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ppt/notesSlides/notesSlide1.xml" ContentType="application/vnd.openxmlformats-officedocument.presentationml.notesSlide+xml"/>
  <Override PartName="/ppt/slides/slide1.xml" ContentType="application/vnd.openxmlformats-officedocument.presentationml.slide+xml"/>
  <Override PartName="/ppt/notesSlides/notesSlide2.xml" ContentType="application/vnd.openxmlformats-officedocument.presentationml.notesSlide+xml"/>
  <Override PartName="/ppt/slides/slide2.xml" ContentType="application/vnd.openxmlformats-officedocument.presentationml.slide+xml"/>
  <Override PartName="/ppt/charts/chart1.xml" ContentType="application/vnd.openxmlformats-officedocument.drawingml.chart+xml"/>
  <Override PartName="/ppt/notesSlides/notesSlide3.xml" ContentType="application/vnd.openxmlformats-officedocument.presentationml.notesSlide+xml"/>
  <Override PartName="/ppt/slides/slide3.xml" ContentType="application/vnd.openxmlformats-officedocument.presentationml.slide+xml"/>
  <Override PartName="/ppt/notesSlides/notesSlide4.xml" ContentType="application/vnd.openxmlformats-officedocument.presentationml.notesSlide+xml"/>
  <Override PartName="/ppt/slides/slide4.xml" ContentType="application/vnd.openxmlformats-officedocument.presentationml.slide+xml"/>
  <Override PartName="/ppt/notesSlides/notesSlide5.xml" ContentType="application/vnd.openxmlformats-officedocument.presentationml.notesSlide+xml"/>
  <Override PartName="/ppt/slides/slide5.xml" ContentType="application/vnd.openxmlformats-officedocument.presentationml.slide+xml"/>
  <Override PartName="/ppt/charts/chart2.xml" ContentType="application/vnd.openxmlformats-officedocument.drawingml.chart+xml"/>
  <Override PartName="/ppt/notesSlides/notesSlide6.xml" ContentType="application/vnd.openxmlformats-officedocument.presentationml.notesSlide+xml"/>
  <Override PartName="/ppt/slides/slide6.xml" ContentType="application/vnd.openxmlformats-officedocument.presentationml.slide+xml"/>
  <Override PartName="/ppt/notesSlides/notesSlide7.xml" ContentType="application/vnd.openxmlformats-officedocument.presentationml.notesSlide+xml"/>
  <Override PartName="/ppt/slides/slide7.xml" ContentType="application/vnd.openxmlformats-officedocument.presentationml.slide+xml"/>
  <Override PartName="/ppt/notesSlides/notesSlide8.xml" ContentType="application/vnd.openxmlformats-officedocument.presentationml.notesSlide+xml"/>
  <Override PartName="/ppt/slides/slide8.xml" ContentType="application/vnd.openxmlformats-officedocument.presentationml.slide+xml"/>
  <Override PartName="/ppt/notesSlides/notesSlide9.xml" ContentType="application/vnd.openxmlformats-officedocument.presentationml.notesSlide+xml"/>
  <Override PartName="/ppt/slides/slide9.xml" ContentType="application/vnd.openxmlformats-officedocument.presentationml.slide+xml"/>
  <Override PartName="/ppt/notesSlides/notesSlide10.xml" ContentType="application/vnd.openxmlformats-officedocument.presentationml.notesSlide+xml"/>
  <Override PartName="/ppt/slides/slide10.xml" ContentType="application/vnd.openxmlformats-officedocument.presentationml.slide+xml"/>
  <Override PartName="/ppt/notesSlides/notesSlide11.xml" ContentType="application/vnd.openxmlformats-officedocument.presentationml.notesSlide+xml"/>
  <Override PartName="/ppt/slides/slide11.xml" ContentType="application/vnd.openxmlformats-officedocument.presentationml.slide+xml"/>
  <Override PartName="/ppt/notesSlides/notesSlide12.xml" ContentType="application/vnd.openxmlformats-officedocument.presentationml.notesSlide+xml"/>
  <Override PartName="/ppt/slides/slide12.xml" ContentType="application/vnd.openxmlformats-officedocument.presentationml.slide+xml"/>
  <Override PartName="/ppt/notesSlides/notesSlide13.xml" ContentType="application/vnd.openxmlformats-officedocument.presentationml.notesSlide+xml"/>
  <Override PartName="/ppt/slides/slide13.xml" ContentType="application/vnd.openxmlformats-officedocument.presentationml.slide+xml"/>
  <Override PartName="/ppt/notesSlides/notesSlide14.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6.xml" ContentType="application/vnd.openxmlformats-officedocument.presentationml.notesSlide+xml"/>
  <Override PartName="/ppt/slides/slide16.xml" ContentType="application/vnd.openxmlformats-officedocument.presentationml.slide+xml"/>
  <Override PartName="/ppt/notesSlides/notesSlide17.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9.xml" ContentType="application/vnd.openxmlformats-officedocument.presentationml.notesSlide+xml"/>
  <Override PartName="/ppt/slides/slide19.xml" ContentType="application/vnd.openxmlformats-officedocument.presentationml.slide+xml"/>
  <Override PartName="/ppt/notesSlides/notesSlide20.xml" ContentType="application/vnd.openxmlformats-officedocument.presentationml.notesSlide+xml"/>
  <Override PartName="/ppt/slides/slide20.xml" ContentType="application/vnd.openxmlformats-officedocument.presentationml.slide+xml"/>
  <Override PartName="/ppt/notesSlides/notesSlide21.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3.xml" ContentType="application/vnd.openxmlformats-officedocument.presentationml.notesSlide+xml"/>
  <Override PartName="/ppt/slides/slide23.xml" ContentType="application/vnd.openxmlformats-officedocument.presentationml.slide+xml"/>
  <Override PartName="/ppt/notesSlides/notesSlide24.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autoCompressPictures="0">
  <p:sldMasterIdLst>
    <p:sldMasterId id="2147483801" r:id="rId1"/>
  </p:sldMasterIdLst>
  <p:notesMasterIdLst>
    <p:notesMasterId r:id="rId102"/>
  </p:notesMasterIdLst>
  <p:handoutMasterIdLst>
    <p:handoutMasterId r:id="rId103"/>
  </p:handoutMasterIdLst>
  <p:sldIdLst>
    <p:sldId id="256" r:id="rId112"/>
    <p:sldId id="257" r:id="rId113"/>
    <p:sldId id="258" r:id="rId114"/>
    <p:sldId id="259" r:id="rId115"/>
    <p:sldId id="260" r:id="rId116"/>
    <p:sldId id="261" r:id="rId117"/>
    <p:sldId id="262" r:id="rId118"/>
    <p:sldId id="263" r:id="rId119"/>
    <p:sldId id="264" r:id="rId120"/>
    <p:sldId id="265" r:id="rId121"/>
    <p:sldId id="266" r:id="rId122"/>
    <p:sldId id="267" r:id="rId123"/>
    <p:sldId id="268" r:id="rId124"/>
    <p:sldId id="269" r:id="rId125"/>
    <p:sldId id="270" r:id="rId126"/>
    <p:sldId id="271" r:id="rId127"/>
    <p:sldId id="272" r:id="rId128"/>
    <p:sldId id="273" r:id="rId129"/>
    <p:sldId id="274" r:id="rId130"/>
    <p:sldId id="275" r:id="rId131"/>
    <p:sldId id="276" r:id="rId132"/>
    <p:sldId id="277" r:id="rId133"/>
    <p:sldId id="278" r:id="rId134"/>
    <p:sldId id="279" r:id="rId135"/>
    <p:sldId id="280" r:id="rId136"/>
  </p:sldIdLst>
  <p:sldSz cx="12192000" cy="6858000"/>
  <p:notesSz cx="6858000" cy="9144000"/>
  <p:embeddedFontLst>
    <p:embeddedFont>
      <p:font typeface="Inter bold" panose="02000503000000020004" pitchFamily="2" charset="0"/>
      <p:regular r:id="rId104"/>
      <p:bold r:id="rId105"/>
    </p:embeddedFont>
  </p:embeddedFontLst>
  <p:custDataLst>
    <p:tags r:id="rId10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ns0:authorLst xmlns:ns0="http://schemas.microsoft.com/office/powerpoint/2018/8/main">
  <ns0:author id="{EDEB2146-9A4E-D562-B9E1-A444730E6F5B}" name="Demo author" initials="DA" userId="demo-author-0@example.test" providerId="DEMO"/>
  <ns0:author id="{D5B68664-6D50-1B37-90CC-1C48DE955572}" name="Demo author" initials="DA" userId="demo-author-1@example.test" providerId="DEMO"/>
  <ns0:author id="{EFFE8185-918D-5FB3-103E-239EFCFE87EA}" name="Demo author" initials="DA" userId="demo-author-2@example.test" providerId="DEMO"/>
</ns0: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6CBE1"/>
    <a:srgbClr val="1D3612"/>
    <a:srgbClr val="77127A"/>
    <a:srgbClr val="EEE0ED"/>
    <a:srgbClr val="E1E3EF"/>
    <a:srgbClr val="3087AA"/>
    <a:srgbClr val="1A2B4B"/>
    <a:srgbClr val="436DA9"/>
    <a:srgbClr val="FED800"/>
    <a:srgbClr val="AFB90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91" autoAdjust="0"/>
    <p:restoredTop sz="94589" autoAdjust="0"/>
  </p:normalViewPr>
  <p:slideViewPr>
    <p:cSldViewPr snapToGrid="0">
      <p:cViewPr varScale="1">
        <p:scale>
          <a:sx n="102" d="100"/>
          <a:sy n="102" d="100"/>
        </p:scale>
        <p:origin x="1312" y="472"/>
      </p:cViewPr>
      <p:guideLst/>
    </p:cSldViewPr>
  </p:slideViewPr>
  <p:outlineViewPr>
    <p:cViewPr>
      <p:scale>
        <a:sx n="33" d="100"/>
        <a:sy n="33" d="100"/>
      </p:scale>
      <p:origin x="0" y="-134550"/>
    </p:cViewPr>
  </p:outlineViewPr>
  <p:notesTextViewPr>
    <p:cViewPr>
      <p:scale>
        <a:sx n="3" d="2"/>
        <a:sy n="3" d="2"/>
      </p:scale>
      <p:origin x="0" y="0"/>
    </p:cViewPr>
  </p:notesTextViewPr>
  <p:sorterViewPr>
    <p:cViewPr>
      <p:scale>
        <a:sx n="100" d="100"/>
        <a:sy n="100" d="100"/>
      </p:scale>
      <p:origin x="0" y="-26280"/>
    </p:cViewPr>
  </p:sorterViewPr>
  <p:notesViewPr>
    <p:cSldViewPr snapToGrid="0">
      <p:cViewPr>
        <p:scale>
          <a:sx n="1" d="2"/>
          <a:sy n="1" d="2"/>
        </p:scale>
        <p:origin x="4548" y="1338"/>
      </p:cViewPr>
      <p:guideLst/>
    </p:cSldViewPr>
  </p:notesViewPr>
  <p:gridSpacing cx="76200" cy="76200"/>
</p:viewPr>
</file>

<file path=ppt/_rels/presentation.xml.rels><?xml version="1.0" encoding="UTF-8" standalone="yes"?>
<Relationships xmlns="http://schemas.openxmlformats.org/package/2006/relationships"><Relationship Id="rId107" Type="http://schemas.openxmlformats.org/officeDocument/2006/relationships/presProps" Target="presProps.xml"/><Relationship Id="rId102" Type="http://schemas.openxmlformats.org/officeDocument/2006/relationships/notesMaster" Target="notesMasters/notesMaster1.xml"/><Relationship Id="rId103" Type="http://schemas.openxmlformats.org/officeDocument/2006/relationships/handoutMaster" Target="handoutMasters/handoutMaster1.xml"/><Relationship Id="rId108" Type="http://schemas.openxmlformats.org/officeDocument/2006/relationships/viewProps" Target="viewProps.xml"/><Relationship Id="rId1" Type="http://schemas.openxmlformats.org/officeDocument/2006/relationships/slideMaster" Target="slideMasters/slideMaster1.xml"/><Relationship Id="rId106" Type="http://schemas.openxmlformats.org/officeDocument/2006/relationships/tags" Target="tags/tag1.xml"/><Relationship Id="rId109" Type="http://schemas.openxmlformats.org/officeDocument/2006/relationships/theme" Target="theme/theme1.xml"/><Relationship Id="rId104" Type="http://schemas.openxmlformats.org/officeDocument/2006/relationships/font" Target="fonts/font1.fntdata"/><Relationship Id="rId110" Type="http://schemas.openxmlformats.org/officeDocument/2006/relationships/tableStyles" Target="tableStyles.xml"/><Relationship Id="rId105" Type="http://schemas.openxmlformats.org/officeDocument/2006/relationships/font" Target="fonts/font2.fntdata"/><Relationship Id="rId111" Type="http://schemas.microsoft.com/office/2018/10/relationships/authors" Target="authors.xml"/><Relationship Id="rId112" Type="http://schemas.openxmlformats.org/officeDocument/2006/relationships/slide" Target="slides/slide1.xml"/><Relationship Id="rId113" Type="http://schemas.openxmlformats.org/officeDocument/2006/relationships/slide" Target="slides/slide2.xml"/><Relationship Id="rId114" Type="http://schemas.openxmlformats.org/officeDocument/2006/relationships/slide" Target="slides/slide3.xml"/><Relationship Id="rId115" Type="http://schemas.openxmlformats.org/officeDocument/2006/relationships/slide" Target="slides/slide4.xml"/><Relationship Id="rId116" Type="http://schemas.openxmlformats.org/officeDocument/2006/relationships/slide" Target="slides/slide5.xml"/><Relationship Id="rId117" Type="http://schemas.openxmlformats.org/officeDocument/2006/relationships/slide" Target="slides/slide6.xml"/><Relationship Id="rId118" Type="http://schemas.openxmlformats.org/officeDocument/2006/relationships/slide" Target="slides/slide7.xml"/><Relationship Id="rId119" Type="http://schemas.openxmlformats.org/officeDocument/2006/relationships/slide" Target="slides/slide8.xml"/><Relationship Id="rId120" Type="http://schemas.openxmlformats.org/officeDocument/2006/relationships/slide" Target="slides/slide9.xml"/><Relationship Id="rId121" Type="http://schemas.openxmlformats.org/officeDocument/2006/relationships/slide" Target="slides/slide10.xml"/><Relationship Id="rId122" Type="http://schemas.openxmlformats.org/officeDocument/2006/relationships/slide" Target="slides/slide11.xml"/><Relationship Id="rId123" Type="http://schemas.openxmlformats.org/officeDocument/2006/relationships/slide" Target="slides/slide12.xml"/><Relationship Id="rId124" Type="http://schemas.openxmlformats.org/officeDocument/2006/relationships/slide" Target="slides/slide13.xml"/><Relationship Id="rId125" Type="http://schemas.openxmlformats.org/officeDocument/2006/relationships/slide" Target="slides/slide14.xml"/><Relationship Id="rId126" Type="http://schemas.openxmlformats.org/officeDocument/2006/relationships/slide" Target="slides/slide15.xml"/><Relationship Id="rId127" Type="http://schemas.openxmlformats.org/officeDocument/2006/relationships/slide" Target="slides/slide16.xml"/><Relationship Id="rId128" Type="http://schemas.openxmlformats.org/officeDocument/2006/relationships/slide" Target="slides/slide17.xml"/><Relationship Id="rId129" Type="http://schemas.openxmlformats.org/officeDocument/2006/relationships/slide" Target="slides/slide18.xml"/><Relationship Id="rId130" Type="http://schemas.openxmlformats.org/officeDocument/2006/relationships/slide" Target="slides/slide19.xml"/><Relationship Id="rId131" Type="http://schemas.openxmlformats.org/officeDocument/2006/relationships/slide" Target="slides/slide20.xml"/><Relationship Id="rId132" Type="http://schemas.openxmlformats.org/officeDocument/2006/relationships/slide" Target="slides/slide21.xml"/><Relationship Id="rId133" Type="http://schemas.openxmlformats.org/officeDocument/2006/relationships/slide" Target="slides/slide22.xml"/><Relationship Id="rId134" Type="http://schemas.openxmlformats.org/officeDocument/2006/relationships/slide" Target="slides/slide23.xml"/><Relationship Id="rId135" Type="http://schemas.openxmlformats.org/officeDocument/2006/relationships/slide" Target="slides/slide24.xml"/><Relationship Id="rId136" Type="http://schemas.openxmlformats.org/officeDocument/2006/relationships/slide" Target="slides/slide25.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c:chart>
    <c:autoTitleDeleted val="1"/>
    <c:plotArea>
      <c:layout/>
      <c:barChart>
        <c:barDir val="bar"/>
        <c:grouping val="clustered"/>
        <c:varyColors val="0"/>
        <c:ser>
          <c:idx val="0"/>
          <c:order val="0"/>
          <c:tx>
            <c:strRef>
              <c:f>Sheet1!$B$1</c:f>
              <c:strCache>
                <c:ptCount val="1"/>
                <c:pt idx="0">
                  <c:v>Notes</c:v>
                </c:pt>
              </c:strCache>
            </c:strRef>
          </c:tx>
          <c:spPr>
            <a:solidFill>
              <a:schemeClr val="accent2"/>
            </a:solidFill>
            <a:ln>
              <a:noFill/>
            </a:ln>
          </c:spPr>
          <c:invertIfNegative val="0"/>
          <c:dLbls>
            <c:spPr>
              <a:noFill/>
              <a:ln>
                <a:noFill/>
              </a:ln>
            </c:spPr>
            <c:txPr>
              <a:bodyPr/>
              <a:lstStyle/>
              <a:p>
                <a:pPr>
                  <a:defRPr sz="1600" b="0">
                    <a:solidFill>
                      <a:schemeClr val="tx1"/>
                    </a:solidFill>
                    <a:latin typeface="Arial"/>
                    <a:cs typeface="Arial"/>
                  </a:defRPr>
                </a:pPr>
                <a:endParaRPr lang="en-GB"/>
              </a:p>
            </c:txPr>
            <c:dLblPos val="outEnd"/>
            <c:showLegendKey val="0"/>
            <c:showVal val="1"/>
            <c:showCatName val="0"/>
            <c:showSerName val="0"/>
            <c:showPercent val="0"/>
            <c:showBubbleSize val="0"/>
          </c:dLbls>
          <c:cat>
            <c:strRef>
              <c:f>Sheet1!$A$2:$A$5</c:f>
              <c:strCache>
                <c:ptCount val="4"/>
                <c:pt idx="0">
                  <c:v>Technology</c:v>
                </c:pt>
                <c:pt idx="1">
                  <c:v>Sales</c:v>
                </c:pt>
                <c:pt idx="2">
                  <c:v>Data &amp; Analytics</c:v>
                </c:pt>
                <c:pt idx="3">
                  <c:v>Product</c:v>
                </c:pt>
              </c:strCache>
            </c:strRef>
          </c:cat>
          <c:val>
            <c:numRef>
              <c:f>Sheet1!$B$2:$B$5</c:f>
              <c:numCache>
                <c:formatCode>General</c:formatCode>
                <c:ptCount val="4"/>
                <c:pt idx="0">
                  <c:v>8</c:v>
                </c:pt>
                <c:pt idx="1">
                  <c:v>8</c:v>
                </c:pt>
                <c:pt idx="2">
                  <c:v>6</c:v>
                </c:pt>
                <c:pt idx="3">
                  <c:v>5</c:v>
                </c:pt>
              </c:numCache>
            </c:numRef>
          </c:val>
        </c:ser>
        <c:gapWidth val="60"/>
        <c:axId val="111111111"/>
        <c:axId val="222222222"/>
      </c:barChart>
      <c:catAx>
        <c:axId val="111111111"/>
        <c:scaling>
          <c:orientation val="maxMin"/>
        </c:scaling>
        <c:delete val="0"/>
        <c:axPos val="l"/>
        <c:numFmt formatCode="General" sourceLinked="1"/>
        <c:majorTickMark val="none"/>
        <c:minorTickMark val="none"/>
        <c:tickLblPos val="nextTo"/>
        <c:spPr>
          <a:ln w="9525">
            <a:solidFill>
              <a:schemeClr val="tx1">
                <a:lumMod val="25000"/>
                <a:lumOff val="75000"/>
              </a:schemeClr>
            </a:solidFill>
          </a:ln>
        </c:spPr>
        <c:txPr>
          <a:bodyPr/>
          <a:lstStyle/>
          <a:p>
            <a:pPr>
              <a:defRPr sz="1600" b="0">
                <a:solidFill>
                  <a:schemeClr val="tx1"/>
                </a:solidFill>
                <a:latin typeface="Arial"/>
                <a:cs typeface="Arial"/>
              </a:defRPr>
            </a:pPr>
            <a:endParaRPr lang="en-GB"/>
          </a:p>
        </c:txPr>
        <c:crossAx val="222222222"/>
        <c:crosses val="autoZero"/>
        <c:auto val="1"/>
        <c:lblAlgn val="ctr"/>
        <c:lblOffset val="100"/>
        <c:noMultiLvlLbl val="0"/>
      </c:catAx>
      <c:valAx>
        <c:axId val="222222222"/>
        <c:scaling>
          <c:orientation val="minMax"/>
          <c:min val="0"/>
        </c:scaling>
        <c:delete val="1"/>
        <c:axPos val="t"/>
        <c:numFmt formatCode="General" sourceLinked="1"/>
        <c:majorTickMark val="none"/>
        <c:minorTickMark val="none"/>
        <c:tickLblPos val="nextTo"/>
        <c:txPr>
          <a:bodyPr/>
          <a:lstStyle/>
          <a:p>
            <a:pPr>
              <a:defRPr sz="1600" b="0">
                <a:solidFill>
                  <a:schemeClr val="tx1"/>
                </a:solidFill>
                <a:latin typeface="Arial"/>
                <a:cs typeface="Arial"/>
              </a:defRPr>
            </a:pPr>
            <a:endParaRPr lang="en-GB"/>
          </a:p>
        </c:txPr>
        <c:crossAx val="111111111"/>
        <c:crosses val="max"/>
        <c:crossBetween val="between"/>
      </c:valAx>
      <c:spPr>
        <a:noFill/>
        <a:ln>
          <a:noFill/>
        </a:ln>
      </c:spPr>
    </c:plotArea>
    <c:plotVisOnly val="1"/>
    <c:dispBlanksAs val="gap"/>
  </c:chart>
  <c:spPr>
    <a:noFill/>
    <a:ln>
      <a:noFill/>
    </a:ln>
  </c:spPr>
  <c:txPr>
    <a:bodyPr/>
    <a:lstStyle/>
    <a:p>
      <a:pPr>
        <a:defRPr sz="1600" b="0">
          <a:solidFill>
            <a:schemeClr val="tx1"/>
          </a:solidFill>
          <a:latin typeface="Arial"/>
          <a:cs typeface="Arial"/>
        </a:defRPr>
      </a:pPr>
      <a:endParaRPr lang="en-GB"/>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GB"/>
  <c:roundedCorners val="0"/>
  <c:chart>
    <c:autoTitleDeleted val="1"/>
    <c:plotArea>
      <c:layout/>
      <c:barChart>
        <c:barDir val="bar"/>
        <c:grouping val="clustered"/>
        <c:varyColors val="0"/>
        <c:ser>
          <c:idx val="0"/>
          <c:order val="0"/>
          <c:tx>
            <c:strRef>
              <c:f>Sheet1!$B$1</c:f>
              <c:strCache>
                <c:ptCount val="1"/>
                <c:pt idx="0">
                  <c:v>Notes</c:v>
                </c:pt>
              </c:strCache>
            </c:strRef>
          </c:tx>
          <c:spPr>
            <a:solidFill>
              <a:schemeClr val="accent1"/>
            </a:solidFill>
            <a:ln>
              <a:noFill/>
            </a:ln>
          </c:spPr>
          <c:invertIfNegative val="0"/>
          <c:dLbls>
            <c:spPr>
              <a:noFill/>
              <a:ln>
                <a:noFill/>
              </a:ln>
            </c:spPr>
            <c:txPr>
              <a:bodyPr/>
              <a:lstStyle/>
              <a:p>
                <a:pPr>
                  <a:defRPr sz="1600" b="0">
                    <a:solidFill>
                      <a:schemeClr val="tx1"/>
                    </a:solidFill>
                    <a:latin typeface="Arial"/>
                    <a:cs typeface="Arial"/>
                  </a:defRPr>
                </a:pPr>
                <a:endParaRPr lang="en-GB"/>
              </a:p>
            </c:txPr>
            <c:dLblPos val="outEnd"/>
            <c:showLegendKey val="0"/>
            <c:showVal val="1"/>
            <c:showCatName val="0"/>
            <c:showSerName val="0"/>
            <c:showPercent val="0"/>
            <c:showBubbleSize val="0"/>
          </c:dLbls>
          <c:cat>
            <c:strRef>
              <c:f>Sheet1!$A$2:$A$7</c:f>
              <c:strCache>
                <c:ptCount val="6"/>
                <c:pt idx="0">
                  <c:v>Test small, then scale</c:v>
                </c:pt>
                <c:pt idx="1">
                  <c:v>Named owners for everything that matters</c:v>
                </c:pt>
                <c:pt idx="2">
                  <c:v>Reuse instead of rebuilding in each market</c:v>
                </c:pt>
                <c:pt idx="3">
                  <c:v>Keep process and tools light</c:v>
                </c:pt>
                <c:pt idx="4">
                  <c:v>A regular rhythm for sharing and review</c:v>
                </c:pt>
                <c:pt idx="5">
                  <c:v>Client confidence in AI-assisted delivery</c:v>
                </c:pt>
              </c:strCache>
            </c:strRef>
          </c:cat>
          <c:val>
            <c:numRef>
              <c:f>Sheet1!$B$2:$B$7</c:f>
              <c:numCache>
                <c:formatCode>General</c:formatCode>
                <c:ptCount val="6"/>
                <c:pt idx="0">
                  <c:v>18</c:v>
                </c:pt>
                <c:pt idx="1">
                  <c:v>12</c:v>
                </c:pt>
                <c:pt idx="2">
                  <c:v>12</c:v>
                </c:pt>
                <c:pt idx="3">
                  <c:v>12</c:v>
                </c:pt>
                <c:pt idx="4">
                  <c:v>8</c:v>
                </c:pt>
                <c:pt idx="5">
                  <c:v>5</c:v>
                </c:pt>
              </c:numCache>
            </c:numRef>
          </c:val>
        </c:ser>
        <c:gapWidth val="60"/>
        <c:axId val="111111111"/>
        <c:axId val="222222222"/>
      </c:barChart>
      <c:catAx>
        <c:axId val="111111111"/>
        <c:scaling>
          <c:orientation val="maxMin"/>
        </c:scaling>
        <c:delete val="0"/>
        <c:axPos val="l"/>
        <c:numFmt formatCode="General" sourceLinked="1"/>
        <c:majorTickMark val="none"/>
        <c:minorTickMark val="none"/>
        <c:tickLblPos val="nextTo"/>
        <c:spPr>
          <a:ln w="9525">
            <a:solidFill>
              <a:schemeClr val="tx1">
                <a:lumMod val="25000"/>
                <a:lumOff val="75000"/>
              </a:schemeClr>
            </a:solidFill>
          </a:ln>
        </c:spPr>
        <c:txPr>
          <a:bodyPr/>
          <a:lstStyle/>
          <a:p>
            <a:pPr>
              <a:defRPr sz="1600" b="0">
                <a:solidFill>
                  <a:schemeClr val="tx1"/>
                </a:solidFill>
                <a:latin typeface="Arial"/>
                <a:cs typeface="Arial"/>
              </a:defRPr>
            </a:pPr>
            <a:endParaRPr lang="en-GB"/>
          </a:p>
        </c:txPr>
        <c:crossAx val="222222222"/>
        <c:crosses val="autoZero"/>
        <c:auto val="1"/>
        <c:lblAlgn val="ctr"/>
        <c:lblOffset val="100"/>
        <c:noMultiLvlLbl val="0"/>
      </c:catAx>
      <c:valAx>
        <c:axId val="222222222"/>
        <c:scaling>
          <c:orientation val="minMax"/>
          <c:min val="0"/>
        </c:scaling>
        <c:delete val="1"/>
        <c:axPos val="t"/>
        <c:numFmt formatCode="General" sourceLinked="1"/>
        <c:majorTickMark val="none"/>
        <c:minorTickMark val="none"/>
        <c:tickLblPos val="nextTo"/>
        <c:txPr>
          <a:bodyPr/>
          <a:lstStyle/>
          <a:p>
            <a:pPr>
              <a:defRPr sz="1600" b="0">
                <a:solidFill>
                  <a:schemeClr val="tx1"/>
                </a:solidFill>
                <a:latin typeface="Arial"/>
                <a:cs typeface="Arial"/>
              </a:defRPr>
            </a:pPr>
            <a:endParaRPr lang="en-GB"/>
          </a:p>
        </c:txPr>
        <c:crossAx val="111111111"/>
        <c:crosses val="max"/>
        <c:crossBetween val="between"/>
      </c:valAx>
      <c:spPr>
        <a:noFill/>
        <a:ln>
          <a:noFill/>
        </a:ln>
      </c:spPr>
    </c:plotArea>
    <c:plotVisOnly val="1"/>
    <c:dispBlanksAs val="gap"/>
  </c:chart>
  <c:spPr>
    <a:noFill/>
    <a:ln>
      <a:noFill/>
    </a:ln>
  </c:spPr>
  <c:txPr>
    <a:bodyPr/>
    <a:lstStyle/>
    <a:p>
      <a:pPr>
        <a:defRPr sz="1600" b="0">
          <a:solidFill>
            <a:schemeClr val="tx1"/>
          </a:solidFill>
          <a:latin typeface="Arial"/>
          <a:cs typeface="Arial"/>
        </a:defRPr>
      </a:pPr>
      <a:endParaRPr lang="en-GB"/>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699CBF6-F602-4148-A48D-EE6F7A91CDF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E85A6CC3-069E-41E7-AC0E-4F82EF6174B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0AA0CF8-4FC3-4C26-AF24-6A8DAD0A5B7B}" type="datetimeFigureOut">
              <a:rPr lang="en-GB" smtClean="0"/>
              <a:t>28/11/2025</a:t>
            </a:fld>
            <a:endParaRPr lang="en-GB"/>
          </a:p>
        </p:txBody>
      </p:sp>
      <p:sp>
        <p:nvSpPr>
          <p:cNvPr id="4" name="Footer Placeholder 3">
            <a:extLst>
              <a:ext uri="{FF2B5EF4-FFF2-40B4-BE49-F238E27FC236}">
                <a16:creationId xmlns:a16="http://schemas.microsoft.com/office/drawing/2014/main" id="{5E159980-945B-44F8-85B9-E1C1E437374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0F4E40D4-F1B4-4EC4-84EA-D2B75AEDE6F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922C4EC-A36D-4DB6-B21B-508871DAE8C0}" type="slidenum">
              <a:rPr lang="en-GB" smtClean="0"/>
              <a:t>‹#›</a:t>
            </a:fld>
            <a:endParaRPr lang="en-GB"/>
          </a:p>
        </p:txBody>
      </p:sp>
    </p:spTree>
    <p:extLst>
      <p:ext uri="{BB962C8B-B14F-4D97-AF65-F5344CB8AC3E}">
        <p14:creationId xmlns:p14="http://schemas.microsoft.com/office/powerpoint/2010/main" val="10244228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421606-79EB-42EC-8500-4425C4392B97}" type="datetimeFigureOut">
              <a:rPr lang="en-GB" smtClean="0"/>
              <a:t>28/11/2025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DDC5BF-CAF7-4BDE-97FC-67DE92BF3155}" type="slidenum">
              <a:rPr lang="en-GB" smtClean="0"/>
              <a:t>‹#›</a:t>
            </a:fld>
            <a:endParaRPr lang="en-GB"/>
          </a:p>
        </p:txBody>
      </p:sp>
    </p:spTree>
    <p:extLst>
      <p:ext uri="{BB962C8B-B14F-4D97-AF65-F5344CB8AC3E}">
        <p14:creationId xmlns:p14="http://schemas.microsoft.com/office/powerpoint/2010/main" val="8204646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deck summarises 27 notes written by 12 attendees across 3 sessions.</a:t>
            </a:r>
          </a:p>
          <a:p>
            <a:r>
              <a:rPr lang="en-GB" dirty="0"/>
              <a:t>Scope: Entire conference (finalised notes).</a:t>
            </a:r>
          </a:p>
          <a:p>
            <a:r>
              <a:rPr lang="en-GB" dirty="0"/>
              <a:t>Suggested introduction: "Over the last two days you wrote notes on each session. This is what the room collectively noticed, learned, questioned and wants to do next."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29 of 36 possible session notes were finalised (80.6%).</a:t>
            </a:r>
          </a:p>
          <a:p>
            <a:r>
              <a:rPr lang="en-GB" dirty="0"/>
              <a:t>The analysis used 27 notes from 12 attendees.</a:t>
            </a:r>
          </a:p>
          <a:p>
            <a:r>
              <a:rPr lang="en-GB" dirty="0"/>
              <a:t>Departments represented: Technology (3), Sales (3), Data &amp; Analytics (3), Product (3).</a:t>
            </a:r>
          </a:p>
          <a:p>
            <a:r>
              <a:rPr lang="en-GB" dirty="0"/>
              <a:t>Suggested introduction: "Thank you. This is how much you shared."</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Group sizes differ, so compare patterns rather than raw totals.</a:t>
            </a:r>
          </a:p>
          <a:p>
            <a:r>
              <a:rPr lang="en-GB" dirty="0"/>
              <a:t>Group sizes (attendees): Technology 3, Sales 3, Data &amp; Analytics 3, Product 3.</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headline conclusions, then the themes, ideas and actions behind them.</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These are the headline conclusions; each is expanded on the following slides.</a:t>
            </a:r>
          </a:p>
          <a:p>
            <a:r>
              <a:rPr lang="en-GB" dirty="0"/>
              <a:t>Question for the room: "Does this match what you took away?"</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6 themes came through clearly. Counts are notes that mention the theme; one attendee can contribute notes from several sessions.</a:t>
            </a:r>
          </a:p>
          <a:p>
            <a:r>
              <a:rPr lang="en-GB" dirty="0"/>
              <a:t>Suggested introduction: "These are the themes you kept coming back to."</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THEME: Test small, then scale</a:t>
            </a:r>
          </a:p>
          <a:p>
            <a:r>
              <a:rPr lang="en-GB" dirty="0"/>
              <a:t>Summary: Notes from every session favour one pilot, a 90-day experiment or a test with two client teams over large programmes. Several notes ask for quality checks or owners before anything scales. This is the most widespread theme: 18 notes and 9 distinct texts from all four departments.</a:t>
            </a:r>
          </a:p>
          <a:p>
            <a:r>
              <a:rPr lang="en-GB" dirty="0"/>
              <a:t>Supporting data: 18 notes from 12 attendees · Data &amp; Analytics, Product, Sales, Technology; roles: Director, Manager.</a:t>
            </a:r>
          </a:p>
          <a:p>
            <a:r>
              <a:rPr lang="en-GB" dirty="0"/>
              <a:t>Interpretation: Attendees seem to want permission to start with something bounded and measurable. The open question is what they should pick first.</a:t>
            </a:r>
          </a:p>
          <a:p>
            <a:r>
              <a:rPr lang="en-GB" dirty="0"/>
              <a:t>Excerpt: “Agree a 90-day experiment with a measurable outcome.”</a:t>
            </a:r>
          </a:p>
          <a:p>
            <a:r>
              <a:rPr lang="en-GB" dirty="0"/>
              <a:t>Excerpt: “Pair teams from different markets for one pilot and document the reusable parts.”</a:t>
            </a:r>
          </a:p>
          <a:p>
            <a:r>
              <a:rPr lang="en-GB" dirty="0"/>
              <a:t>Excerpt: “We need a lightweight governance checklist before client pilots.”</a:t>
            </a:r>
          </a:p>
          <a:p>
            <a:r>
              <a:rPr lang="en-GB" dirty="0"/>
              <a:t>Suggested introduction: "Across all three sessions, you asked us to start small, measure the result and only then scale."</a:t>
            </a:r>
          </a:p>
          <a:p>
            <a:r>
              <a:rPr lang="en-GB" dirty="0"/>
              <a:t>Ask the room: "Which first experiment would teach us the most?"</a:t>
            </a:r>
          </a:p>
          <a:p>
            <a:r>
              <a:rPr lang="en-GB" dirty="0"/>
              <a:t>Follow-up: "What outcome would tell us it worked?"</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THEME: Named owners for everything that matters</a:t>
            </a:r>
          </a:p>
          <a:p>
            <a:r>
              <a:rPr lang="en-GB" dirty="0"/>
              <a:t>Summary: Notes ask for named owners in all three sessions: for catalogue entries, for the library, for AI-assisted recommendations, for data quality and for each experiment. The theme appears in 12 notes with 7 distinct texts, across all four departments.</a:t>
            </a:r>
          </a:p>
          <a:p>
            <a:r>
              <a:rPr lang="en-GB" dirty="0"/>
              <a:t>Supporting data: 12 notes from 8 attendees · Data &amp; Analytics, Product, Sales; roles: Director, Manager.</a:t>
            </a:r>
          </a:p>
          <a:p>
            <a:r>
              <a:rPr lang="en-GB" dirty="0"/>
              <a:t>Interpretation: Ownership looks like the common condition attendees attach to almost every idea. Without it, they expect ideas to stall or go stale.</a:t>
            </a:r>
          </a:p>
          <a:p>
            <a:r>
              <a:rPr lang="en-GB" dirty="0"/>
              <a:t>Excerpt: “A human reviewer must own every AI-assisted recommendation.”</a:t>
            </a:r>
          </a:p>
          <a:p>
            <a:r>
              <a:rPr lang="en-GB" dirty="0"/>
              <a:t>Excerpt: “Each entry needs an owner and a short explanation of when to reuse it.”</a:t>
            </a:r>
          </a:p>
          <a:p>
            <a:r>
              <a:rPr lang="en-GB" dirty="0"/>
              <a:t>Excerpt: “Name one owner for the reusable-solutions library.”</a:t>
            </a:r>
          </a:p>
          <a:p>
            <a:r>
              <a:rPr lang="en-GB" dirty="0"/>
              <a:t>Suggested introduction: "Across all three sessions, you asked us to start small, measure the result and only then scale."</a:t>
            </a:r>
          </a:p>
          <a:p>
            <a:r>
              <a:rPr lang="en-GB" dirty="0"/>
              <a:t>Ask the room: "Which first experiment would teach us the most?"</a:t>
            </a:r>
          </a:p>
          <a:p>
            <a:r>
              <a:rPr lang="en-GB" dirty="0"/>
              <a:t>Follow-up: "What outcome would tell us it worked?"</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THEME: Reuse instead of rebuilding in each market</a:t>
            </a:r>
          </a:p>
          <a:p>
            <a:r>
              <a:rPr lang="en-GB" dirty="0"/>
              <a:t>Summary: Notes say teams solve the same problem in parallel across markets. They ask for a shared, searchable library of proven approaches. The theme spans Sessions 1 and 3, with 12 notes and 6 distinct texts.</a:t>
            </a:r>
          </a:p>
          <a:p>
            <a:r>
              <a:rPr lang="en-GB" dirty="0"/>
              <a:t>Supporting data: 12 notes from 10 attendees · Data &amp; Analytics, Product, Sales, Technology; roles: Director, Manager.</a:t>
            </a:r>
          </a:p>
          <a:p>
            <a:r>
              <a:rPr lang="en-GB" dirty="0"/>
              <a:t>Interpretation: Attendees frame reuse as a way to save effort. Some notes make it depend on upkeep and ownership.</a:t>
            </a:r>
          </a:p>
          <a:p>
            <a:r>
              <a:rPr lang="en-GB" dirty="0"/>
              <a:t>Excerpt: “We often solve the same problem in parallel.”</a:t>
            </a:r>
          </a:p>
          <a:p>
            <a:r>
              <a:rPr lang="en-GB" dirty="0"/>
              <a:t>Excerpt: “A shared library of proven approaches could save teams from rebuilding the same solution in every market.”</a:t>
            </a:r>
          </a:p>
          <a:p>
            <a:r>
              <a:rPr lang="en-GB" dirty="0"/>
              <a:t>Excerpt: “A searchable catalogue is useful only if teams have time to keep examples current.”</a:t>
            </a:r>
          </a:p>
          <a:p>
            <a:r>
              <a:rPr lang="en-GB" dirty="0"/>
              <a:t>Suggested introduction: "Across all three sessions, you asked us to start small, measure the result and only then scale."</a:t>
            </a:r>
          </a:p>
          <a:p>
            <a:r>
              <a:rPr lang="en-GB" dirty="0"/>
              <a:t>Ask the room: "Which first experiment would teach us the most?"</a:t>
            </a:r>
          </a:p>
          <a:p>
            <a:r>
              <a:rPr lang="en-GB" dirty="0"/>
              <a:t>Follow-up: "What outcome would tell us it worked?"</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THEME: Keep process and tools light</a:t>
            </a:r>
          </a:p>
          <a:p>
            <a:r>
              <a:rPr lang="en-GB" dirty="0"/>
              <a:t>Summary: Notes suggest simple tools: a short governance FAQ, a lightweight checklist, a simple audit trail, a shared 'ready' checklist and an approval lane with clear limits. Technology notes ask teams to reuse an existing workspace rather than add a tool. The theme has 12 notes and 6 distinct texts.</a:t>
            </a:r>
          </a:p>
          <a:p>
            <a:r>
              <a:rPr lang="en-GB" dirty="0"/>
              <a:t>Supporting data: 12 notes from 9 attendees · Data &amp; Analytics, Product, Sales, Technology; roles: Director, Manager.</a:t>
            </a:r>
          </a:p>
          <a:p>
            <a:r>
              <a:rPr lang="en-GB" dirty="0"/>
              <a:t>Interpretation: Attendees appear to want enough structure to act safely, but not new overhead.</a:t>
            </a:r>
          </a:p>
          <a:p>
            <a:r>
              <a:rPr lang="en-GB" dirty="0"/>
              <a:t>Excerpt: “Avoid adding another tool; reuse a workspace we already have.”</a:t>
            </a:r>
          </a:p>
          <a:p>
            <a:r>
              <a:rPr lang="en-GB" dirty="0"/>
              <a:t>Excerpt: “Make a small-experiment approval lane with clear limits and a weekly review.”</a:t>
            </a:r>
          </a:p>
          <a:p>
            <a:r>
              <a:rPr lang="en-GB" dirty="0"/>
              <a:t>Suggested introduction: "Across all three sessions, you asked us to start small, measure the result and only then scale."</a:t>
            </a:r>
          </a:p>
          <a:p>
            <a:r>
              <a:rPr lang="en-GB" dirty="0"/>
              <a:t>Ask the room: "Which first experiment would teach us the most?"</a:t>
            </a:r>
          </a:p>
          <a:p>
            <a:r>
              <a:rPr lang="en-GB" dirty="0"/>
              <a:t>Follow-up: "What outcome would tell us it worked?"</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Build a shared, searchable catalogue of proven approaches. (7 notes; Data &amp; Analytics, Product, Technology)</a:t>
            </a:r>
          </a:p>
          <a:p>
            <a:r>
              <a:rPr lang="en-GB" dirty="0"/>
              <a:t>Run a monthly 30-minute cross-market show-and-tell. Three notes say to record it. (6 notes; Data &amp; Analytics, Product)</a:t>
            </a:r>
          </a:p>
          <a:p>
            <a:r>
              <a:rPr lang="en-GB" dirty="0"/>
              <a:t>Name data owners in each domain before AI pilots scale. (5 notes; Data &amp; Analytics, Sales)</a:t>
            </a:r>
          </a:p>
          <a:p>
            <a:r>
              <a:rPr lang="en-GB" dirty="0"/>
              <a:t>Pair teams from two markets on one pilot and document the reusable parts. (4 notes; Product, Sales)</a:t>
            </a:r>
          </a:p>
          <a:p>
            <a:r>
              <a:rPr lang="en-GB" dirty="0"/>
              <a:t>Ask the room: "Which of these would you back first, and why?"</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Name owners for the library. Some notes want an owner per entry, others one owner for the whole library. (4 notes; Product, Sales)</a:t>
            </a:r>
          </a:p>
          <a:p>
            <a:r>
              <a:rPr lang="en-GB" dirty="0"/>
              <a:t>Make a human reviewer own each AI-assisted recommendation, and record who it is. (4 notes; Product, Sales)</a:t>
            </a:r>
          </a:p>
          <a:p>
            <a:r>
              <a:rPr lang="en-GB" dirty="0"/>
              <a:t>Agree a 90-day experiment with a measurable outcome, using an existing workspace. (3 notes; Technology)</a:t>
            </a:r>
          </a:p>
          <a:p>
            <a:r>
              <a:rPr lang="en-GB" dirty="0"/>
              <a:t>Ask the room: "Which of these would you back first, and why?"</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Owners are only shown where a note stated or clearly implied one.</a:t>
            </a:r>
          </a:p>
          <a:p>
            <a:r>
              <a:rPr lang="en-GB" dirty="0"/>
              <a:t>Pilot a monthly 30-minute cross-market show-and-tell, and record it. (6 notes)</a:t>
            </a:r>
          </a:p>
          <a:p>
            <a:r>
              <a:rPr lang="en-GB" dirty="0"/>
              <a:t>Before building a catalogue, decide how ownership works and how teams get time to keep entries current. (6 notes)</a:t>
            </a:r>
          </a:p>
          <a:p>
            <a:r>
              <a:rPr lang="en-GB" dirty="0"/>
              <a:t>Choose two small 90-day experiments with measurable outcomes and a named owner each. Run them in an existing workspace. (5 notes)</a:t>
            </a:r>
          </a:p>
          <a:p>
            <a:r>
              <a:rPr lang="en-GB" dirty="0"/>
              <a:t>Name a data quality owner in each domain before AI pilots scale. (5 notes)</a:t>
            </a:r>
          </a:p>
          <a:p>
            <a:r>
              <a:rPr lang="en-GB" dirty="0"/>
              <a:t>Ask the room: "Which of these has no owner yet, and who should pick it up?"</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Owners are only shown where a note stated or clearly implied one.</a:t>
            </a:r>
          </a:p>
          <a:p>
            <a:r>
              <a:rPr lang="en-GB" dirty="0"/>
              <a:t>Choose one pilot and staff it with teams from two markets. Document the reusable parts. (4 notes)</a:t>
            </a:r>
          </a:p>
          <a:p>
            <a:r>
              <a:rPr lang="en-GB" dirty="0"/>
              <a:t>Agree a shared definition of 'ready' as a checklist, then test it in one market. (3 notes)</a:t>
            </a:r>
          </a:p>
          <a:p>
            <a:r>
              <a:rPr lang="en-GB" dirty="0"/>
              <a:t>Draft a short governance FAQ on explainability and test it with two client teams. (3 notes)</a:t>
            </a:r>
          </a:p>
          <a:p>
            <a:r>
              <a:rPr lang="en-GB" dirty="0"/>
              <a:t>Ask the room: "Which of these has no owner yet, and who should pick it up?"</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Manager: Managers wrote 19 of the 27 notes and cover every theme. Their distinct texts include the most specific conditions: upkeep time, when-to-reuse notes, a pre-pilot checklist and an audit trail.</a:t>
            </a:r>
          </a:p>
          <a:p>
            <a:r>
              <a:rPr lang="en-GB" dirty="0"/>
              <a:t>• Upkeep and sharing failures.</a:t>
            </a:r>
          </a:p>
          <a:p>
            <a:r>
              <a:rPr lang="en-GB" dirty="0"/>
              <a:t>• A pre-pilot checklist with anonymised data and a recorded reviewer.</a:t>
            </a:r>
          </a:p>
          <a:p>
            <a:r>
              <a:rPr lang="en-GB" dirty="0"/>
              <a:t>• Two small experiments with named owners.</a:t>
            </a:r>
          </a:p>
          <a:p>
            <a:endParaRPr lang="en-GB"/>
          </a:p>
          <a:p>
            <a:r>
              <a:rPr lang="en-GB" dirty="0"/>
              <a:t>Director: Most Director notes match a Manager note from the same department word for word, so role differences can't be told apart. Only two Director texts are unique: a 90-day plan that bundles ideas, and the point that teams mean different things by 'ready'. Any role difference is tentative.</a:t>
            </a:r>
          </a:p>
          <a:p>
            <a:r>
              <a:rPr lang="en-GB" dirty="0"/>
              <a:t>• One Director note turns the Session 1 ideas into a single 90-day plan.</a:t>
            </a:r>
          </a:p>
          <a:p>
            <a:r>
              <a:rPr lang="en-GB" dirty="0"/>
              <a:t>• One Director note names the 'ready' problem and suggests testing in one market.</a:t>
            </a:r>
          </a:p>
          <a:p>
            <a:endParaRPr lang="en-GB"/>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Building reusable solutions across markets: Attendees want to stop solving the same problem separately in each market, and they suggested a searchable shared catalogue, paired-market pilots and a monthly show-and-tell. Several notes add a condition: the catalogue only works if entries have owners and teams have time to keep them current.</a:t>
            </a:r>
          </a:p>
          <a:p>
            <a:r>
              <a:rPr lang="en-GB" dirty="0"/>
              <a:t>• Teams often solve the same problem in parallel across markets, and a shared library could cut that duplicate effort.</a:t>
            </a:r>
          </a:p>
          <a:p>
            <a:r>
              <a:rPr lang="en-GB" dirty="0"/>
              <a:t>• A searchable catalogue or library of examples was the most common suggestion.</a:t>
            </a:r>
          </a:p>
          <a:p>
            <a:r>
              <a:rPr lang="en-GB" dirty="0"/>
              <a:t>• Notes suggested pairing teams from two markets on one pilot and documenting the reusable parts.</a:t>
            </a:r>
          </a:p>
          <a:p>
            <a:r>
              <a:rPr lang="en-GB" dirty="0"/>
              <a:t>• Notes proposed a monthly 30-minute show-and-tell to help teams find useful examples. Three of these notes say it should be recorded.</a:t>
            </a:r>
          </a:p>
          <a:p>
            <a:r>
              <a:rPr lang="en-GB" dirty="0"/>
              <a:t>• Notes set conditions for the catalogue: teams need time to keep examples current, and each entry needs a named owner.</a:t>
            </a:r>
          </a:p>
          <a:p>
            <a:endParaRPr lang="en-GB"/>
          </a:p>
          <a:p>
            <a:r>
              <a:rPr lang="en-GB" dirty="0"/>
              <a:t>Responsible AI in client delivery: Attendees took away a need for clear human and data ownership, plus light governance, before AI pilots go to clients or scale up. The nine notes contain only four distinct texts, repeated word for word, so they show four views from four departments rather than nine separate ones.</a:t>
            </a:r>
          </a:p>
          <a:p>
            <a:r>
              <a:rPr lang="en-GB" dirty="0"/>
              <a:t>• A human reviewer must own every AI-assisted recommendation.</a:t>
            </a:r>
          </a:p>
          <a:p>
            <a:r>
              <a:rPr lang="en-GB" dirty="0"/>
              <a:t>• Each domain needs a named owner for data quality, and attendees want data owners in place before AI pilots scale.</a:t>
            </a:r>
          </a:p>
          <a:p>
            <a:r>
              <a:rPr lang="en-GB" dirty="0"/>
              <a:t>• Clients ask about explainability before they ask about new features.</a:t>
            </a:r>
          </a:p>
          <a:p>
            <a:r>
              <a:rPr lang="en-GB" dirty="0"/>
              <a:t>• Attendees suggested simple governance tools: a short governance FAQ, a lightweight checklist and a simple audit trail.</a:t>
            </a:r>
          </a:p>
          <a:p>
            <a:r>
              <a:rPr lang="en-GB" dirty="0"/>
              <a:t>• Attendees want to check quality and put ownership in place before scaling, not after.</a:t>
            </a:r>
          </a:p>
          <a:p>
            <a:endParaRPr lang="en-GB"/>
          </a:p>
          <a:p>
            <a:r>
              <a:rPr lang="en-GB" dirty="0"/>
              <a:t>From conference ideas to 90-day actions: Attendees took away a clear message: turn conference ideas into small, time-boxed experiments with measurable outcomes, clear limits and named owners. Several notes also asked Product and Sales to agree a shared meaning of "ready" before testing anything.</a:t>
            </a:r>
          </a:p>
          <a:p>
            <a:r>
              <a:rPr lang="en-GB" dirty="0"/>
              <a:t>• Agree a 90-day experiment with a measurable outcome.</a:t>
            </a:r>
          </a:p>
          <a:p>
            <a:r>
              <a:rPr lang="en-GB" dirty="0"/>
              <a:t>• Product and Sales should agree what "ready" means, using a shared checklist.</a:t>
            </a:r>
          </a:p>
          <a:p>
            <a:r>
              <a:rPr lang="en-GB" dirty="0"/>
              <a:t>• Choose two small experiments and give each a named owner.</a:t>
            </a:r>
          </a:p>
          <a:p>
            <a:r>
              <a:rPr lang="en-GB" dirty="0"/>
              <a:t>• Set up an approval lane for small experiments, with clear limits and a weekly review.</a:t>
            </a:r>
          </a:p>
          <a:p>
            <a:r>
              <a:rPr lang="en-GB" dirty="0"/>
              <a:t>• Reuse a workspace you already have rather than add another tool.</a:t>
            </a:r>
          </a:p>
          <a:p>
            <a:endParaRPr lang="en-GB"/>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Named ownership: All four departments ask for named owners, whether for entries, data, AI output or experiments. (12 notes; Data &amp; Analytics, Product, Sales)</a:t>
            </a:r>
          </a:p>
          <a:p>
            <a:r>
              <a:rPr lang="en-GB" dirty="0"/>
              <a:t>Start small before scaling: All four departments prefer bounded pilots or experiments, with checks before anything scales. (18 notes; Data &amp; Analytics, Product, Sales, Technology)</a:t>
            </a:r>
          </a:p>
          <a:p>
            <a:r>
              <a:rPr lang="en-GB" dirty="0"/>
              <a:t>Simple tools over heavy process: Technology, Product, Data &amp; Analytics and Sales each suggest one light tool: a FAQ, a checklist, an audit trail, an approval lane or an existing workspace. (11 notes; Data &amp; Analytics, Product, Sales, Technology)</a:t>
            </a:r>
          </a:p>
          <a:p>
            <a:r>
              <a:rPr lang="en-GB" dirty="0"/>
              <a:t>Ask the room: "If we all agree on this, what is stopping us?"</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One library owner or an owner per entry: Sales notes ask for one owner for the whole library. Product notes ask for an owner for each entry. The two could work together. Few distinct texts, so this is tentative. (4 notes; Product, Sales)</a:t>
            </a:r>
          </a:p>
          <a:p>
            <a:r>
              <a:rPr lang="en-GB" dirty="0"/>
              <a:t>Where AI governance starts: Technology starts with client explainability through a FAQ. Sales starts with internal accountability through human and data owners. Product and Data &amp; Analytics start with pilot readiness through a checklist and audit trail. Each view rests on one distinct text. (9 notes; Data &amp; Analytics, Product, Sales, Technology)</a:t>
            </a:r>
          </a:p>
          <a:p>
            <a:r>
              <a:rPr lang="en-GB" dirty="0"/>
              <a:t>What makes a catalogue work: Technology notes stress time for upkeep. Data &amp; Analytics notes stress search and discovery. Product notes stress owners and when-to-reuse guidance. (7 notes; Data &amp; Analytics, Product, Technology)</a:t>
            </a:r>
          </a:p>
          <a:p>
            <a:r>
              <a:rPr lang="en-GB" dirty="0"/>
              <a:t>Ask the room: "What explains the different view here?"</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Heavy word-for-word repetition: Observation: the 27 notes contain 13 distinct texts. Identical texts appear across different attendees and roles in the same department. Interpretation: note counts overstate the number of separate views. (23 notes; Data &amp; Analytics, Product, Sales, Technology)</a:t>
            </a:r>
          </a:p>
          <a:p>
            <a:r>
              <a:rPr lang="en-GB" dirty="0"/>
              <a:t>Clients ask about explainability before features: Technology notes report that client questions about explainability come before interest in new features. (3 notes; Technology)</a:t>
            </a:r>
          </a:p>
          <a:p>
            <a:r>
              <a:rPr lang="en-GB" dirty="0"/>
              <a:t>Share failures, not just successes: One distinct text, repeated in two Technology notes, asks to share what failed as well as what worked. (2 notes; Technology)</a:t>
            </a:r>
          </a:p>
          <a:p>
            <a:r>
              <a:rPr lang="en-GB" dirty="0"/>
              <a:t>Ask the room: "Did anyone else notice this?"</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1. Many notes share identical wording. Did teams write together, use a template or copy text?</a:t>
            </a:r>
          </a:p>
          <a:p>
            <a:r>
              <a:rPr lang="en-GB" dirty="0"/>
              <a:t>   Why: The answer changes how much weight the counts can carry. (clarification; 23 notes)</a:t>
            </a:r>
          </a:p>
          <a:p>
            <a:r>
              <a:rPr lang="en-GB" dirty="0"/>
              <a:t>2. Should the library have one owner, an owner per entry, or both?</a:t>
            </a:r>
          </a:p>
          <a:p>
            <a:r>
              <a:rPr lang="en-GB" dirty="0"/>
              <a:t>   Why: Sales and Product notes suggest different ownership models. (tension; 4 notes)</a:t>
            </a:r>
          </a:p>
          <a:p>
            <a:r>
              <a:rPr lang="en-GB" dirty="0"/>
              <a:t>3. How will teams get time to keep catalogue entries current?</a:t>
            </a:r>
          </a:p>
          <a:p>
            <a:r>
              <a:rPr lang="en-GB" dirty="0"/>
              <a:t>   Why: Notes make the catalogue's value depend on upkeep. (implementation; 3 notes)</a:t>
            </a:r>
          </a:p>
          <a:p>
            <a:r>
              <a:rPr lang="en-GB" dirty="0"/>
              <a:t>4. Which two small experiments should we run first, and who owns each?</a:t>
            </a:r>
          </a:p>
          <a:p>
            <a:r>
              <a:rPr lang="en-GB" dirty="0"/>
              <a:t>   Why: Notes ask for two small experiments with named owners and measurable outcomes. (prioritisation; 5 notes)</a:t>
            </a:r>
          </a:p>
          <a:p>
            <a:r>
              <a:rPr lang="en-GB" dirty="0"/>
              <a:t>5. Should a shared definition of 'ready' come before the first experiments, or run alongside them?</a:t>
            </a:r>
          </a:p>
          <a:p>
            <a:r>
              <a:rPr lang="en-GB" dirty="0"/>
              <a:t>   Why: Notes ask Product and Sales to agree 'ready' before testing. (prioritisation; 3 notes)</a:t>
            </a:r>
          </a:p>
          <a:p>
            <a:r>
              <a:rPr lang="en-GB" dirty="0"/>
              <a:t>6. Who from Product and Sales will draft the 'ready' checklist, and which market tests it?</a:t>
            </a:r>
          </a:p>
          <a:p>
            <a:r>
              <a:rPr lang="en-GB" dirty="0"/>
              <a:t>   Why: This is the only action where notes name the owning groups. (ownership; 3 notes)</a:t>
            </a:r>
          </a:p>
          <a:p>
            <a:r>
              <a:rPr lang="en-GB" dirty="0"/>
              <a:t>7. Which governance tool should come first: the FAQ, the pre-pilot checklist or the audit trail?</a:t>
            </a:r>
          </a:p>
          <a:p>
            <a:r>
              <a:rPr lang="en-GB" dirty="0"/>
              <a:t>   Why: Each department suggests a different starting point. (prioritisation; 6 notes)</a:t>
            </a:r>
          </a:p>
          <a:p>
            <a:r>
              <a:rPr lang="en-GB" dirty="0"/>
              <a:t>8. Who names the data quality owner in each domain, and by when?</a:t>
            </a:r>
          </a:p>
          <a:p>
            <a:r>
              <a:rPr lang="en-GB" dirty="0"/>
              <a:t>   Why: Notes want data owners in place before AI pilots scale, but name no one to appoint them. (ownership; 5 notes)</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Agree owners and upkeep for reuse: Decide how ownership of the library works and how teams get time to keep entries current. Then pilot a recorded monthly show-and-tell. (11 notes from 10 attendees · Data &amp; Analytics, Product, Sales, Technology)</a:t>
            </a:r>
          </a:p>
          <a:p>
            <a:r>
              <a:rPr lang="en-GB" dirty="0"/>
              <a:t>Pick the first small experiments: Have Product and Sales agree a shared 'ready' checklist. Then choose two small 90-day experiments with named owners and measurable outcomes, such as a paired-market pilot. (12 notes from 10 attendees · Data &amp; Analytics, Product, Sales, Technology)</a:t>
            </a:r>
          </a:p>
          <a:p>
            <a:r>
              <a:rPr lang="en-GB" dirty="0"/>
              <a:t>Set light governance for AI pilots: Name data and reviewer owners before scaling. Then agree which simple tool comes first: the explainability FAQ, the pre-pilot checklist or the audit trail. (9 notes from 9 attendees · Data &amp; Analytics, Product, Sales, Technology)</a:t>
            </a:r>
          </a:p>
          <a:p>
            <a:r>
              <a:rPr lang="en-GB" dirty="0"/>
              <a:t>Ask the room: "Which one do we commit to in the next 90 days, and who owns it?"</a:t>
            </a: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Pre-Defined 3D Cover 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3572942-652C-5A08-DD2E-9D7881049EC7}"/>
              </a:ext>
              <a:ext uri="{C183D7F6-B498-43B3-948B-1728B52AA6E4}">
                <adec:decorative xmlns:adec="http://schemas.microsoft.com/office/drawing/2017/decorative" val="1"/>
              </a:ext>
            </a:extLst>
          </p:cNvPr>
          <p:cNvPicPr>
            <a:picLocks noChangeAspect="1"/>
          </p:cNvPicPr>
          <p:nvPr/>
        </p:nvPicPr>
        <p:blipFill>
          <a:blip r:embed="rId2" cstate="screen">
            <a:extLst>
              <a:ext uri="{28A0092B-C50C-407E-A947-70E740481C1C}">
                <a14:useLocalDpi xmlns:a14="http://schemas.microsoft.com/office/drawing/2010/main"/>
              </a:ext>
            </a:extLst>
          </a:blip>
          <a:srcRect l="-34063"/>
          <a:stretch>
            <a:fillRect/>
          </a:stretch>
        </p:blipFill>
        <p:spPr>
          <a:xfrm>
            <a:off x="0" y="0"/>
            <a:ext cx="12192000" cy="6858000"/>
          </a:xfrm>
          <a:prstGeom prst="rect">
            <a:avLst/>
          </a:prstGeom>
          <a:solidFill>
            <a:srgbClr val="E1E3EF"/>
          </a:solidFill>
          <a:ln>
            <a:noFill/>
          </a:ln>
        </p:spPr>
      </p:pic>
      <p:sp>
        <p:nvSpPr>
          <p:cNvPr id="6" name="Title 10">
            <a:extLst>
              <a:ext uri="{FF2B5EF4-FFF2-40B4-BE49-F238E27FC236}">
                <a16:creationId xmlns:a16="http://schemas.microsoft.com/office/drawing/2014/main" id="{5AB15C73-40E0-A7B7-7865-0E65CD3D7C57}"/>
              </a:ext>
            </a:extLst>
          </p:cNvPr>
          <p:cNvSpPr>
            <a:spLocks noGrp="1"/>
          </p:cNvSpPr>
          <p:nvPr>
            <p:ph type="title" hasCustomPrompt="1"/>
          </p:nvPr>
        </p:nvSpPr>
        <p:spPr>
          <a:xfrm>
            <a:off x="576263" y="2800048"/>
            <a:ext cx="5075237" cy="1329595"/>
          </a:xfrm>
        </p:spPr>
        <p:txBody>
          <a:bodyPr anchor="b" anchorCtr="0">
            <a:noAutofit/>
          </a:bodyPr>
          <a:lstStyle>
            <a:lvl1pPr>
              <a:defRPr sz="4800">
                <a:solidFill>
                  <a:schemeClr val="accent1"/>
                </a:solidFill>
              </a:defRPr>
            </a:lvl1pPr>
          </a:lstStyle>
          <a:p>
            <a:r>
              <a:rPr lang="en-GB"/>
              <a:t>Cover title,</a:t>
            </a:r>
            <a:br>
              <a:rPr lang="en-GB"/>
            </a:br>
            <a:r>
              <a:rPr lang="en-GB"/>
              <a:t>span two lines</a:t>
            </a:r>
          </a:p>
        </p:txBody>
      </p:sp>
      <p:sp>
        <p:nvSpPr>
          <p:cNvPr id="7" name="Text Placeholder 12">
            <a:extLst>
              <a:ext uri="{FF2B5EF4-FFF2-40B4-BE49-F238E27FC236}">
                <a16:creationId xmlns:a16="http://schemas.microsoft.com/office/drawing/2014/main" id="{0A37A2DF-F494-A6DC-F26B-05B0B200B8F6}"/>
              </a:ext>
            </a:extLst>
          </p:cNvPr>
          <p:cNvSpPr>
            <a:spLocks noGrp="1"/>
          </p:cNvSpPr>
          <p:nvPr>
            <p:ph type="body" sz="quarter" idx="12" hasCustomPrompt="1"/>
          </p:nvPr>
        </p:nvSpPr>
        <p:spPr>
          <a:xfrm>
            <a:off x="576263" y="4280328"/>
            <a:ext cx="5075237" cy="300788"/>
          </a:xfrm>
        </p:spPr>
        <p:txBody>
          <a:bodyPr wrap="square" anchor="t" anchorCtr="0">
            <a:spAutoFit/>
          </a:bodyPr>
          <a:lstStyle>
            <a:lvl1pPr>
              <a:defRPr sz="200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Subtitle can go here, span one line</a:t>
            </a:r>
          </a:p>
        </p:txBody>
      </p:sp>
      <p:sp>
        <p:nvSpPr>
          <p:cNvPr id="8" name="Text Placeholder 12">
            <a:extLst>
              <a:ext uri="{FF2B5EF4-FFF2-40B4-BE49-F238E27FC236}">
                <a16:creationId xmlns:a16="http://schemas.microsoft.com/office/drawing/2014/main" id="{510A5186-ACBD-6CD3-4E55-AC3890E61C66}"/>
              </a:ext>
            </a:extLst>
          </p:cNvPr>
          <p:cNvSpPr>
            <a:spLocks noGrp="1"/>
          </p:cNvSpPr>
          <p:nvPr>
            <p:ph type="body" sz="quarter" idx="13" hasCustomPrompt="1"/>
          </p:nvPr>
        </p:nvSpPr>
        <p:spPr>
          <a:xfrm>
            <a:off x="576263" y="5032590"/>
            <a:ext cx="5075237" cy="499111"/>
          </a:xfrm>
        </p:spPr>
        <p:txBody>
          <a:bodyPr wrap="square">
            <a:spAutoFit/>
          </a:bodyPr>
          <a:lstStyle>
            <a:lvl1pPr>
              <a:spcAft>
                <a:spcPts val="0"/>
              </a:spcAft>
              <a:defRPr sz="160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Presented by Name of Presenter</a:t>
            </a:r>
          </a:p>
          <a:p>
            <a:pPr lvl="0"/>
            <a:r>
              <a:rPr lang="en-GB"/>
              <a:t>Date / Month / Year</a:t>
            </a:r>
          </a:p>
        </p:txBody>
      </p:sp>
      <p:sp>
        <p:nvSpPr>
          <p:cNvPr id="9" name="Text Placeholder 12">
            <a:extLst>
              <a:ext uri="{FF2B5EF4-FFF2-40B4-BE49-F238E27FC236}">
                <a16:creationId xmlns:a16="http://schemas.microsoft.com/office/drawing/2014/main" id="{847656BB-BF09-5326-03CF-8C76DA8B7E63}"/>
              </a:ext>
            </a:extLst>
          </p:cNvPr>
          <p:cNvSpPr>
            <a:spLocks noGrp="1"/>
          </p:cNvSpPr>
          <p:nvPr>
            <p:ph type="body" sz="quarter" idx="14" hasCustomPrompt="1"/>
          </p:nvPr>
        </p:nvSpPr>
        <p:spPr>
          <a:xfrm>
            <a:off x="576263" y="5901189"/>
            <a:ext cx="5075237" cy="400110"/>
          </a:xfrm>
        </p:spPr>
        <p:txBody>
          <a:bodyPr wrap="square" anchor="b" anchorCtr="0">
            <a:spAutoFit/>
          </a:bodyPr>
          <a:lstStyle>
            <a:lvl1pPr>
              <a:lnSpc>
                <a:spcPct val="100000"/>
              </a:lnSpc>
              <a:spcAft>
                <a:spcPts val="0"/>
              </a:spcAft>
              <a:defRPr sz="65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 Experian, 2025. All rights reserved. The word "EXPERIAN" and the graphical device are trademarks of Experian and/or its associated companies and may be registered in the EU, USA and other countries. The graphical device is a registered Community design in the EU. Other product and company names mentioned herein are the trademarks of their respective owners. Experian [Public. Confidential. Internal. Restricted. – please choose the appropriate category].</a:t>
            </a:r>
          </a:p>
        </p:txBody>
      </p:sp>
      <p:grpSp>
        <p:nvGrpSpPr>
          <p:cNvPr id="26" name="Graphic 3" descr="Experian Logo">
            <a:extLst>
              <a:ext uri="{FF2B5EF4-FFF2-40B4-BE49-F238E27FC236}">
                <a16:creationId xmlns:a16="http://schemas.microsoft.com/office/drawing/2014/main" id="{73FA240F-767A-F9B7-25A3-E232E1A14FEC}"/>
              </a:ext>
            </a:extLst>
          </p:cNvPr>
          <p:cNvGrpSpPr/>
          <p:nvPr userDrawn="1"/>
        </p:nvGrpSpPr>
        <p:grpSpPr>
          <a:xfrm>
            <a:off x="578644" y="1723518"/>
            <a:ext cx="1985962" cy="650823"/>
            <a:chOff x="3756183" y="-979328"/>
            <a:chExt cx="2801302" cy="918019"/>
          </a:xfrm>
        </p:grpSpPr>
        <p:grpSp>
          <p:nvGrpSpPr>
            <p:cNvPr id="27" name="Graphic 3">
              <a:extLst>
                <a:ext uri="{FF2B5EF4-FFF2-40B4-BE49-F238E27FC236}">
                  <a16:creationId xmlns:a16="http://schemas.microsoft.com/office/drawing/2014/main" id="{63F99A84-78F7-FB7B-96D0-FC48A1EFE3C8}"/>
                </a:ext>
              </a:extLst>
            </p:cNvPr>
            <p:cNvGrpSpPr/>
            <p:nvPr/>
          </p:nvGrpSpPr>
          <p:grpSpPr>
            <a:xfrm>
              <a:off x="3756183" y="-979328"/>
              <a:ext cx="2699956" cy="918019"/>
              <a:chOff x="3756183" y="-979328"/>
              <a:chExt cx="2699956" cy="918019"/>
            </a:xfrm>
          </p:grpSpPr>
          <p:sp>
            <p:nvSpPr>
              <p:cNvPr id="31" name="Freeform: Shape 69">
                <a:extLst>
                  <a:ext uri="{FF2B5EF4-FFF2-40B4-BE49-F238E27FC236}">
                    <a16:creationId xmlns:a16="http://schemas.microsoft.com/office/drawing/2014/main" id="{24F6C25A-386E-2561-3FD1-5DA1362290CD}"/>
                  </a:ext>
                </a:extLst>
              </p:cNvPr>
              <p:cNvSpPr/>
              <p:nvPr/>
            </p:nvSpPr>
            <p:spPr>
              <a:xfrm>
                <a:off x="4045266" y="-979328"/>
                <a:ext cx="216027" cy="216027"/>
              </a:xfrm>
              <a:custGeom>
                <a:avLst/>
                <a:gdLst>
                  <a:gd name="connsiteX0" fmla="*/ 160020 w 216027"/>
                  <a:gd name="connsiteY0" fmla="*/ 216027 h 216027"/>
                  <a:gd name="connsiteX1" fmla="*/ 56007 w 216027"/>
                  <a:gd name="connsiteY1" fmla="*/ 216027 h 216027"/>
                  <a:gd name="connsiteX2" fmla="*/ 0 w 216027"/>
                  <a:gd name="connsiteY2" fmla="*/ 160020 h 216027"/>
                  <a:gd name="connsiteX3" fmla="*/ 0 w 216027"/>
                  <a:gd name="connsiteY3" fmla="*/ 56007 h 216027"/>
                  <a:gd name="connsiteX4" fmla="*/ 56007 w 216027"/>
                  <a:gd name="connsiteY4" fmla="*/ 0 h 216027"/>
                  <a:gd name="connsiteX5" fmla="*/ 160020 w 216027"/>
                  <a:gd name="connsiteY5" fmla="*/ 0 h 216027"/>
                  <a:gd name="connsiteX6" fmla="*/ 216027 w 216027"/>
                  <a:gd name="connsiteY6" fmla="*/ 56007 h 216027"/>
                  <a:gd name="connsiteX7" fmla="*/ 216027 w 216027"/>
                  <a:gd name="connsiteY7" fmla="*/ 160020 h 216027"/>
                  <a:gd name="connsiteX8" fmla="*/ 160020 w 216027"/>
                  <a:gd name="connsiteY8" fmla="*/ 216027 h 216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027" h="216027">
                    <a:moveTo>
                      <a:pt x="160020" y="216027"/>
                    </a:moveTo>
                    <a:lnTo>
                      <a:pt x="56007" y="216027"/>
                    </a:lnTo>
                    <a:cubicBezTo>
                      <a:pt x="25051" y="216027"/>
                      <a:pt x="0" y="190976"/>
                      <a:pt x="0" y="160020"/>
                    </a:cubicBezTo>
                    <a:lnTo>
                      <a:pt x="0" y="56007"/>
                    </a:lnTo>
                    <a:cubicBezTo>
                      <a:pt x="0" y="25146"/>
                      <a:pt x="25051" y="0"/>
                      <a:pt x="56007" y="0"/>
                    </a:cubicBezTo>
                    <a:lnTo>
                      <a:pt x="160020" y="0"/>
                    </a:lnTo>
                    <a:cubicBezTo>
                      <a:pt x="190976" y="0"/>
                      <a:pt x="216027" y="25051"/>
                      <a:pt x="216027" y="56007"/>
                    </a:cubicBezTo>
                    <a:lnTo>
                      <a:pt x="216027" y="160020"/>
                    </a:lnTo>
                    <a:cubicBezTo>
                      <a:pt x="216027" y="190976"/>
                      <a:pt x="190976" y="216027"/>
                      <a:pt x="160020" y="216027"/>
                    </a:cubicBezTo>
                  </a:path>
                </a:pathLst>
              </a:custGeom>
              <a:solidFill>
                <a:srgbClr val="426DA9"/>
              </a:solidFill>
              <a:ln w="9525" cap="flat">
                <a:noFill/>
                <a:prstDash val="solid"/>
                <a:miter/>
              </a:ln>
            </p:spPr>
            <p:txBody>
              <a:bodyPr rtlCol="0" anchor="ctr"/>
              <a:lstStyle/>
              <a:p>
                <a:endParaRPr lang="en-GB"/>
              </a:p>
            </p:txBody>
          </p:sp>
          <p:sp>
            <p:nvSpPr>
              <p:cNvPr id="32" name="Freeform: Shape 70">
                <a:extLst>
                  <a:ext uri="{FF2B5EF4-FFF2-40B4-BE49-F238E27FC236}">
                    <a16:creationId xmlns:a16="http://schemas.microsoft.com/office/drawing/2014/main" id="{80370F8A-9261-2F5D-DE03-56870FF0B4C4}"/>
                  </a:ext>
                </a:extLst>
              </p:cNvPr>
              <p:cNvSpPr/>
              <p:nvPr/>
            </p:nvSpPr>
            <p:spPr>
              <a:xfrm>
                <a:off x="3756183" y="-773112"/>
                <a:ext cx="242982" cy="242982"/>
              </a:xfrm>
              <a:custGeom>
                <a:avLst/>
                <a:gdLst>
                  <a:gd name="connsiteX0" fmla="*/ 180023 w 242982"/>
                  <a:gd name="connsiteY0" fmla="*/ 242983 h 242982"/>
                  <a:gd name="connsiteX1" fmla="*/ 62960 w 242982"/>
                  <a:gd name="connsiteY1" fmla="*/ 242983 h 242982"/>
                  <a:gd name="connsiteX2" fmla="*/ 0 w 242982"/>
                  <a:gd name="connsiteY2" fmla="*/ 180023 h 242982"/>
                  <a:gd name="connsiteX3" fmla="*/ 0 w 242982"/>
                  <a:gd name="connsiteY3" fmla="*/ 62960 h 242982"/>
                  <a:gd name="connsiteX4" fmla="*/ 62960 w 242982"/>
                  <a:gd name="connsiteY4" fmla="*/ 0 h 242982"/>
                  <a:gd name="connsiteX5" fmla="*/ 180023 w 242982"/>
                  <a:gd name="connsiteY5" fmla="*/ 0 h 242982"/>
                  <a:gd name="connsiteX6" fmla="*/ 242983 w 242982"/>
                  <a:gd name="connsiteY6" fmla="*/ 62960 h 242982"/>
                  <a:gd name="connsiteX7" fmla="*/ 242983 w 242982"/>
                  <a:gd name="connsiteY7" fmla="*/ 180023 h 242982"/>
                  <a:gd name="connsiteX8" fmla="*/ 180023 w 242982"/>
                  <a:gd name="connsiteY8" fmla="*/ 242983 h 242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82" h="242982">
                    <a:moveTo>
                      <a:pt x="180023" y="242983"/>
                    </a:moveTo>
                    <a:lnTo>
                      <a:pt x="62960" y="242983"/>
                    </a:lnTo>
                    <a:cubicBezTo>
                      <a:pt x="28194" y="242983"/>
                      <a:pt x="0" y="214884"/>
                      <a:pt x="0" y="180023"/>
                    </a:cubicBezTo>
                    <a:lnTo>
                      <a:pt x="0" y="62960"/>
                    </a:lnTo>
                    <a:cubicBezTo>
                      <a:pt x="0" y="28194"/>
                      <a:pt x="28194" y="0"/>
                      <a:pt x="62960" y="0"/>
                    </a:cubicBezTo>
                    <a:lnTo>
                      <a:pt x="180023" y="0"/>
                    </a:lnTo>
                    <a:cubicBezTo>
                      <a:pt x="214789" y="0"/>
                      <a:pt x="242983" y="28194"/>
                      <a:pt x="242983" y="62960"/>
                    </a:cubicBezTo>
                    <a:lnTo>
                      <a:pt x="242983" y="180023"/>
                    </a:lnTo>
                    <a:cubicBezTo>
                      <a:pt x="242983" y="214884"/>
                      <a:pt x="214789" y="242983"/>
                      <a:pt x="180023" y="242983"/>
                    </a:cubicBezTo>
                  </a:path>
                </a:pathLst>
              </a:custGeom>
              <a:solidFill>
                <a:srgbClr val="77127B"/>
              </a:solidFill>
              <a:ln w="9525" cap="flat">
                <a:noFill/>
                <a:prstDash val="solid"/>
                <a:miter/>
              </a:ln>
            </p:spPr>
            <p:txBody>
              <a:bodyPr rtlCol="0" anchor="ctr"/>
              <a:lstStyle/>
              <a:p>
                <a:endParaRPr lang="en-GB"/>
              </a:p>
            </p:txBody>
          </p:sp>
          <p:sp>
            <p:nvSpPr>
              <p:cNvPr id="33" name="Freeform: Shape 71">
                <a:extLst>
                  <a:ext uri="{FF2B5EF4-FFF2-40B4-BE49-F238E27FC236}">
                    <a16:creationId xmlns:a16="http://schemas.microsoft.com/office/drawing/2014/main" id="{D1890BC2-072E-2636-8B27-BD2299DC0C1D}"/>
                  </a:ext>
                </a:extLst>
              </p:cNvPr>
              <p:cNvSpPr/>
              <p:nvPr/>
            </p:nvSpPr>
            <p:spPr>
              <a:xfrm>
                <a:off x="3815143" y="-435641"/>
                <a:ext cx="148399" cy="148494"/>
              </a:xfrm>
              <a:custGeom>
                <a:avLst/>
                <a:gdLst>
                  <a:gd name="connsiteX0" fmla="*/ 109919 w 148399"/>
                  <a:gd name="connsiteY0" fmla="*/ 148495 h 148494"/>
                  <a:gd name="connsiteX1" fmla="*/ 38481 w 148399"/>
                  <a:gd name="connsiteY1" fmla="*/ 148495 h 148494"/>
                  <a:gd name="connsiteX2" fmla="*/ 0 w 148399"/>
                  <a:gd name="connsiteY2" fmla="*/ 110014 h 148494"/>
                  <a:gd name="connsiteX3" fmla="*/ 0 w 148399"/>
                  <a:gd name="connsiteY3" fmla="*/ 38576 h 148494"/>
                  <a:gd name="connsiteX4" fmla="*/ 38481 w 148399"/>
                  <a:gd name="connsiteY4" fmla="*/ 0 h 148494"/>
                  <a:gd name="connsiteX5" fmla="*/ 109919 w 148399"/>
                  <a:gd name="connsiteY5" fmla="*/ 0 h 148494"/>
                  <a:gd name="connsiteX6" fmla="*/ 148399 w 148399"/>
                  <a:gd name="connsiteY6" fmla="*/ 38576 h 148494"/>
                  <a:gd name="connsiteX7" fmla="*/ 148399 w 148399"/>
                  <a:gd name="connsiteY7" fmla="*/ 110014 h 148494"/>
                  <a:gd name="connsiteX8" fmla="*/ 109919 w 148399"/>
                  <a:gd name="connsiteY8" fmla="*/ 148495 h 148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399" h="148494">
                    <a:moveTo>
                      <a:pt x="109919" y="148495"/>
                    </a:moveTo>
                    <a:lnTo>
                      <a:pt x="38481" y="148495"/>
                    </a:lnTo>
                    <a:cubicBezTo>
                      <a:pt x="17240" y="148495"/>
                      <a:pt x="0" y="131254"/>
                      <a:pt x="0" y="110014"/>
                    </a:cubicBezTo>
                    <a:lnTo>
                      <a:pt x="0" y="38576"/>
                    </a:lnTo>
                    <a:cubicBezTo>
                      <a:pt x="0" y="17240"/>
                      <a:pt x="17240" y="0"/>
                      <a:pt x="38481" y="0"/>
                    </a:cubicBezTo>
                    <a:lnTo>
                      <a:pt x="109919" y="0"/>
                    </a:lnTo>
                    <a:cubicBezTo>
                      <a:pt x="131159" y="0"/>
                      <a:pt x="148399" y="17240"/>
                      <a:pt x="148399" y="38576"/>
                    </a:cubicBezTo>
                    <a:lnTo>
                      <a:pt x="148399" y="110014"/>
                    </a:lnTo>
                    <a:cubicBezTo>
                      <a:pt x="148399" y="131350"/>
                      <a:pt x="131159" y="148495"/>
                      <a:pt x="109919" y="148495"/>
                    </a:cubicBezTo>
                  </a:path>
                </a:pathLst>
              </a:custGeom>
              <a:solidFill>
                <a:srgbClr val="C1188B"/>
              </a:solidFill>
              <a:ln w="9525" cap="flat">
                <a:noFill/>
                <a:prstDash val="solid"/>
                <a:miter/>
              </a:ln>
            </p:spPr>
            <p:txBody>
              <a:bodyPr rtlCol="0" anchor="ctr"/>
              <a:lstStyle/>
              <a:p>
                <a:endParaRPr lang="en-GB"/>
              </a:p>
            </p:txBody>
          </p:sp>
          <p:sp>
            <p:nvSpPr>
              <p:cNvPr id="34" name="Freeform: Shape 72">
                <a:extLst>
                  <a:ext uri="{FF2B5EF4-FFF2-40B4-BE49-F238E27FC236}">
                    <a16:creationId xmlns:a16="http://schemas.microsoft.com/office/drawing/2014/main" id="{984E6DDE-BE51-D44C-4D67-7B9E4C8E751B}"/>
                  </a:ext>
                </a:extLst>
              </p:cNvPr>
              <p:cNvSpPr/>
              <p:nvPr/>
            </p:nvSpPr>
            <p:spPr>
              <a:xfrm>
                <a:off x="3986974" y="-236759"/>
                <a:ext cx="175545" cy="175450"/>
              </a:xfrm>
              <a:custGeom>
                <a:avLst/>
                <a:gdLst>
                  <a:gd name="connsiteX0" fmla="*/ 130016 w 175545"/>
                  <a:gd name="connsiteY0" fmla="*/ 175450 h 175450"/>
                  <a:gd name="connsiteX1" fmla="*/ 45529 w 175545"/>
                  <a:gd name="connsiteY1" fmla="*/ 175450 h 175450"/>
                  <a:gd name="connsiteX2" fmla="*/ 0 w 175545"/>
                  <a:gd name="connsiteY2" fmla="*/ 130016 h 175450"/>
                  <a:gd name="connsiteX3" fmla="*/ 0 w 175545"/>
                  <a:gd name="connsiteY3" fmla="*/ 45529 h 175450"/>
                  <a:gd name="connsiteX4" fmla="*/ 45529 w 175545"/>
                  <a:gd name="connsiteY4" fmla="*/ 0 h 175450"/>
                  <a:gd name="connsiteX5" fmla="*/ 130016 w 175545"/>
                  <a:gd name="connsiteY5" fmla="*/ 0 h 175450"/>
                  <a:gd name="connsiteX6" fmla="*/ 175546 w 175545"/>
                  <a:gd name="connsiteY6" fmla="*/ 45529 h 175450"/>
                  <a:gd name="connsiteX7" fmla="*/ 175546 w 175545"/>
                  <a:gd name="connsiteY7" fmla="*/ 130016 h 175450"/>
                  <a:gd name="connsiteX8" fmla="*/ 130016 w 175545"/>
                  <a:gd name="connsiteY8" fmla="*/ 175450 h 175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545" h="175450">
                    <a:moveTo>
                      <a:pt x="130016" y="175450"/>
                    </a:moveTo>
                    <a:lnTo>
                      <a:pt x="45529" y="175450"/>
                    </a:lnTo>
                    <a:cubicBezTo>
                      <a:pt x="20383" y="175450"/>
                      <a:pt x="0" y="155162"/>
                      <a:pt x="0" y="130016"/>
                    </a:cubicBezTo>
                    <a:lnTo>
                      <a:pt x="0" y="45529"/>
                    </a:lnTo>
                    <a:cubicBezTo>
                      <a:pt x="0" y="20383"/>
                      <a:pt x="20383" y="0"/>
                      <a:pt x="45529" y="0"/>
                    </a:cubicBezTo>
                    <a:lnTo>
                      <a:pt x="130016" y="0"/>
                    </a:lnTo>
                    <a:cubicBezTo>
                      <a:pt x="155162" y="0"/>
                      <a:pt x="175546" y="20288"/>
                      <a:pt x="175546" y="45529"/>
                    </a:cubicBezTo>
                    <a:lnTo>
                      <a:pt x="175546" y="130016"/>
                    </a:lnTo>
                    <a:cubicBezTo>
                      <a:pt x="175546" y="155162"/>
                      <a:pt x="155162" y="175450"/>
                      <a:pt x="130016" y="175450"/>
                    </a:cubicBezTo>
                  </a:path>
                </a:pathLst>
              </a:custGeom>
              <a:solidFill>
                <a:srgbClr val="E80070"/>
              </a:solidFill>
              <a:ln w="9525" cap="flat">
                <a:noFill/>
                <a:prstDash val="solid"/>
                <a:miter/>
              </a:ln>
            </p:spPr>
            <p:txBody>
              <a:bodyPr rtlCol="0" anchor="ctr"/>
              <a:lstStyle/>
              <a:p>
                <a:endParaRPr lang="en-GB"/>
              </a:p>
            </p:txBody>
          </p:sp>
          <p:sp>
            <p:nvSpPr>
              <p:cNvPr id="35" name="Freeform: Shape 73">
                <a:extLst>
                  <a:ext uri="{FF2B5EF4-FFF2-40B4-BE49-F238E27FC236}">
                    <a16:creationId xmlns:a16="http://schemas.microsoft.com/office/drawing/2014/main" id="{873E557F-3D37-EBDF-7D65-9B39EC170388}"/>
                  </a:ext>
                </a:extLst>
              </p:cNvPr>
              <p:cNvSpPr/>
              <p:nvPr/>
            </p:nvSpPr>
            <p:spPr>
              <a:xfrm>
                <a:off x="4336636" y="-842168"/>
                <a:ext cx="121539" cy="121443"/>
              </a:xfrm>
              <a:custGeom>
                <a:avLst/>
                <a:gdLst>
                  <a:gd name="connsiteX0" fmla="*/ 90106 w 121539"/>
                  <a:gd name="connsiteY0" fmla="*/ 121444 h 121443"/>
                  <a:gd name="connsiteX1" fmla="*/ 31528 w 121539"/>
                  <a:gd name="connsiteY1" fmla="*/ 121444 h 121443"/>
                  <a:gd name="connsiteX2" fmla="*/ 0 w 121539"/>
                  <a:gd name="connsiteY2" fmla="*/ 90011 h 121443"/>
                  <a:gd name="connsiteX3" fmla="*/ 0 w 121539"/>
                  <a:gd name="connsiteY3" fmla="*/ 31528 h 121443"/>
                  <a:gd name="connsiteX4" fmla="*/ 31528 w 121539"/>
                  <a:gd name="connsiteY4" fmla="*/ 0 h 121443"/>
                  <a:gd name="connsiteX5" fmla="*/ 90106 w 121539"/>
                  <a:gd name="connsiteY5" fmla="*/ 0 h 121443"/>
                  <a:gd name="connsiteX6" fmla="*/ 121539 w 121539"/>
                  <a:gd name="connsiteY6" fmla="*/ 31528 h 121443"/>
                  <a:gd name="connsiteX7" fmla="*/ 121539 w 121539"/>
                  <a:gd name="connsiteY7" fmla="*/ 90011 h 121443"/>
                  <a:gd name="connsiteX8" fmla="*/ 90106 w 121539"/>
                  <a:gd name="connsiteY8" fmla="*/ 121444 h 121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539" h="121443">
                    <a:moveTo>
                      <a:pt x="90106" y="121444"/>
                    </a:moveTo>
                    <a:lnTo>
                      <a:pt x="31528" y="121444"/>
                    </a:lnTo>
                    <a:cubicBezTo>
                      <a:pt x="14097" y="121444"/>
                      <a:pt x="0" y="107347"/>
                      <a:pt x="0" y="90011"/>
                    </a:cubicBezTo>
                    <a:lnTo>
                      <a:pt x="0" y="31528"/>
                    </a:lnTo>
                    <a:cubicBezTo>
                      <a:pt x="0" y="14097"/>
                      <a:pt x="14097" y="0"/>
                      <a:pt x="31528" y="0"/>
                    </a:cubicBezTo>
                    <a:lnTo>
                      <a:pt x="90106" y="0"/>
                    </a:lnTo>
                    <a:cubicBezTo>
                      <a:pt x="107537" y="0"/>
                      <a:pt x="121539" y="14097"/>
                      <a:pt x="121539" y="31528"/>
                    </a:cubicBezTo>
                    <a:lnTo>
                      <a:pt x="121539" y="90011"/>
                    </a:lnTo>
                    <a:cubicBezTo>
                      <a:pt x="121539" y="107347"/>
                      <a:pt x="107442" y="121444"/>
                      <a:pt x="90106" y="121444"/>
                    </a:cubicBezTo>
                  </a:path>
                </a:pathLst>
              </a:custGeom>
              <a:solidFill>
                <a:srgbClr val="E80070"/>
              </a:solidFill>
              <a:ln w="9525" cap="flat">
                <a:noFill/>
                <a:prstDash val="solid"/>
                <a:miter/>
              </a:ln>
            </p:spPr>
            <p:txBody>
              <a:bodyPr rtlCol="0" anchor="ctr"/>
              <a:lstStyle/>
              <a:p>
                <a:endParaRPr lang="en-GB"/>
              </a:p>
            </p:txBody>
          </p:sp>
          <p:sp>
            <p:nvSpPr>
              <p:cNvPr id="36" name="Freeform: Shape 74">
                <a:extLst>
                  <a:ext uri="{FF2B5EF4-FFF2-40B4-BE49-F238E27FC236}">
                    <a16:creationId xmlns:a16="http://schemas.microsoft.com/office/drawing/2014/main" id="{350DC9F5-8287-C7A9-CF4A-8E23D53D7C73}"/>
                  </a:ext>
                </a:extLst>
              </p:cNvPr>
              <p:cNvSpPr/>
              <p:nvPr/>
            </p:nvSpPr>
            <p:spPr>
              <a:xfrm>
                <a:off x="5674423" y="-749204"/>
                <a:ext cx="67532" cy="67532"/>
              </a:xfrm>
              <a:custGeom>
                <a:avLst/>
                <a:gdLst>
                  <a:gd name="connsiteX0" fmla="*/ 33814 w 67532"/>
                  <a:gd name="connsiteY0" fmla="*/ 67532 h 67532"/>
                  <a:gd name="connsiteX1" fmla="*/ 67532 w 67532"/>
                  <a:gd name="connsiteY1" fmla="*/ 33814 h 67532"/>
                  <a:gd name="connsiteX2" fmla="*/ 33814 w 67532"/>
                  <a:gd name="connsiteY2" fmla="*/ 0 h 67532"/>
                  <a:gd name="connsiteX3" fmla="*/ 0 w 67532"/>
                  <a:gd name="connsiteY3" fmla="*/ 33814 h 67532"/>
                  <a:gd name="connsiteX4" fmla="*/ 33814 w 67532"/>
                  <a:gd name="connsiteY4" fmla="*/ 67532 h 675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532" h="67532">
                    <a:moveTo>
                      <a:pt x="33814" y="67532"/>
                    </a:moveTo>
                    <a:cubicBezTo>
                      <a:pt x="52388" y="67532"/>
                      <a:pt x="67532" y="52483"/>
                      <a:pt x="67532" y="33814"/>
                    </a:cubicBezTo>
                    <a:cubicBezTo>
                      <a:pt x="67532" y="15145"/>
                      <a:pt x="52483" y="0"/>
                      <a:pt x="33814" y="0"/>
                    </a:cubicBezTo>
                    <a:cubicBezTo>
                      <a:pt x="15145" y="0"/>
                      <a:pt x="0" y="15145"/>
                      <a:pt x="0" y="33814"/>
                    </a:cubicBezTo>
                    <a:cubicBezTo>
                      <a:pt x="0" y="52483"/>
                      <a:pt x="15240" y="67532"/>
                      <a:pt x="33814" y="67532"/>
                    </a:cubicBezTo>
                    <a:close/>
                  </a:path>
                </a:pathLst>
              </a:custGeom>
              <a:solidFill>
                <a:srgbClr val="1D4F91"/>
              </a:solidFill>
              <a:ln w="9525" cap="flat">
                <a:noFill/>
                <a:prstDash val="solid"/>
                <a:miter/>
              </a:ln>
            </p:spPr>
            <p:txBody>
              <a:bodyPr rtlCol="0" anchor="ctr"/>
              <a:lstStyle/>
              <a:p>
                <a:endParaRPr lang="en-GB"/>
              </a:p>
            </p:txBody>
          </p:sp>
          <p:sp>
            <p:nvSpPr>
              <p:cNvPr id="37" name="Freeform: Shape 75">
                <a:extLst>
                  <a:ext uri="{FF2B5EF4-FFF2-40B4-BE49-F238E27FC236}">
                    <a16:creationId xmlns:a16="http://schemas.microsoft.com/office/drawing/2014/main" id="{02FE50F8-3307-A049-00A7-08F8BDF0F2E8}"/>
                  </a:ext>
                </a:extLst>
              </p:cNvPr>
              <p:cNvSpPr/>
              <p:nvPr/>
            </p:nvSpPr>
            <p:spPr>
              <a:xfrm>
                <a:off x="4425505" y="-638714"/>
                <a:ext cx="230409" cy="328707"/>
              </a:xfrm>
              <a:custGeom>
                <a:avLst/>
                <a:gdLst>
                  <a:gd name="connsiteX0" fmla="*/ 50863 w 230409"/>
                  <a:gd name="connsiteY0" fmla="*/ 316992 h 328707"/>
                  <a:gd name="connsiteX1" fmla="*/ 28003 w 230409"/>
                  <a:gd name="connsiteY1" fmla="*/ 328708 h 328707"/>
                  <a:gd name="connsiteX2" fmla="*/ 12382 w 230409"/>
                  <a:gd name="connsiteY2" fmla="*/ 324803 h 328707"/>
                  <a:gd name="connsiteX3" fmla="*/ 0 w 230409"/>
                  <a:gd name="connsiteY3" fmla="*/ 300704 h 328707"/>
                  <a:gd name="connsiteX4" fmla="*/ 3905 w 230409"/>
                  <a:gd name="connsiteY4" fmla="*/ 287655 h 328707"/>
                  <a:gd name="connsiteX5" fmla="*/ 82201 w 230409"/>
                  <a:gd name="connsiteY5" fmla="*/ 164402 h 328707"/>
                  <a:gd name="connsiteX6" fmla="*/ 3905 w 230409"/>
                  <a:gd name="connsiteY6" fmla="*/ 41148 h 328707"/>
                  <a:gd name="connsiteX7" fmla="*/ 0 w 230409"/>
                  <a:gd name="connsiteY7" fmla="*/ 27432 h 328707"/>
                  <a:gd name="connsiteX8" fmla="*/ 13049 w 230409"/>
                  <a:gd name="connsiteY8" fmla="*/ 3905 h 328707"/>
                  <a:gd name="connsiteX9" fmla="*/ 27432 w 230409"/>
                  <a:gd name="connsiteY9" fmla="*/ 0 h 328707"/>
                  <a:gd name="connsiteX10" fmla="*/ 50959 w 230409"/>
                  <a:gd name="connsiteY10" fmla="*/ 11716 h 328707"/>
                  <a:gd name="connsiteX11" fmla="*/ 114871 w 230409"/>
                  <a:gd name="connsiteY11" fmla="*/ 112776 h 328707"/>
                  <a:gd name="connsiteX12" fmla="*/ 179451 w 230409"/>
                  <a:gd name="connsiteY12" fmla="*/ 11716 h 328707"/>
                  <a:gd name="connsiteX13" fmla="*/ 202978 w 230409"/>
                  <a:gd name="connsiteY13" fmla="*/ 0 h 328707"/>
                  <a:gd name="connsiteX14" fmla="*/ 217361 w 230409"/>
                  <a:gd name="connsiteY14" fmla="*/ 3905 h 328707"/>
                  <a:gd name="connsiteX15" fmla="*/ 230410 w 230409"/>
                  <a:gd name="connsiteY15" fmla="*/ 27432 h 328707"/>
                  <a:gd name="connsiteX16" fmla="*/ 226504 w 230409"/>
                  <a:gd name="connsiteY16" fmla="*/ 41148 h 328707"/>
                  <a:gd name="connsiteX17" fmla="*/ 148209 w 230409"/>
                  <a:gd name="connsiteY17" fmla="*/ 164402 h 328707"/>
                  <a:gd name="connsiteX18" fmla="*/ 226504 w 230409"/>
                  <a:gd name="connsiteY18" fmla="*/ 287655 h 328707"/>
                  <a:gd name="connsiteX19" fmla="*/ 230410 w 230409"/>
                  <a:gd name="connsiteY19" fmla="*/ 300704 h 328707"/>
                  <a:gd name="connsiteX20" fmla="*/ 218027 w 230409"/>
                  <a:gd name="connsiteY20" fmla="*/ 324803 h 328707"/>
                  <a:gd name="connsiteX21" fmla="*/ 202406 w 230409"/>
                  <a:gd name="connsiteY21" fmla="*/ 328708 h 328707"/>
                  <a:gd name="connsiteX22" fmla="*/ 179546 w 230409"/>
                  <a:gd name="connsiteY22" fmla="*/ 316992 h 328707"/>
                  <a:gd name="connsiteX23" fmla="*/ 114967 w 230409"/>
                  <a:gd name="connsiteY23" fmla="*/ 216503 h 328707"/>
                  <a:gd name="connsiteX24" fmla="*/ 51054 w 230409"/>
                  <a:gd name="connsiteY24" fmla="*/ 316992 h 328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30409" h="328707">
                    <a:moveTo>
                      <a:pt x="50863" y="316992"/>
                    </a:moveTo>
                    <a:cubicBezTo>
                      <a:pt x="45625" y="324803"/>
                      <a:pt x="37147" y="328708"/>
                      <a:pt x="28003" y="328708"/>
                    </a:cubicBezTo>
                    <a:cubicBezTo>
                      <a:pt x="22765" y="328708"/>
                      <a:pt x="16954" y="327374"/>
                      <a:pt x="12382" y="324803"/>
                    </a:cubicBezTo>
                    <a:cubicBezTo>
                      <a:pt x="5239" y="320231"/>
                      <a:pt x="0" y="310420"/>
                      <a:pt x="0" y="300704"/>
                    </a:cubicBezTo>
                    <a:cubicBezTo>
                      <a:pt x="0" y="296132"/>
                      <a:pt x="1333" y="291560"/>
                      <a:pt x="3905" y="287655"/>
                    </a:cubicBezTo>
                    <a:lnTo>
                      <a:pt x="82201" y="164402"/>
                    </a:lnTo>
                    <a:lnTo>
                      <a:pt x="3905" y="41148"/>
                    </a:lnTo>
                    <a:cubicBezTo>
                      <a:pt x="1333" y="37243"/>
                      <a:pt x="0" y="32004"/>
                      <a:pt x="0" y="27432"/>
                    </a:cubicBezTo>
                    <a:cubicBezTo>
                      <a:pt x="0" y="18288"/>
                      <a:pt x="4572" y="8477"/>
                      <a:pt x="13049" y="3905"/>
                    </a:cubicBezTo>
                    <a:cubicBezTo>
                      <a:pt x="17621" y="1333"/>
                      <a:pt x="22193" y="0"/>
                      <a:pt x="27432" y="0"/>
                    </a:cubicBezTo>
                    <a:cubicBezTo>
                      <a:pt x="36576" y="0"/>
                      <a:pt x="45720" y="3905"/>
                      <a:pt x="50959" y="11716"/>
                    </a:cubicBezTo>
                    <a:lnTo>
                      <a:pt x="114871" y="112776"/>
                    </a:lnTo>
                    <a:lnTo>
                      <a:pt x="179451" y="11716"/>
                    </a:lnTo>
                    <a:cubicBezTo>
                      <a:pt x="184690" y="3905"/>
                      <a:pt x="193834" y="0"/>
                      <a:pt x="202978" y="0"/>
                    </a:cubicBezTo>
                    <a:cubicBezTo>
                      <a:pt x="208216" y="0"/>
                      <a:pt x="212789" y="1333"/>
                      <a:pt x="217361" y="3905"/>
                    </a:cubicBezTo>
                    <a:cubicBezTo>
                      <a:pt x="225838" y="8477"/>
                      <a:pt x="230410" y="18288"/>
                      <a:pt x="230410" y="27432"/>
                    </a:cubicBezTo>
                    <a:cubicBezTo>
                      <a:pt x="230410" y="32004"/>
                      <a:pt x="229076" y="37243"/>
                      <a:pt x="226504" y="41148"/>
                    </a:cubicBezTo>
                    <a:lnTo>
                      <a:pt x="148209" y="164402"/>
                    </a:lnTo>
                    <a:lnTo>
                      <a:pt x="226504" y="287655"/>
                    </a:lnTo>
                    <a:cubicBezTo>
                      <a:pt x="229076" y="291560"/>
                      <a:pt x="230410" y="296132"/>
                      <a:pt x="230410" y="300704"/>
                    </a:cubicBezTo>
                    <a:cubicBezTo>
                      <a:pt x="230410" y="310515"/>
                      <a:pt x="225171" y="320231"/>
                      <a:pt x="218027" y="324803"/>
                    </a:cubicBezTo>
                    <a:cubicBezTo>
                      <a:pt x="213455" y="327374"/>
                      <a:pt x="207550" y="328708"/>
                      <a:pt x="202406" y="328708"/>
                    </a:cubicBezTo>
                    <a:cubicBezTo>
                      <a:pt x="193262" y="328708"/>
                      <a:pt x="184785" y="324803"/>
                      <a:pt x="179546" y="316992"/>
                    </a:cubicBezTo>
                    <a:lnTo>
                      <a:pt x="114967" y="216503"/>
                    </a:lnTo>
                    <a:lnTo>
                      <a:pt x="51054" y="316992"/>
                    </a:lnTo>
                    <a:close/>
                  </a:path>
                </a:pathLst>
              </a:custGeom>
              <a:solidFill>
                <a:srgbClr val="1D4F91"/>
              </a:solidFill>
              <a:ln w="9525" cap="flat">
                <a:noFill/>
                <a:prstDash val="solid"/>
                <a:miter/>
              </a:ln>
            </p:spPr>
            <p:txBody>
              <a:bodyPr rtlCol="0" anchor="ctr"/>
              <a:lstStyle/>
              <a:p>
                <a:endParaRPr lang="en-GB"/>
              </a:p>
            </p:txBody>
          </p:sp>
          <p:sp>
            <p:nvSpPr>
              <p:cNvPr id="40" name="Freeform: Shape 76">
                <a:extLst>
                  <a:ext uri="{FF2B5EF4-FFF2-40B4-BE49-F238E27FC236}">
                    <a16:creationId xmlns:a16="http://schemas.microsoft.com/office/drawing/2014/main" id="{A45ACC76-E600-4784-F161-F11710DC32C6}"/>
                  </a:ext>
                </a:extLst>
              </p:cNvPr>
              <p:cNvSpPr/>
              <p:nvPr/>
            </p:nvSpPr>
            <p:spPr>
              <a:xfrm>
                <a:off x="4700015" y="-643286"/>
                <a:ext cx="336613" cy="464534"/>
              </a:xfrm>
              <a:custGeom>
                <a:avLst/>
                <a:gdLst>
                  <a:gd name="connsiteX0" fmla="*/ 55435 w 336613"/>
                  <a:gd name="connsiteY0" fmla="*/ 43053 h 464534"/>
                  <a:gd name="connsiteX1" fmla="*/ 167640 w 336613"/>
                  <a:gd name="connsiteY1" fmla="*/ 0 h 464534"/>
                  <a:gd name="connsiteX2" fmla="*/ 336613 w 336613"/>
                  <a:gd name="connsiteY2" fmla="*/ 168974 h 464534"/>
                  <a:gd name="connsiteX3" fmla="*/ 167640 w 336613"/>
                  <a:gd name="connsiteY3" fmla="*/ 336614 h 464534"/>
                  <a:gd name="connsiteX4" fmla="*/ 55435 w 336613"/>
                  <a:gd name="connsiteY4" fmla="*/ 293561 h 464534"/>
                  <a:gd name="connsiteX5" fmla="*/ 55435 w 336613"/>
                  <a:gd name="connsiteY5" fmla="*/ 437769 h 464534"/>
                  <a:gd name="connsiteX6" fmla="*/ 27432 w 336613"/>
                  <a:gd name="connsiteY6" fmla="*/ 464534 h 464534"/>
                  <a:gd name="connsiteX7" fmla="*/ 0 w 336613"/>
                  <a:gd name="connsiteY7" fmla="*/ 437769 h 464534"/>
                  <a:gd name="connsiteX8" fmla="*/ 0 w 336613"/>
                  <a:gd name="connsiteY8" fmla="*/ 29432 h 464534"/>
                  <a:gd name="connsiteX9" fmla="*/ 27432 w 336613"/>
                  <a:gd name="connsiteY9" fmla="*/ 2667 h 464534"/>
                  <a:gd name="connsiteX10" fmla="*/ 55435 w 336613"/>
                  <a:gd name="connsiteY10" fmla="*/ 29432 h 464534"/>
                  <a:gd name="connsiteX11" fmla="*/ 55435 w 336613"/>
                  <a:gd name="connsiteY11" fmla="*/ 43148 h 464534"/>
                  <a:gd name="connsiteX12" fmla="*/ 167640 w 336613"/>
                  <a:gd name="connsiteY12" fmla="*/ 56102 h 464534"/>
                  <a:gd name="connsiteX13" fmla="*/ 55435 w 336613"/>
                  <a:gd name="connsiteY13" fmla="*/ 168974 h 464534"/>
                  <a:gd name="connsiteX14" fmla="*/ 167640 w 336613"/>
                  <a:gd name="connsiteY14" fmla="*/ 281178 h 464534"/>
                  <a:gd name="connsiteX15" fmla="*/ 280511 w 336613"/>
                  <a:gd name="connsiteY15" fmla="*/ 168974 h 464534"/>
                  <a:gd name="connsiteX16" fmla="*/ 167640 w 336613"/>
                  <a:gd name="connsiteY16" fmla="*/ 56102 h 46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6613" h="464534">
                    <a:moveTo>
                      <a:pt x="55435" y="43053"/>
                    </a:moveTo>
                    <a:cubicBezTo>
                      <a:pt x="84772" y="16288"/>
                      <a:pt x="124587" y="0"/>
                      <a:pt x="167640" y="0"/>
                    </a:cubicBezTo>
                    <a:cubicBezTo>
                      <a:pt x="261556" y="0"/>
                      <a:pt x="336613" y="75057"/>
                      <a:pt x="336613" y="168974"/>
                    </a:cubicBezTo>
                    <a:cubicBezTo>
                      <a:pt x="336613" y="262890"/>
                      <a:pt x="261556" y="336614"/>
                      <a:pt x="167640" y="336614"/>
                    </a:cubicBezTo>
                    <a:cubicBezTo>
                      <a:pt x="124587" y="336614"/>
                      <a:pt x="84772" y="320326"/>
                      <a:pt x="55435" y="293561"/>
                    </a:cubicBezTo>
                    <a:lnTo>
                      <a:pt x="55435" y="437769"/>
                    </a:lnTo>
                    <a:cubicBezTo>
                      <a:pt x="55435" y="452152"/>
                      <a:pt x="42386" y="464534"/>
                      <a:pt x="27432" y="464534"/>
                    </a:cubicBezTo>
                    <a:cubicBezTo>
                      <a:pt x="13716" y="464534"/>
                      <a:pt x="0" y="452152"/>
                      <a:pt x="0" y="437769"/>
                    </a:cubicBezTo>
                    <a:lnTo>
                      <a:pt x="0" y="29432"/>
                    </a:lnTo>
                    <a:cubicBezTo>
                      <a:pt x="0" y="15050"/>
                      <a:pt x="13716" y="2667"/>
                      <a:pt x="27432" y="2667"/>
                    </a:cubicBezTo>
                    <a:cubicBezTo>
                      <a:pt x="42386" y="2667"/>
                      <a:pt x="55435" y="15050"/>
                      <a:pt x="55435" y="29432"/>
                    </a:cubicBezTo>
                    <a:lnTo>
                      <a:pt x="55435" y="43148"/>
                    </a:lnTo>
                    <a:close/>
                    <a:moveTo>
                      <a:pt x="167640" y="56102"/>
                    </a:moveTo>
                    <a:cubicBezTo>
                      <a:pt x="104966" y="56102"/>
                      <a:pt x="55435" y="105632"/>
                      <a:pt x="55435" y="168974"/>
                    </a:cubicBezTo>
                    <a:cubicBezTo>
                      <a:pt x="55435" y="232315"/>
                      <a:pt x="105061" y="281178"/>
                      <a:pt x="167640" y="281178"/>
                    </a:cubicBezTo>
                    <a:cubicBezTo>
                      <a:pt x="230219" y="281178"/>
                      <a:pt x="280511" y="231648"/>
                      <a:pt x="280511" y="168974"/>
                    </a:cubicBezTo>
                    <a:cubicBezTo>
                      <a:pt x="280511" y="106299"/>
                      <a:pt x="230981" y="56102"/>
                      <a:pt x="167640" y="56102"/>
                    </a:cubicBezTo>
                    <a:close/>
                  </a:path>
                </a:pathLst>
              </a:custGeom>
              <a:solidFill>
                <a:srgbClr val="1D4F91"/>
              </a:solidFill>
              <a:ln w="9525" cap="flat">
                <a:noFill/>
                <a:prstDash val="solid"/>
                <a:miter/>
              </a:ln>
            </p:spPr>
            <p:txBody>
              <a:bodyPr rtlCol="0" anchor="ctr"/>
              <a:lstStyle/>
              <a:p>
                <a:endParaRPr lang="en-GB"/>
              </a:p>
            </p:txBody>
          </p:sp>
          <p:sp>
            <p:nvSpPr>
              <p:cNvPr id="41" name="Freeform: Shape 77">
                <a:extLst>
                  <a:ext uri="{FF2B5EF4-FFF2-40B4-BE49-F238E27FC236}">
                    <a16:creationId xmlns:a16="http://schemas.microsoft.com/office/drawing/2014/main" id="{FC663555-9894-C007-8B56-6EBC9F73CA4E}"/>
                  </a:ext>
                </a:extLst>
              </p:cNvPr>
              <p:cNvSpPr/>
              <p:nvPr/>
            </p:nvSpPr>
            <p:spPr>
              <a:xfrm>
                <a:off x="5458681" y="-643286"/>
                <a:ext cx="170307" cy="334041"/>
              </a:xfrm>
              <a:custGeom>
                <a:avLst/>
                <a:gdLst>
                  <a:gd name="connsiteX0" fmla="*/ 55531 w 170307"/>
                  <a:gd name="connsiteY0" fmla="*/ 138303 h 334041"/>
                  <a:gd name="connsiteX1" fmla="*/ 55531 w 170307"/>
                  <a:gd name="connsiteY1" fmla="*/ 307277 h 334041"/>
                  <a:gd name="connsiteX2" fmla="*/ 28099 w 170307"/>
                  <a:gd name="connsiteY2" fmla="*/ 334042 h 334041"/>
                  <a:gd name="connsiteX3" fmla="*/ 0 w 170307"/>
                  <a:gd name="connsiteY3" fmla="*/ 307277 h 334041"/>
                  <a:gd name="connsiteX4" fmla="*/ 0 w 170307"/>
                  <a:gd name="connsiteY4" fmla="*/ 29337 h 334041"/>
                  <a:gd name="connsiteX5" fmla="*/ 28099 w 170307"/>
                  <a:gd name="connsiteY5" fmla="*/ 2572 h 334041"/>
                  <a:gd name="connsiteX6" fmla="*/ 55531 w 170307"/>
                  <a:gd name="connsiteY6" fmla="*/ 28004 h 334041"/>
                  <a:gd name="connsiteX7" fmla="*/ 139637 w 170307"/>
                  <a:gd name="connsiteY7" fmla="*/ 0 h 334041"/>
                  <a:gd name="connsiteX8" fmla="*/ 170307 w 170307"/>
                  <a:gd name="connsiteY8" fmla="*/ 27432 h 334041"/>
                  <a:gd name="connsiteX9" fmla="*/ 139637 w 170307"/>
                  <a:gd name="connsiteY9" fmla="*/ 56102 h 334041"/>
                  <a:gd name="connsiteX10" fmla="*/ 55531 w 170307"/>
                  <a:gd name="connsiteY10" fmla="*/ 138303 h 334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0307" h="334041">
                    <a:moveTo>
                      <a:pt x="55531" y="138303"/>
                    </a:moveTo>
                    <a:lnTo>
                      <a:pt x="55531" y="307277"/>
                    </a:lnTo>
                    <a:cubicBezTo>
                      <a:pt x="55531" y="321659"/>
                      <a:pt x="41815" y="334042"/>
                      <a:pt x="28099" y="334042"/>
                    </a:cubicBezTo>
                    <a:cubicBezTo>
                      <a:pt x="13049" y="334042"/>
                      <a:pt x="0" y="321659"/>
                      <a:pt x="0" y="307277"/>
                    </a:cubicBezTo>
                    <a:lnTo>
                      <a:pt x="0" y="29337"/>
                    </a:lnTo>
                    <a:cubicBezTo>
                      <a:pt x="0" y="14954"/>
                      <a:pt x="13049" y="2572"/>
                      <a:pt x="28099" y="2572"/>
                    </a:cubicBezTo>
                    <a:cubicBezTo>
                      <a:pt x="41148" y="2572"/>
                      <a:pt x="54864" y="14288"/>
                      <a:pt x="55531" y="28004"/>
                    </a:cubicBezTo>
                    <a:cubicBezTo>
                      <a:pt x="78391" y="10382"/>
                      <a:pt x="107728" y="572"/>
                      <a:pt x="139637" y="0"/>
                    </a:cubicBezTo>
                    <a:cubicBezTo>
                      <a:pt x="157258" y="0"/>
                      <a:pt x="170307" y="13716"/>
                      <a:pt x="170307" y="27432"/>
                    </a:cubicBezTo>
                    <a:cubicBezTo>
                      <a:pt x="170307" y="42386"/>
                      <a:pt x="156591" y="56102"/>
                      <a:pt x="139637" y="56102"/>
                    </a:cubicBezTo>
                    <a:cubicBezTo>
                      <a:pt x="95917" y="57436"/>
                      <a:pt x="55531" y="73057"/>
                      <a:pt x="55531" y="138303"/>
                    </a:cubicBezTo>
                    <a:close/>
                  </a:path>
                </a:pathLst>
              </a:custGeom>
              <a:solidFill>
                <a:srgbClr val="1D4F91"/>
              </a:solidFill>
              <a:ln w="9525" cap="flat">
                <a:noFill/>
                <a:prstDash val="solid"/>
                <a:miter/>
              </a:ln>
            </p:spPr>
            <p:txBody>
              <a:bodyPr rtlCol="0" anchor="ctr"/>
              <a:lstStyle/>
              <a:p>
                <a:endParaRPr lang="en-GB"/>
              </a:p>
            </p:txBody>
          </p:sp>
          <p:sp>
            <p:nvSpPr>
              <p:cNvPr id="42" name="Freeform: Shape 78">
                <a:extLst>
                  <a:ext uri="{FF2B5EF4-FFF2-40B4-BE49-F238E27FC236}">
                    <a16:creationId xmlns:a16="http://schemas.microsoft.com/office/drawing/2014/main" id="{CE1AE50E-F522-BFC5-7B31-2D7A9AECA089}"/>
                  </a:ext>
                </a:extLst>
              </p:cNvPr>
              <p:cNvSpPr/>
              <p:nvPr/>
            </p:nvSpPr>
            <p:spPr>
              <a:xfrm>
                <a:off x="5680614" y="-640714"/>
                <a:ext cx="55435" cy="331469"/>
              </a:xfrm>
              <a:custGeom>
                <a:avLst/>
                <a:gdLst>
                  <a:gd name="connsiteX0" fmla="*/ 28004 w 55435"/>
                  <a:gd name="connsiteY0" fmla="*/ 0 h 331469"/>
                  <a:gd name="connsiteX1" fmla="*/ 0 w 55435"/>
                  <a:gd name="connsiteY1" fmla="*/ 26765 h 331469"/>
                  <a:gd name="connsiteX2" fmla="*/ 0 w 55435"/>
                  <a:gd name="connsiteY2" fmla="*/ 304705 h 331469"/>
                  <a:gd name="connsiteX3" fmla="*/ 28004 w 55435"/>
                  <a:gd name="connsiteY3" fmla="*/ 331470 h 331469"/>
                  <a:gd name="connsiteX4" fmla="*/ 55436 w 55435"/>
                  <a:gd name="connsiteY4" fmla="*/ 304705 h 331469"/>
                  <a:gd name="connsiteX5" fmla="*/ 55436 w 55435"/>
                  <a:gd name="connsiteY5" fmla="*/ 26765 h 331469"/>
                  <a:gd name="connsiteX6" fmla="*/ 28004 w 55435"/>
                  <a:gd name="connsiteY6" fmla="*/ 0 h 331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435" h="331469">
                    <a:moveTo>
                      <a:pt x="28004" y="0"/>
                    </a:moveTo>
                    <a:cubicBezTo>
                      <a:pt x="13049" y="0"/>
                      <a:pt x="0" y="12382"/>
                      <a:pt x="0" y="26765"/>
                    </a:cubicBezTo>
                    <a:lnTo>
                      <a:pt x="0" y="304705"/>
                    </a:lnTo>
                    <a:cubicBezTo>
                      <a:pt x="0" y="319088"/>
                      <a:pt x="13049" y="331470"/>
                      <a:pt x="28004" y="331470"/>
                    </a:cubicBezTo>
                    <a:cubicBezTo>
                      <a:pt x="41720" y="331470"/>
                      <a:pt x="55436" y="319088"/>
                      <a:pt x="55436" y="304705"/>
                    </a:cubicBezTo>
                    <a:lnTo>
                      <a:pt x="55436" y="26765"/>
                    </a:lnTo>
                    <a:cubicBezTo>
                      <a:pt x="55436" y="12382"/>
                      <a:pt x="41720" y="0"/>
                      <a:pt x="28004" y="0"/>
                    </a:cubicBezTo>
                    <a:close/>
                  </a:path>
                </a:pathLst>
              </a:custGeom>
              <a:solidFill>
                <a:srgbClr val="1D4F91"/>
              </a:solidFill>
              <a:ln w="9525" cap="flat">
                <a:noFill/>
                <a:prstDash val="solid"/>
                <a:miter/>
              </a:ln>
            </p:spPr>
            <p:txBody>
              <a:bodyPr rtlCol="0" anchor="ctr"/>
              <a:lstStyle/>
              <a:p>
                <a:endParaRPr lang="en-GB"/>
              </a:p>
            </p:txBody>
          </p:sp>
          <p:sp>
            <p:nvSpPr>
              <p:cNvPr id="43" name="Freeform: Shape 79">
                <a:extLst>
                  <a:ext uri="{FF2B5EF4-FFF2-40B4-BE49-F238E27FC236}">
                    <a16:creationId xmlns:a16="http://schemas.microsoft.com/office/drawing/2014/main" id="{C9714552-1D37-0706-35A0-043E719DDBE2}"/>
                  </a:ext>
                </a:extLst>
              </p:cNvPr>
              <p:cNvSpPr/>
              <p:nvPr/>
            </p:nvSpPr>
            <p:spPr>
              <a:xfrm>
                <a:off x="5781674" y="-643286"/>
                <a:ext cx="336613" cy="336613"/>
              </a:xfrm>
              <a:custGeom>
                <a:avLst/>
                <a:gdLst>
                  <a:gd name="connsiteX0" fmla="*/ 281178 w 336613"/>
                  <a:gd name="connsiteY0" fmla="*/ 29337 h 336613"/>
                  <a:gd name="connsiteX1" fmla="*/ 309181 w 336613"/>
                  <a:gd name="connsiteY1" fmla="*/ 2572 h 336613"/>
                  <a:gd name="connsiteX2" fmla="*/ 336613 w 336613"/>
                  <a:gd name="connsiteY2" fmla="*/ 29337 h 336613"/>
                  <a:gd name="connsiteX3" fmla="*/ 336613 w 336613"/>
                  <a:gd name="connsiteY3" fmla="*/ 307277 h 336613"/>
                  <a:gd name="connsiteX4" fmla="*/ 309181 w 336613"/>
                  <a:gd name="connsiteY4" fmla="*/ 334042 h 336613"/>
                  <a:gd name="connsiteX5" fmla="*/ 281178 w 336613"/>
                  <a:gd name="connsiteY5" fmla="*/ 307277 h 336613"/>
                  <a:gd name="connsiteX6" fmla="*/ 281178 w 336613"/>
                  <a:gd name="connsiteY6" fmla="*/ 293561 h 336613"/>
                  <a:gd name="connsiteX7" fmla="*/ 168973 w 336613"/>
                  <a:gd name="connsiteY7" fmla="*/ 336614 h 336613"/>
                  <a:gd name="connsiteX8" fmla="*/ 0 w 336613"/>
                  <a:gd name="connsiteY8" fmla="*/ 167640 h 336613"/>
                  <a:gd name="connsiteX9" fmla="*/ 168973 w 336613"/>
                  <a:gd name="connsiteY9" fmla="*/ 0 h 336613"/>
                  <a:gd name="connsiteX10" fmla="*/ 281178 w 336613"/>
                  <a:gd name="connsiteY10" fmla="*/ 43053 h 336613"/>
                  <a:gd name="connsiteX11" fmla="*/ 281178 w 336613"/>
                  <a:gd name="connsiteY11" fmla="*/ 29337 h 336613"/>
                  <a:gd name="connsiteX12" fmla="*/ 168973 w 336613"/>
                  <a:gd name="connsiteY12" fmla="*/ 280511 h 336613"/>
                  <a:gd name="connsiteX13" fmla="*/ 281178 w 336613"/>
                  <a:gd name="connsiteY13" fmla="*/ 167640 h 336613"/>
                  <a:gd name="connsiteX14" fmla="*/ 168973 w 336613"/>
                  <a:gd name="connsiteY14" fmla="*/ 55435 h 336613"/>
                  <a:gd name="connsiteX15" fmla="*/ 56102 w 336613"/>
                  <a:gd name="connsiteY15" fmla="*/ 167640 h 336613"/>
                  <a:gd name="connsiteX16" fmla="*/ 168973 w 336613"/>
                  <a:gd name="connsiteY16" fmla="*/ 280511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6613" h="336613">
                    <a:moveTo>
                      <a:pt x="281178" y="29337"/>
                    </a:moveTo>
                    <a:cubicBezTo>
                      <a:pt x="281178" y="14954"/>
                      <a:pt x="294227" y="2572"/>
                      <a:pt x="309181" y="2572"/>
                    </a:cubicBezTo>
                    <a:cubicBezTo>
                      <a:pt x="322897" y="2572"/>
                      <a:pt x="336613" y="14954"/>
                      <a:pt x="336613" y="29337"/>
                    </a:cubicBezTo>
                    <a:lnTo>
                      <a:pt x="336613" y="307277"/>
                    </a:lnTo>
                    <a:cubicBezTo>
                      <a:pt x="336613" y="321659"/>
                      <a:pt x="322897" y="334042"/>
                      <a:pt x="309181" y="334042"/>
                    </a:cubicBezTo>
                    <a:cubicBezTo>
                      <a:pt x="294132" y="334042"/>
                      <a:pt x="281178" y="321659"/>
                      <a:pt x="281178" y="307277"/>
                    </a:cubicBezTo>
                    <a:lnTo>
                      <a:pt x="281178" y="293561"/>
                    </a:lnTo>
                    <a:cubicBezTo>
                      <a:pt x="251174" y="320326"/>
                      <a:pt x="212027" y="336614"/>
                      <a:pt x="168973" y="336614"/>
                    </a:cubicBezTo>
                    <a:cubicBezTo>
                      <a:pt x="75057" y="336614"/>
                      <a:pt x="0" y="261652"/>
                      <a:pt x="0" y="167640"/>
                    </a:cubicBezTo>
                    <a:cubicBezTo>
                      <a:pt x="0" y="73628"/>
                      <a:pt x="75057" y="0"/>
                      <a:pt x="168973" y="0"/>
                    </a:cubicBezTo>
                    <a:cubicBezTo>
                      <a:pt x="212027" y="0"/>
                      <a:pt x="251174" y="16288"/>
                      <a:pt x="281178" y="43053"/>
                    </a:cubicBezTo>
                    <a:lnTo>
                      <a:pt x="281178" y="29337"/>
                    </a:lnTo>
                    <a:close/>
                    <a:moveTo>
                      <a:pt x="168973" y="280511"/>
                    </a:moveTo>
                    <a:cubicBezTo>
                      <a:pt x="231648" y="280511"/>
                      <a:pt x="281178" y="230886"/>
                      <a:pt x="281178" y="167640"/>
                    </a:cubicBezTo>
                    <a:cubicBezTo>
                      <a:pt x="281178" y="104394"/>
                      <a:pt x="231553" y="55435"/>
                      <a:pt x="168973" y="55435"/>
                    </a:cubicBezTo>
                    <a:cubicBezTo>
                      <a:pt x="106394" y="55435"/>
                      <a:pt x="56102" y="104966"/>
                      <a:pt x="56102" y="167640"/>
                    </a:cubicBezTo>
                    <a:cubicBezTo>
                      <a:pt x="56102" y="230315"/>
                      <a:pt x="105632" y="280511"/>
                      <a:pt x="168973" y="280511"/>
                    </a:cubicBezTo>
                    <a:close/>
                  </a:path>
                </a:pathLst>
              </a:custGeom>
              <a:solidFill>
                <a:srgbClr val="1D4F91"/>
              </a:solidFill>
              <a:ln w="9525" cap="flat">
                <a:noFill/>
                <a:prstDash val="solid"/>
                <a:miter/>
              </a:ln>
            </p:spPr>
            <p:txBody>
              <a:bodyPr rtlCol="0" anchor="ctr"/>
              <a:lstStyle/>
              <a:p>
                <a:endParaRPr lang="en-GB"/>
              </a:p>
            </p:txBody>
          </p:sp>
          <p:sp>
            <p:nvSpPr>
              <p:cNvPr id="44" name="Freeform: Shape 80">
                <a:extLst>
                  <a:ext uri="{FF2B5EF4-FFF2-40B4-BE49-F238E27FC236}">
                    <a16:creationId xmlns:a16="http://schemas.microsoft.com/office/drawing/2014/main" id="{84DFDB49-AD82-ABA1-3C63-522541E25766}"/>
                  </a:ext>
                </a:extLst>
              </p:cNvPr>
              <p:cNvSpPr/>
              <p:nvPr/>
            </p:nvSpPr>
            <p:spPr>
              <a:xfrm>
                <a:off x="6171723" y="-643286"/>
                <a:ext cx="284416" cy="334041"/>
              </a:xfrm>
              <a:custGeom>
                <a:avLst/>
                <a:gdLst>
                  <a:gd name="connsiteX0" fmla="*/ 228981 w 284416"/>
                  <a:gd name="connsiteY0" fmla="*/ 141542 h 334041"/>
                  <a:gd name="connsiteX1" fmla="*/ 142208 w 284416"/>
                  <a:gd name="connsiteY1" fmla="*/ 54769 h 334041"/>
                  <a:gd name="connsiteX2" fmla="*/ 55435 w 284416"/>
                  <a:gd name="connsiteY2" fmla="*/ 138303 h 334041"/>
                  <a:gd name="connsiteX3" fmla="*/ 55435 w 284416"/>
                  <a:gd name="connsiteY3" fmla="*/ 307277 h 334041"/>
                  <a:gd name="connsiteX4" fmla="*/ 28004 w 284416"/>
                  <a:gd name="connsiteY4" fmla="*/ 334042 h 334041"/>
                  <a:gd name="connsiteX5" fmla="*/ 0 w 284416"/>
                  <a:gd name="connsiteY5" fmla="*/ 307277 h 334041"/>
                  <a:gd name="connsiteX6" fmla="*/ 0 w 284416"/>
                  <a:gd name="connsiteY6" fmla="*/ 29337 h 334041"/>
                  <a:gd name="connsiteX7" fmla="*/ 28004 w 284416"/>
                  <a:gd name="connsiteY7" fmla="*/ 2572 h 334041"/>
                  <a:gd name="connsiteX8" fmla="*/ 55435 w 284416"/>
                  <a:gd name="connsiteY8" fmla="*/ 28004 h 334041"/>
                  <a:gd name="connsiteX9" fmla="*/ 141541 w 284416"/>
                  <a:gd name="connsiteY9" fmla="*/ 0 h 334041"/>
                  <a:gd name="connsiteX10" fmla="*/ 284416 w 284416"/>
                  <a:gd name="connsiteY10" fmla="*/ 133731 h 334041"/>
                  <a:gd name="connsiteX11" fmla="*/ 284416 w 284416"/>
                  <a:gd name="connsiteY11" fmla="*/ 307277 h 334041"/>
                  <a:gd name="connsiteX12" fmla="*/ 256984 w 284416"/>
                  <a:gd name="connsiteY12" fmla="*/ 334042 h 334041"/>
                  <a:gd name="connsiteX13" fmla="*/ 228886 w 284416"/>
                  <a:gd name="connsiteY13" fmla="*/ 307277 h 334041"/>
                  <a:gd name="connsiteX14" fmla="*/ 228886 w 284416"/>
                  <a:gd name="connsiteY14" fmla="*/ 141542 h 334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4416" h="334041">
                    <a:moveTo>
                      <a:pt x="228981" y="141542"/>
                    </a:moveTo>
                    <a:cubicBezTo>
                      <a:pt x="228981" y="95250"/>
                      <a:pt x="188500" y="54769"/>
                      <a:pt x="142208" y="54769"/>
                    </a:cubicBezTo>
                    <a:cubicBezTo>
                      <a:pt x="95917" y="54769"/>
                      <a:pt x="55435" y="73057"/>
                      <a:pt x="55435" y="138303"/>
                    </a:cubicBezTo>
                    <a:lnTo>
                      <a:pt x="55435" y="307277"/>
                    </a:lnTo>
                    <a:cubicBezTo>
                      <a:pt x="55435" y="321659"/>
                      <a:pt x="41719" y="334042"/>
                      <a:pt x="28004" y="334042"/>
                    </a:cubicBezTo>
                    <a:cubicBezTo>
                      <a:pt x="12954" y="334042"/>
                      <a:pt x="0" y="321659"/>
                      <a:pt x="0" y="307277"/>
                    </a:cubicBezTo>
                    <a:lnTo>
                      <a:pt x="0" y="29337"/>
                    </a:lnTo>
                    <a:cubicBezTo>
                      <a:pt x="0" y="14954"/>
                      <a:pt x="13049" y="2572"/>
                      <a:pt x="28004" y="2572"/>
                    </a:cubicBezTo>
                    <a:cubicBezTo>
                      <a:pt x="41053" y="2572"/>
                      <a:pt x="54769" y="14288"/>
                      <a:pt x="55435" y="28004"/>
                    </a:cubicBezTo>
                    <a:cubicBezTo>
                      <a:pt x="78962" y="9716"/>
                      <a:pt x="108966" y="0"/>
                      <a:pt x="141541" y="0"/>
                    </a:cubicBezTo>
                    <a:cubicBezTo>
                      <a:pt x="217265" y="0"/>
                      <a:pt x="284416" y="59341"/>
                      <a:pt x="284416" y="133731"/>
                    </a:cubicBezTo>
                    <a:lnTo>
                      <a:pt x="284416" y="307277"/>
                    </a:lnTo>
                    <a:cubicBezTo>
                      <a:pt x="284416" y="321659"/>
                      <a:pt x="270700" y="334042"/>
                      <a:pt x="256984" y="334042"/>
                    </a:cubicBezTo>
                    <a:cubicBezTo>
                      <a:pt x="241935" y="334042"/>
                      <a:pt x="228886" y="321659"/>
                      <a:pt x="228886" y="307277"/>
                    </a:cubicBezTo>
                    <a:lnTo>
                      <a:pt x="228886" y="141542"/>
                    </a:lnTo>
                    <a:close/>
                  </a:path>
                </a:pathLst>
              </a:custGeom>
              <a:solidFill>
                <a:srgbClr val="1D4F91"/>
              </a:solidFill>
              <a:ln w="9525" cap="flat">
                <a:noFill/>
                <a:prstDash val="solid"/>
                <a:miter/>
              </a:ln>
            </p:spPr>
            <p:txBody>
              <a:bodyPr rtlCol="0" anchor="ctr"/>
              <a:lstStyle/>
              <a:p>
                <a:endParaRPr lang="en-GB"/>
              </a:p>
            </p:txBody>
          </p:sp>
          <p:sp>
            <p:nvSpPr>
              <p:cNvPr id="45" name="Freeform: Shape 81">
                <a:extLst>
                  <a:ext uri="{FF2B5EF4-FFF2-40B4-BE49-F238E27FC236}">
                    <a16:creationId xmlns:a16="http://schemas.microsoft.com/office/drawing/2014/main" id="{FFAA9790-37AF-E595-DD71-056D732C5FEC}"/>
                  </a:ext>
                </a:extLst>
              </p:cNvPr>
              <p:cNvSpPr/>
              <p:nvPr/>
            </p:nvSpPr>
            <p:spPr>
              <a:xfrm>
                <a:off x="4073461" y="-643286"/>
                <a:ext cx="336708" cy="336613"/>
              </a:xfrm>
              <a:custGeom>
                <a:avLst/>
                <a:gdLst>
                  <a:gd name="connsiteX0" fmla="*/ 336613 w 336708"/>
                  <a:gd name="connsiteY0" fmla="*/ 158496 h 336613"/>
                  <a:gd name="connsiteX1" fmla="*/ 168973 w 336708"/>
                  <a:gd name="connsiteY1" fmla="*/ 0 h 336613"/>
                  <a:gd name="connsiteX2" fmla="*/ 0 w 336708"/>
                  <a:gd name="connsiteY2" fmla="*/ 167640 h 336613"/>
                  <a:gd name="connsiteX3" fmla="*/ 168973 w 336708"/>
                  <a:gd name="connsiteY3" fmla="*/ 336614 h 336613"/>
                  <a:gd name="connsiteX4" fmla="*/ 285750 w 336708"/>
                  <a:gd name="connsiteY4" fmla="*/ 288989 h 336613"/>
                  <a:gd name="connsiteX5" fmla="*/ 295561 w 336708"/>
                  <a:gd name="connsiteY5" fmla="*/ 268129 h 336613"/>
                  <a:gd name="connsiteX6" fmla="*/ 267462 w 336708"/>
                  <a:gd name="connsiteY6" fmla="*/ 240125 h 336613"/>
                  <a:gd name="connsiteX7" fmla="*/ 245269 w 336708"/>
                  <a:gd name="connsiteY7" fmla="*/ 251270 h 336613"/>
                  <a:gd name="connsiteX8" fmla="*/ 168973 w 336708"/>
                  <a:gd name="connsiteY8" fmla="*/ 280607 h 336613"/>
                  <a:gd name="connsiteX9" fmla="*/ 57436 w 336708"/>
                  <a:gd name="connsiteY9" fmla="*/ 188690 h 336613"/>
                  <a:gd name="connsiteX10" fmla="*/ 309277 w 336708"/>
                  <a:gd name="connsiteY10" fmla="*/ 188690 h 336613"/>
                  <a:gd name="connsiteX11" fmla="*/ 309848 w 336708"/>
                  <a:gd name="connsiteY11" fmla="*/ 188690 h 336613"/>
                  <a:gd name="connsiteX12" fmla="*/ 310610 w 336708"/>
                  <a:gd name="connsiteY12" fmla="*/ 188690 h 336613"/>
                  <a:gd name="connsiteX13" fmla="*/ 312039 w 336708"/>
                  <a:gd name="connsiteY13" fmla="*/ 188405 h 336613"/>
                  <a:gd name="connsiteX14" fmla="*/ 314896 w 336708"/>
                  <a:gd name="connsiteY14" fmla="*/ 187833 h 336613"/>
                  <a:gd name="connsiteX15" fmla="*/ 336709 w 336708"/>
                  <a:gd name="connsiteY15" fmla="*/ 158687 h 336613"/>
                  <a:gd name="connsiteX16" fmla="*/ 168973 w 336708"/>
                  <a:gd name="connsiteY16" fmla="*/ 55435 h 336613"/>
                  <a:gd name="connsiteX17" fmla="*/ 275939 w 336708"/>
                  <a:gd name="connsiteY17" fmla="*/ 133160 h 336613"/>
                  <a:gd name="connsiteX18" fmla="*/ 61341 w 336708"/>
                  <a:gd name="connsiteY18" fmla="*/ 133160 h 336613"/>
                  <a:gd name="connsiteX19" fmla="*/ 168973 w 336708"/>
                  <a:gd name="connsiteY19" fmla="*/ 55435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6708" h="336613">
                    <a:moveTo>
                      <a:pt x="336613" y="158496"/>
                    </a:moveTo>
                    <a:cubicBezTo>
                      <a:pt x="335280" y="73057"/>
                      <a:pt x="258985" y="0"/>
                      <a:pt x="168973" y="0"/>
                    </a:cubicBezTo>
                    <a:cubicBezTo>
                      <a:pt x="78962" y="0"/>
                      <a:pt x="0" y="75057"/>
                      <a:pt x="0" y="167640"/>
                    </a:cubicBezTo>
                    <a:cubicBezTo>
                      <a:pt x="0" y="260223"/>
                      <a:pt x="74962" y="336614"/>
                      <a:pt x="168973" y="336614"/>
                    </a:cubicBezTo>
                    <a:cubicBezTo>
                      <a:pt x="214027" y="336614"/>
                      <a:pt x="255746" y="318992"/>
                      <a:pt x="285750" y="288989"/>
                    </a:cubicBezTo>
                    <a:cubicBezTo>
                      <a:pt x="291655" y="283750"/>
                      <a:pt x="295561" y="275939"/>
                      <a:pt x="295561" y="268129"/>
                    </a:cubicBezTo>
                    <a:cubicBezTo>
                      <a:pt x="295561" y="253175"/>
                      <a:pt x="282511" y="240125"/>
                      <a:pt x="267462" y="240125"/>
                    </a:cubicBezTo>
                    <a:cubicBezTo>
                      <a:pt x="258985" y="240125"/>
                      <a:pt x="251174" y="245364"/>
                      <a:pt x="245269" y="251270"/>
                    </a:cubicBezTo>
                    <a:cubicBezTo>
                      <a:pt x="226314" y="271463"/>
                      <a:pt x="198311" y="280607"/>
                      <a:pt x="168973" y="280607"/>
                    </a:cubicBezTo>
                    <a:cubicBezTo>
                      <a:pt x="112871" y="280607"/>
                      <a:pt x="67246" y="242126"/>
                      <a:pt x="57436" y="188690"/>
                    </a:cubicBezTo>
                    <a:lnTo>
                      <a:pt x="309277" y="188690"/>
                    </a:lnTo>
                    <a:cubicBezTo>
                      <a:pt x="309277" y="188690"/>
                      <a:pt x="309658" y="188690"/>
                      <a:pt x="309848" y="188690"/>
                    </a:cubicBezTo>
                    <a:lnTo>
                      <a:pt x="310610" y="188690"/>
                    </a:lnTo>
                    <a:cubicBezTo>
                      <a:pt x="310610" y="188690"/>
                      <a:pt x="311563" y="188500"/>
                      <a:pt x="312039" y="188405"/>
                    </a:cubicBezTo>
                    <a:cubicBezTo>
                      <a:pt x="312991" y="188309"/>
                      <a:pt x="313944" y="188119"/>
                      <a:pt x="314896" y="187833"/>
                    </a:cubicBezTo>
                    <a:cubicBezTo>
                      <a:pt x="326803" y="184595"/>
                      <a:pt x="336709" y="173260"/>
                      <a:pt x="336709" y="158687"/>
                    </a:cubicBezTo>
                    <a:close/>
                    <a:moveTo>
                      <a:pt x="168973" y="55435"/>
                    </a:moveTo>
                    <a:cubicBezTo>
                      <a:pt x="219551" y="55435"/>
                      <a:pt x="261556" y="87916"/>
                      <a:pt x="275939" y="133160"/>
                    </a:cubicBezTo>
                    <a:lnTo>
                      <a:pt x="61341" y="133160"/>
                    </a:lnTo>
                    <a:cubicBezTo>
                      <a:pt x="75724" y="87916"/>
                      <a:pt x="117729" y="55435"/>
                      <a:pt x="168973" y="55435"/>
                    </a:cubicBezTo>
                    <a:close/>
                  </a:path>
                </a:pathLst>
              </a:custGeom>
              <a:solidFill>
                <a:srgbClr val="1D4F91"/>
              </a:solidFill>
              <a:ln w="9525" cap="flat">
                <a:noFill/>
                <a:prstDash val="solid"/>
                <a:miter/>
              </a:ln>
            </p:spPr>
            <p:txBody>
              <a:bodyPr rtlCol="0" anchor="ctr"/>
              <a:lstStyle/>
              <a:p>
                <a:endParaRPr lang="en-GB"/>
              </a:p>
            </p:txBody>
          </p:sp>
          <p:sp>
            <p:nvSpPr>
              <p:cNvPr id="46" name="Freeform: Shape 82">
                <a:extLst>
                  <a:ext uri="{FF2B5EF4-FFF2-40B4-BE49-F238E27FC236}">
                    <a16:creationId xmlns:a16="http://schemas.microsoft.com/office/drawing/2014/main" id="{66F6B93A-5E0A-9F2D-4311-11AE7E73D3EF}"/>
                  </a:ext>
                </a:extLst>
              </p:cNvPr>
              <p:cNvSpPr/>
              <p:nvPr/>
            </p:nvSpPr>
            <p:spPr>
              <a:xfrm>
                <a:off x="5075205" y="-643286"/>
                <a:ext cx="336708" cy="336613"/>
              </a:xfrm>
              <a:custGeom>
                <a:avLst/>
                <a:gdLst>
                  <a:gd name="connsiteX0" fmla="*/ 336613 w 336708"/>
                  <a:gd name="connsiteY0" fmla="*/ 158496 h 336613"/>
                  <a:gd name="connsiteX1" fmla="*/ 168974 w 336708"/>
                  <a:gd name="connsiteY1" fmla="*/ 0 h 336613"/>
                  <a:gd name="connsiteX2" fmla="*/ 0 w 336708"/>
                  <a:gd name="connsiteY2" fmla="*/ 167640 h 336613"/>
                  <a:gd name="connsiteX3" fmla="*/ 168974 w 336708"/>
                  <a:gd name="connsiteY3" fmla="*/ 336614 h 336613"/>
                  <a:gd name="connsiteX4" fmla="*/ 285750 w 336708"/>
                  <a:gd name="connsiteY4" fmla="*/ 288989 h 336613"/>
                  <a:gd name="connsiteX5" fmla="*/ 295561 w 336708"/>
                  <a:gd name="connsiteY5" fmla="*/ 268129 h 336613"/>
                  <a:gd name="connsiteX6" fmla="*/ 267557 w 336708"/>
                  <a:gd name="connsiteY6" fmla="*/ 240125 h 336613"/>
                  <a:gd name="connsiteX7" fmla="*/ 245364 w 336708"/>
                  <a:gd name="connsiteY7" fmla="*/ 251270 h 336613"/>
                  <a:gd name="connsiteX8" fmla="*/ 169069 w 336708"/>
                  <a:gd name="connsiteY8" fmla="*/ 280607 h 336613"/>
                  <a:gd name="connsiteX9" fmla="*/ 57531 w 336708"/>
                  <a:gd name="connsiteY9" fmla="*/ 188690 h 336613"/>
                  <a:gd name="connsiteX10" fmla="*/ 308896 w 336708"/>
                  <a:gd name="connsiteY10" fmla="*/ 188690 h 336613"/>
                  <a:gd name="connsiteX11" fmla="*/ 309372 w 336708"/>
                  <a:gd name="connsiteY11" fmla="*/ 188690 h 336613"/>
                  <a:gd name="connsiteX12" fmla="*/ 310610 w 336708"/>
                  <a:gd name="connsiteY12" fmla="*/ 188690 h 336613"/>
                  <a:gd name="connsiteX13" fmla="*/ 312801 w 336708"/>
                  <a:gd name="connsiteY13" fmla="*/ 188214 h 336613"/>
                  <a:gd name="connsiteX14" fmla="*/ 313944 w 336708"/>
                  <a:gd name="connsiteY14" fmla="*/ 188024 h 336613"/>
                  <a:gd name="connsiteX15" fmla="*/ 336709 w 336708"/>
                  <a:gd name="connsiteY15" fmla="*/ 158687 h 336613"/>
                  <a:gd name="connsiteX16" fmla="*/ 168974 w 336708"/>
                  <a:gd name="connsiteY16" fmla="*/ 55435 h 336613"/>
                  <a:gd name="connsiteX17" fmla="*/ 275939 w 336708"/>
                  <a:gd name="connsiteY17" fmla="*/ 133160 h 336613"/>
                  <a:gd name="connsiteX18" fmla="*/ 61341 w 336708"/>
                  <a:gd name="connsiteY18" fmla="*/ 133160 h 336613"/>
                  <a:gd name="connsiteX19" fmla="*/ 168974 w 336708"/>
                  <a:gd name="connsiteY19" fmla="*/ 55435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6708" h="336613">
                    <a:moveTo>
                      <a:pt x="336613" y="158496"/>
                    </a:moveTo>
                    <a:cubicBezTo>
                      <a:pt x="335280" y="73057"/>
                      <a:pt x="258985" y="0"/>
                      <a:pt x="168974" y="0"/>
                    </a:cubicBezTo>
                    <a:cubicBezTo>
                      <a:pt x="78962" y="0"/>
                      <a:pt x="0" y="75057"/>
                      <a:pt x="0" y="167640"/>
                    </a:cubicBezTo>
                    <a:cubicBezTo>
                      <a:pt x="0" y="260223"/>
                      <a:pt x="75057" y="336614"/>
                      <a:pt x="168974" y="336614"/>
                    </a:cubicBezTo>
                    <a:cubicBezTo>
                      <a:pt x="213931" y="336614"/>
                      <a:pt x="255746" y="318992"/>
                      <a:pt x="285750" y="288989"/>
                    </a:cubicBezTo>
                    <a:cubicBezTo>
                      <a:pt x="291655" y="283750"/>
                      <a:pt x="295561" y="275939"/>
                      <a:pt x="295561" y="268129"/>
                    </a:cubicBezTo>
                    <a:cubicBezTo>
                      <a:pt x="295561" y="253175"/>
                      <a:pt x="282512" y="240125"/>
                      <a:pt x="267557" y="240125"/>
                    </a:cubicBezTo>
                    <a:cubicBezTo>
                      <a:pt x="259080" y="240125"/>
                      <a:pt x="251270" y="245364"/>
                      <a:pt x="245364" y="251270"/>
                    </a:cubicBezTo>
                    <a:cubicBezTo>
                      <a:pt x="226409" y="271463"/>
                      <a:pt x="198406" y="280607"/>
                      <a:pt x="169069" y="280607"/>
                    </a:cubicBezTo>
                    <a:cubicBezTo>
                      <a:pt x="112967" y="280607"/>
                      <a:pt x="67342" y="242126"/>
                      <a:pt x="57531" y="188690"/>
                    </a:cubicBezTo>
                    <a:lnTo>
                      <a:pt x="308896" y="188690"/>
                    </a:lnTo>
                    <a:cubicBezTo>
                      <a:pt x="308896" y="188690"/>
                      <a:pt x="309277" y="188690"/>
                      <a:pt x="309372" y="188690"/>
                    </a:cubicBezTo>
                    <a:lnTo>
                      <a:pt x="310610" y="188690"/>
                    </a:lnTo>
                    <a:cubicBezTo>
                      <a:pt x="311372" y="188690"/>
                      <a:pt x="312134" y="188405"/>
                      <a:pt x="312801" y="188214"/>
                    </a:cubicBezTo>
                    <a:cubicBezTo>
                      <a:pt x="313182" y="188214"/>
                      <a:pt x="313563" y="188119"/>
                      <a:pt x="313944" y="188024"/>
                    </a:cubicBezTo>
                    <a:cubicBezTo>
                      <a:pt x="326231" y="185166"/>
                      <a:pt x="336709" y="173641"/>
                      <a:pt x="336709" y="158687"/>
                    </a:cubicBezTo>
                    <a:close/>
                    <a:moveTo>
                      <a:pt x="168974" y="55435"/>
                    </a:moveTo>
                    <a:cubicBezTo>
                      <a:pt x="219551" y="55435"/>
                      <a:pt x="261556" y="87916"/>
                      <a:pt x="275939" y="133160"/>
                    </a:cubicBezTo>
                    <a:lnTo>
                      <a:pt x="61341" y="133160"/>
                    </a:lnTo>
                    <a:cubicBezTo>
                      <a:pt x="75724" y="87916"/>
                      <a:pt x="117729" y="55435"/>
                      <a:pt x="168974" y="55435"/>
                    </a:cubicBezTo>
                    <a:close/>
                  </a:path>
                </a:pathLst>
              </a:custGeom>
              <a:solidFill>
                <a:srgbClr val="1D4F91"/>
              </a:solidFill>
              <a:ln w="9525" cap="flat">
                <a:noFill/>
                <a:prstDash val="solid"/>
                <a:miter/>
              </a:ln>
            </p:spPr>
            <p:txBody>
              <a:bodyPr rtlCol="0" anchor="ctr"/>
              <a:lstStyle/>
              <a:p>
                <a:endParaRPr lang="en-GB"/>
              </a:p>
            </p:txBody>
          </p:sp>
        </p:grpSp>
        <p:grpSp>
          <p:nvGrpSpPr>
            <p:cNvPr id="28" name="Graphic 3">
              <a:extLst>
                <a:ext uri="{FF2B5EF4-FFF2-40B4-BE49-F238E27FC236}">
                  <a16:creationId xmlns:a16="http://schemas.microsoft.com/office/drawing/2014/main" id="{E64F6A51-87D6-CCD2-BFDA-C47F7D45A318}"/>
                </a:ext>
              </a:extLst>
            </p:cNvPr>
            <p:cNvGrpSpPr/>
            <p:nvPr/>
          </p:nvGrpSpPr>
          <p:grpSpPr>
            <a:xfrm>
              <a:off x="6494906" y="-369252"/>
              <a:ext cx="62579" cy="60579"/>
              <a:chOff x="6494906" y="-369252"/>
              <a:chExt cx="62579" cy="60579"/>
            </a:xfrm>
            <a:solidFill>
              <a:srgbClr val="1D4F91"/>
            </a:solidFill>
          </p:grpSpPr>
          <p:sp>
            <p:nvSpPr>
              <p:cNvPr id="29" name="Freeform: Shape 67">
                <a:extLst>
                  <a:ext uri="{FF2B5EF4-FFF2-40B4-BE49-F238E27FC236}">
                    <a16:creationId xmlns:a16="http://schemas.microsoft.com/office/drawing/2014/main" id="{488B159F-5558-AB62-1F0C-13358DA84BD1}"/>
                  </a:ext>
                </a:extLst>
              </p:cNvPr>
              <p:cNvSpPr/>
              <p:nvPr/>
            </p:nvSpPr>
            <p:spPr>
              <a:xfrm>
                <a:off x="6494906" y="-369252"/>
                <a:ext cx="62579" cy="60579"/>
              </a:xfrm>
              <a:custGeom>
                <a:avLst/>
                <a:gdLst>
                  <a:gd name="connsiteX0" fmla="*/ 31242 w 62579"/>
                  <a:gd name="connsiteY0" fmla="*/ 0 h 60579"/>
                  <a:gd name="connsiteX1" fmla="*/ 0 w 62579"/>
                  <a:gd name="connsiteY1" fmla="*/ 30290 h 60579"/>
                  <a:gd name="connsiteX2" fmla="*/ 31242 w 62579"/>
                  <a:gd name="connsiteY2" fmla="*/ 60579 h 60579"/>
                  <a:gd name="connsiteX3" fmla="*/ 62579 w 62579"/>
                  <a:gd name="connsiteY3" fmla="*/ 30290 h 60579"/>
                  <a:gd name="connsiteX4" fmla="*/ 31242 w 62579"/>
                  <a:gd name="connsiteY4" fmla="*/ 0 h 60579"/>
                  <a:gd name="connsiteX5" fmla="*/ 57055 w 62579"/>
                  <a:gd name="connsiteY5" fmla="*/ 30385 h 60579"/>
                  <a:gd name="connsiteX6" fmla="*/ 31242 w 62579"/>
                  <a:gd name="connsiteY6" fmla="*/ 54864 h 60579"/>
                  <a:gd name="connsiteX7" fmla="*/ 5905 w 62579"/>
                  <a:gd name="connsiteY7" fmla="*/ 30385 h 60579"/>
                  <a:gd name="connsiteX8" fmla="*/ 31242 w 62579"/>
                  <a:gd name="connsiteY8" fmla="*/ 5905 h 60579"/>
                  <a:gd name="connsiteX9" fmla="*/ 57055 w 62579"/>
                  <a:gd name="connsiteY9" fmla="*/ 30385 h 60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579" h="60579">
                    <a:moveTo>
                      <a:pt x="31242" y="0"/>
                    </a:moveTo>
                    <a:cubicBezTo>
                      <a:pt x="14288" y="0"/>
                      <a:pt x="0" y="13906"/>
                      <a:pt x="0" y="30290"/>
                    </a:cubicBezTo>
                    <a:cubicBezTo>
                      <a:pt x="0" y="46673"/>
                      <a:pt x="14288" y="60579"/>
                      <a:pt x="31242" y="60579"/>
                    </a:cubicBezTo>
                    <a:cubicBezTo>
                      <a:pt x="48196" y="60579"/>
                      <a:pt x="62579" y="46958"/>
                      <a:pt x="62579" y="30290"/>
                    </a:cubicBezTo>
                    <a:cubicBezTo>
                      <a:pt x="62579" y="13621"/>
                      <a:pt x="48482" y="0"/>
                      <a:pt x="31242" y="0"/>
                    </a:cubicBezTo>
                    <a:close/>
                    <a:moveTo>
                      <a:pt x="57055" y="30385"/>
                    </a:moveTo>
                    <a:cubicBezTo>
                      <a:pt x="57055" y="43910"/>
                      <a:pt x="45434" y="54864"/>
                      <a:pt x="31242" y="54864"/>
                    </a:cubicBezTo>
                    <a:cubicBezTo>
                      <a:pt x="17050" y="54864"/>
                      <a:pt x="5905" y="43910"/>
                      <a:pt x="5905" y="30385"/>
                    </a:cubicBezTo>
                    <a:cubicBezTo>
                      <a:pt x="5905" y="16859"/>
                      <a:pt x="17240" y="5905"/>
                      <a:pt x="31242" y="5905"/>
                    </a:cubicBezTo>
                    <a:cubicBezTo>
                      <a:pt x="45244" y="5905"/>
                      <a:pt x="57055" y="16859"/>
                      <a:pt x="57055" y="30385"/>
                    </a:cubicBezTo>
                    <a:close/>
                  </a:path>
                </a:pathLst>
              </a:custGeom>
              <a:solidFill>
                <a:srgbClr val="1D4F91"/>
              </a:solidFill>
              <a:ln w="9525" cap="flat">
                <a:noFill/>
                <a:prstDash val="solid"/>
                <a:miter/>
              </a:ln>
            </p:spPr>
            <p:txBody>
              <a:bodyPr rtlCol="0" anchor="ctr"/>
              <a:lstStyle/>
              <a:p>
                <a:endParaRPr lang="en-GB"/>
              </a:p>
            </p:txBody>
          </p:sp>
          <p:sp>
            <p:nvSpPr>
              <p:cNvPr id="30" name="Freeform: Shape 68">
                <a:extLst>
                  <a:ext uri="{FF2B5EF4-FFF2-40B4-BE49-F238E27FC236}">
                    <a16:creationId xmlns:a16="http://schemas.microsoft.com/office/drawing/2014/main" id="{59F6C833-DABF-C19A-45F4-D9356B9F47AA}"/>
                  </a:ext>
                </a:extLst>
              </p:cNvPr>
              <p:cNvSpPr/>
              <p:nvPr/>
            </p:nvSpPr>
            <p:spPr>
              <a:xfrm>
                <a:off x="6516718" y="-357155"/>
                <a:ext cx="20002" cy="36004"/>
              </a:xfrm>
              <a:custGeom>
                <a:avLst/>
                <a:gdLst>
                  <a:gd name="connsiteX0" fmla="*/ 14573 w 20002"/>
                  <a:gd name="connsiteY0" fmla="*/ 21050 h 36004"/>
                  <a:gd name="connsiteX1" fmla="*/ 20002 w 20002"/>
                  <a:gd name="connsiteY1" fmla="*/ 11144 h 36004"/>
                  <a:gd name="connsiteX2" fmla="*/ 8763 w 20002"/>
                  <a:gd name="connsiteY2" fmla="*/ 0 h 36004"/>
                  <a:gd name="connsiteX3" fmla="*/ 4286 w 20002"/>
                  <a:gd name="connsiteY3" fmla="*/ 0 h 36004"/>
                  <a:gd name="connsiteX4" fmla="*/ 0 w 20002"/>
                  <a:gd name="connsiteY4" fmla="*/ 4572 h 36004"/>
                  <a:gd name="connsiteX5" fmla="*/ 0 w 20002"/>
                  <a:gd name="connsiteY5" fmla="*/ 33052 h 36004"/>
                  <a:gd name="connsiteX6" fmla="*/ 3143 w 20002"/>
                  <a:gd name="connsiteY6" fmla="*/ 36004 h 36004"/>
                  <a:gd name="connsiteX7" fmla="*/ 6191 w 20002"/>
                  <a:gd name="connsiteY7" fmla="*/ 33052 h 36004"/>
                  <a:gd name="connsiteX8" fmla="*/ 6191 w 20002"/>
                  <a:gd name="connsiteY8" fmla="*/ 22479 h 36004"/>
                  <a:gd name="connsiteX9" fmla="*/ 8572 w 20002"/>
                  <a:gd name="connsiteY9" fmla="*/ 22479 h 36004"/>
                  <a:gd name="connsiteX10" fmla="*/ 14097 w 20002"/>
                  <a:gd name="connsiteY10" fmla="*/ 34385 h 36004"/>
                  <a:gd name="connsiteX11" fmla="*/ 16764 w 20002"/>
                  <a:gd name="connsiteY11" fmla="*/ 36004 h 36004"/>
                  <a:gd name="connsiteX12" fmla="*/ 18192 w 20002"/>
                  <a:gd name="connsiteY12" fmla="*/ 35719 h 36004"/>
                  <a:gd name="connsiteX13" fmla="*/ 20002 w 20002"/>
                  <a:gd name="connsiteY13" fmla="*/ 33147 h 36004"/>
                  <a:gd name="connsiteX14" fmla="*/ 19717 w 20002"/>
                  <a:gd name="connsiteY14" fmla="*/ 31909 h 36004"/>
                  <a:gd name="connsiteX15" fmla="*/ 14573 w 20002"/>
                  <a:gd name="connsiteY15" fmla="*/ 21050 h 36004"/>
                  <a:gd name="connsiteX16" fmla="*/ 13716 w 20002"/>
                  <a:gd name="connsiteY16" fmla="*/ 11240 h 36004"/>
                  <a:gd name="connsiteX17" fmla="*/ 8763 w 20002"/>
                  <a:gd name="connsiteY17" fmla="*/ 16574 h 36004"/>
                  <a:gd name="connsiteX18" fmla="*/ 6096 w 20002"/>
                  <a:gd name="connsiteY18" fmla="*/ 16574 h 36004"/>
                  <a:gd name="connsiteX19" fmla="*/ 6096 w 20002"/>
                  <a:gd name="connsiteY19" fmla="*/ 6096 h 36004"/>
                  <a:gd name="connsiteX20" fmla="*/ 8763 w 20002"/>
                  <a:gd name="connsiteY20" fmla="*/ 6096 h 36004"/>
                  <a:gd name="connsiteX21" fmla="*/ 13716 w 20002"/>
                  <a:gd name="connsiteY21" fmla="*/ 11240 h 36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002" h="36004">
                    <a:moveTo>
                      <a:pt x="14573" y="21050"/>
                    </a:moveTo>
                    <a:cubicBezTo>
                      <a:pt x="18002" y="18955"/>
                      <a:pt x="20002" y="15335"/>
                      <a:pt x="20002" y="11144"/>
                    </a:cubicBezTo>
                    <a:cubicBezTo>
                      <a:pt x="20002" y="4858"/>
                      <a:pt x="15145" y="0"/>
                      <a:pt x="8763" y="0"/>
                    </a:cubicBezTo>
                    <a:lnTo>
                      <a:pt x="4286" y="0"/>
                    </a:lnTo>
                    <a:cubicBezTo>
                      <a:pt x="1809" y="0"/>
                      <a:pt x="0" y="1905"/>
                      <a:pt x="0" y="4572"/>
                    </a:cubicBezTo>
                    <a:lnTo>
                      <a:pt x="0" y="33052"/>
                    </a:lnTo>
                    <a:cubicBezTo>
                      <a:pt x="0" y="34671"/>
                      <a:pt x="1429" y="36004"/>
                      <a:pt x="3143" y="36004"/>
                    </a:cubicBezTo>
                    <a:cubicBezTo>
                      <a:pt x="4858" y="36004"/>
                      <a:pt x="6191" y="34766"/>
                      <a:pt x="6191" y="33052"/>
                    </a:cubicBezTo>
                    <a:lnTo>
                      <a:pt x="6191" y="22479"/>
                    </a:lnTo>
                    <a:lnTo>
                      <a:pt x="8572" y="22479"/>
                    </a:lnTo>
                    <a:lnTo>
                      <a:pt x="14097" y="34385"/>
                    </a:lnTo>
                    <a:cubicBezTo>
                      <a:pt x="14573" y="35433"/>
                      <a:pt x="15621" y="36004"/>
                      <a:pt x="16764" y="36004"/>
                    </a:cubicBezTo>
                    <a:cubicBezTo>
                      <a:pt x="17240" y="36004"/>
                      <a:pt x="17812" y="35909"/>
                      <a:pt x="18192" y="35719"/>
                    </a:cubicBezTo>
                    <a:cubicBezTo>
                      <a:pt x="19336" y="35243"/>
                      <a:pt x="20002" y="34290"/>
                      <a:pt x="20002" y="33147"/>
                    </a:cubicBezTo>
                    <a:cubicBezTo>
                      <a:pt x="20002" y="32766"/>
                      <a:pt x="20002" y="32385"/>
                      <a:pt x="19717" y="31909"/>
                    </a:cubicBezTo>
                    <a:lnTo>
                      <a:pt x="14573" y="21050"/>
                    </a:lnTo>
                    <a:close/>
                    <a:moveTo>
                      <a:pt x="13716" y="11240"/>
                    </a:moveTo>
                    <a:cubicBezTo>
                      <a:pt x="13716" y="11240"/>
                      <a:pt x="13716" y="16574"/>
                      <a:pt x="8763" y="16574"/>
                    </a:cubicBezTo>
                    <a:lnTo>
                      <a:pt x="6096" y="16574"/>
                    </a:lnTo>
                    <a:lnTo>
                      <a:pt x="6096" y="6096"/>
                    </a:lnTo>
                    <a:lnTo>
                      <a:pt x="8763" y="6096"/>
                    </a:lnTo>
                    <a:cubicBezTo>
                      <a:pt x="13621" y="6096"/>
                      <a:pt x="13716" y="11049"/>
                      <a:pt x="13716" y="11240"/>
                    </a:cubicBezTo>
                    <a:close/>
                  </a:path>
                </a:pathLst>
              </a:custGeom>
              <a:solidFill>
                <a:srgbClr val="1D4F91"/>
              </a:solidFill>
              <a:ln w="9525"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1591610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3" pos="363" userDrawn="1">
          <p15:clr>
            <a:srgbClr val="000000"/>
          </p15:clr>
        </p15:guide>
        <p15:guide id="14" pos="7316" userDrawn="1">
          <p15:clr>
            <a:srgbClr val="000000"/>
          </p15:clr>
        </p15:guide>
        <p15:guide id="15" orient="horz" pos="363" userDrawn="1">
          <p15:clr>
            <a:srgbClr val="000000"/>
          </p15:clr>
        </p15:guide>
        <p15:guide id="16" orient="horz" pos="3956" userDrawn="1">
          <p15:clr>
            <a:srgbClr val="00000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re-Defined 3D Cover 2">
    <p:bg>
      <p:bgPr>
        <a:solidFill>
          <a:srgbClr val="E1E3EF"/>
        </a:solidFill>
        <a:effectLst/>
      </p:bgPr>
    </p:bg>
    <p:spTree>
      <p:nvGrpSpPr>
        <p:cNvPr id="1" name=""/>
        <p:cNvGrpSpPr/>
        <p:nvPr/>
      </p:nvGrpSpPr>
      <p:grpSpPr>
        <a:xfrm>
          <a:off x="0" y="0"/>
          <a:ext cx="0" cy="0"/>
          <a:chOff x="0" y="0"/>
          <a:chExt cx="0" cy="0"/>
        </a:xfrm>
      </p:grpSpPr>
      <p:pic>
        <p:nvPicPr>
          <p:cNvPr id="44" name="Picture 43" descr="A blue square shaped objects&#10;&#10;AI-generated content may be incorrect.">
            <a:extLst>
              <a:ext uri="{FF2B5EF4-FFF2-40B4-BE49-F238E27FC236}">
                <a16:creationId xmlns:a16="http://schemas.microsoft.com/office/drawing/2014/main" id="{FBAD5C2F-AB9A-F2B7-2015-819777DE67B8}"/>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419099" y="0"/>
            <a:ext cx="11763375" cy="6858000"/>
          </a:xfrm>
          <a:prstGeom prst="rect">
            <a:avLst/>
          </a:prstGeom>
        </p:spPr>
      </p:pic>
      <p:sp>
        <p:nvSpPr>
          <p:cNvPr id="5" name="Title 10">
            <a:extLst>
              <a:ext uri="{FF2B5EF4-FFF2-40B4-BE49-F238E27FC236}">
                <a16:creationId xmlns:a16="http://schemas.microsoft.com/office/drawing/2014/main" id="{EE42E87A-2744-8D35-6FB4-EB893718B883}"/>
              </a:ext>
            </a:extLst>
          </p:cNvPr>
          <p:cNvSpPr>
            <a:spLocks noGrp="1"/>
          </p:cNvSpPr>
          <p:nvPr>
            <p:ph type="title" hasCustomPrompt="1"/>
          </p:nvPr>
        </p:nvSpPr>
        <p:spPr>
          <a:xfrm>
            <a:off x="576263" y="2800048"/>
            <a:ext cx="6397625" cy="1329595"/>
          </a:xfrm>
        </p:spPr>
        <p:txBody>
          <a:bodyPr anchor="b" anchorCtr="0">
            <a:noAutofit/>
          </a:bodyPr>
          <a:lstStyle>
            <a:lvl1pPr>
              <a:defRPr sz="4800">
                <a:solidFill>
                  <a:schemeClr val="accent1"/>
                </a:solidFill>
              </a:defRPr>
            </a:lvl1pPr>
          </a:lstStyle>
          <a:p>
            <a:r>
              <a:rPr lang="en-GB" dirty="0"/>
              <a:t>Cover title,</a:t>
            </a:r>
            <a:br>
              <a:rPr lang="en-GB" dirty="0"/>
            </a:br>
            <a:r>
              <a:rPr lang="en-GB" dirty="0"/>
              <a:t>span two lines</a:t>
            </a:r>
          </a:p>
        </p:txBody>
      </p:sp>
      <p:sp>
        <p:nvSpPr>
          <p:cNvPr id="6" name="Text Placeholder 12">
            <a:extLst>
              <a:ext uri="{FF2B5EF4-FFF2-40B4-BE49-F238E27FC236}">
                <a16:creationId xmlns:a16="http://schemas.microsoft.com/office/drawing/2014/main" id="{30D45195-3F73-3808-D057-1C714C2664DA}"/>
              </a:ext>
            </a:extLst>
          </p:cNvPr>
          <p:cNvSpPr>
            <a:spLocks noGrp="1"/>
          </p:cNvSpPr>
          <p:nvPr>
            <p:ph type="body" sz="quarter" idx="12" hasCustomPrompt="1"/>
          </p:nvPr>
        </p:nvSpPr>
        <p:spPr>
          <a:xfrm>
            <a:off x="576263" y="4280328"/>
            <a:ext cx="6397625" cy="300788"/>
          </a:xfrm>
        </p:spPr>
        <p:txBody>
          <a:bodyPr anchor="t" anchorCtr="0">
            <a:spAutoFit/>
          </a:bodyPr>
          <a:lstStyle>
            <a:lvl1pPr>
              <a:defRPr sz="200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Subtitle can go here, span one line</a:t>
            </a:r>
          </a:p>
        </p:txBody>
      </p:sp>
      <p:sp>
        <p:nvSpPr>
          <p:cNvPr id="8" name="Text Placeholder 12">
            <a:extLst>
              <a:ext uri="{FF2B5EF4-FFF2-40B4-BE49-F238E27FC236}">
                <a16:creationId xmlns:a16="http://schemas.microsoft.com/office/drawing/2014/main" id="{0E956927-8C2C-8121-EA96-046DD5381FFB}"/>
              </a:ext>
            </a:extLst>
          </p:cNvPr>
          <p:cNvSpPr>
            <a:spLocks noGrp="1"/>
          </p:cNvSpPr>
          <p:nvPr>
            <p:ph type="body" sz="quarter" idx="13" hasCustomPrompt="1"/>
          </p:nvPr>
        </p:nvSpPr>
        <p:spPr>
          <a:xfrm>
            <a:off x="576263" y="5032590"/>
            <a:ext cx="6397625" cy="499111"/>
          </a:xfrm>
        </p:spPr>
        <p:txBody>
          <a:bodyPr>
            <a:spAutoFit/>
          </a:bodyPr>
          <a:lstStyle>
            <a:lvl1pPr>
              <a:spcAft>
                <a:spcPts val="0"/>
              </a:spcAft>
              <a:defRPr sz="160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Presented by Name of Presenter</a:t>
            </a:r>
          </a:p>
          <a:p>
            <a:pPr lvl="0"/>
            <a:r>
              <a:rPr lang="en-GB"/>
              <a:t>Date / Month / Year</a:t>
            </a:r>
          </a:p>
        </p:txBody>
      </p:sp>
      <p:sp>
        <p:nvSpPr>
          <p:cNvPr id="9" name="Text Placeholder 12">
            <a:extLst>
              <a:ext uri="{FF2B5EF4-FFF2-40B4-BE49-F238E27FC236}">
                <a16:creationId xmlns:a16="http://schemas.microsoft.com/office/drawing/2014/main" id="{A6D20787-4C4A-29C7-647E-CBDC7091E557}"/>
              </a:ext>
            </a:extLst>
          </p:cNvPr>
          <p:cNvSpPr>
            <a:spLocks noGrp="1"/>
          </p:cNvSpPr>
          <p:nvPr>
            <p:ph type="body" sz="quarter" idx="14" hasCustomPrompt="1"/>
          </p:nvPr>
        </p:nvSpPr>
        <p:spPr>
          <a:xfrm>
            <a:off x="576262" y="5888494"/>
            <a:ext cx="5076000" cy="412805"/>
          </a:xfrm>
        </p:spPr>
        <p:txBody>
          <a:bodyPr wrap="square" anchor="b" anchorCtr="0">
            <a:spAutoFit/>
          </a:bodyPr>
          <a:lstStyle>
            <a:lvl1pPr>
              <a:lnSpc>
                <a:spcPct val="100000"/>
              </a:lnSpc>
              <a:spcAft>
                <a:spcPts val="0"/>
              </a:spcAft>
              <a:defRPr sz="65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 Experian, 2025. All rights reserved. The word "EXPERIAN" and the graphical device are trademarks of Experian and/or its associated companies and may be registered in the EU, USA and other countries. The graphical device is a registered Community design in the EU. Other product and company names mentioned herein are the trademarks of their respective owners. Experian [Public. Confidential. Internal. Restricted. – please choose the appropriate category].</a:t>
            </a:r>
          </a:p>
        </p:txBody>
      </p:sp>
      <p:grpSp>
        <p:nvGrpSpPr>
          <p:cNvPr id="2" name="Graphic 3" descr="Experian Logo">
            <a:extLst>
              <a:ext uri="{FF2B5EF4-FFF2-40B4-BE49-F238E27FC236}">
                <a16:creationId xmlns:a16="http://schemas.microsoft.com/office/drawing/2014/main" id="{B2F159A1-FBAD-DC88-A400-4011B8146C3A}"/>
              </a:ext>
            </a:extLst>
          </p:cNvPr>
          <p:cNvGrpSpPr/>
          <p:nvPr userDrawn="1"/>
        </p:nvGrpSpPr>
        <p:grpSpPr>
          <a:xfrm>
            <a:off x="578644" y="1723518"/>
            <a:ext cx="1985962" cy="650823"/>
            <a:chOff x="3756183" y="-979328"/>
            <a:chExt cx="2801302" cy="918019"/>
          </a:xfrm>
        </p:grpSpPr>
        <p:grpSp>
          <p:nvGrpSpPr>
            <p:cNvPr id="3" name="Graphic 3">
              <a:extLst>
                <a:ext uri="{FF2B5EF4-FFF2-40B4-BE49-F238E27FC236}">
                  <a16:creationId xmlns:a16="http://schemas.microsoft.com/office/drawing/2014/main" id="{950B5BD2-BC60-DA7B-591C-818CD8890A22}"/>
                </a:ext>
              </a:extLst>
            </p:cNvPr>
            <p:cNvGrpSpPr/>
            <p:nvPr/>
          </p:nvGrpSpPr>
          <p:grpSpPr>
            <a:xfrm>
              <a:off x="3756183" y="-979328"/>
              <a:ext cx="2699956" cy="918019"/>
              <a:chOff x="3756183" y="-979328"/>
              <a:chExt cx="2699956" cy="918019"/>
            </a:xfrm>
          </p:grpSpPr>
          <p:sp>
            <p:nvSpPr>
              <p:cNvPr id="13" name="Freeform: Shape 69">
                <a:extLst>
                  <a:ext uri="{FF2B5EF4-FFF2-40B4-BE49-F238E27FC236}">
                    <a16:creationId xmlns:a16="http://schemas.microsoft.com/office/drawing/2014/main" id="{49C38B65-9C4C-1A30-B303-E87D2BE6379B}"/>
                  </a:ext>
                </a:extLst>
              </p:cNvPr>
              <p:cNvSpPr/>
              <p:nvPr/>
            </p:nvSpPr>
            <p:spPr>
              <a:xfrm>
                <a:off x="4045266" y="-979328"/>
                <a:ext cx="216027" cy="216027"/>
              </a:xfrm>
              <a:custGeom>
                <a:avLst/>
                <a:gdLst>
                  <a:gd name="connsiteX0" fmla="*/ 160020 w 216027"/>
                  <a:gd name="connsiteY0" fmla="*/ 216027 h 216027"/>
                  <a:gd name="connsiteX1" fmla="*/ 56007 w 216027"/>
                  <a:gd name="connsiteY1" fmla="*/ 216027 h 216027"/>
                  <a:gd name="connsiteX2" fmla="*/ 0 w 216027"/>
                  <a:gd name="connsiteY2" fmla="*/ 160020 h 216027"/>
                  <a:gd name="connsiteX3" fmla="*/ 0 w 216027"/>
                  <a:gd name="connsiteY3" fmla="*/ 56007 h 216027"/>
                  <a:gd name="connsiteX4" fmla="*/ 56007 w 216027"/>
                  <a:gd name="connsiteY4" fmla="*/ 0 h 216027"/>
                  <a:gd name="connsiteX5" fmla="*/ 160020 w 216027"/>
                  <a:gd name="connsiteY5" fmla="*/ 0 h 216027"/>
                  <a:gd name="connsiteX6" fmla="*/ 216027 w 216027"/>
                  <a:gd name="connsiteY6" fmla="*/ 56007 h 216027"/>
                  <a:gd name="connsiteX7" fmla="*/ 216027 w 216027"/>
                  <a:gd name="connsiteY7" fmla="*/ 160020 h 216027"/>
                  <a:gd name="connsiteX8" fmla="*/ 160020 w 216027"/>
                  <a:gd name="connsiteY8" fmla="*/ 216027 h 216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027" h="216027">
                    <a:moveTo>
                      <a:pt x="160020" y="216027"/>
                    </a:moveTo>
                    <a:lnTo>
                      <a:pt x="56007" y="216027"/>
                    </a:lnTo>
                    <a:cubicBezTo>
                      <a:pt x="25051" y="216027"/>
                      <a:pt x="0" y="190976"/>
                      <a:pt x="0" y="160020"/>
                    </a:cubicBezTo>
                    <a:lnTo>
                      <a:pt x="0" y="56007"/>
                    </a:lnTo>
                    <a:cubicBezTo>
                      <a:pt x="0" y="25146"/>
                      <a:pt x="25051" y="0"/>
                      <a:pt x="56007" y="0"/>
                    </a:cubicBezTo>
                    <a:lnTo>
                      <a:pt x="160020" y="0"/>
                    </a:lnTo>
                    <a:cubicBezTo>
                      <a:pt x="190976" y="0"/>
                      <a:pt x="216027" y="25051"/>
                      <a:pt x="216027" y="56007"/>
                    </a:cubicBezTo>
                    <a:lnTo>
                      <a:pt x="216027" y="160020"/>
                    </a:lnTo>
                    <a:cubicBezTo>
                      <a:pt x="216027" y="190976"/>
                      <a:pt x="190976" y="216027"/>
                      <a:pt x="160020" y="216027"/>
                    </a:cubicBezTo>
                  </a:path>
                </a:pathLst>
              </a:custGeom>
              <a:solidFill>
                <a:srgbClr val="426DA9"/>
              </a:solidFill>
              <a:ln w="9525" cap="flat">
                <a:noFill/>
                <a:prstDash val="solid"/>
                <a:miter/>
              </a:ln>
            </p:spPr>
            <p:txBody>
              <a:bodyPr rtlCol="0" anchor="ctr"/>
              <a:lstStyle/>
              <a:p>
                <a:endParaRPr lang="en-GB"/>
              </a:p>
            </p:txBody>
          </p:sp>
          <p:sp>
            <p:nvSpPr>
              <p:cNvPr id="14" name="Freeform: Shape 70">
                <a:extLst>
                  <a:ext uri="{FF2B5EF4-FFF2-40B4-BE49-F238E27FC236}">
                    <a16:creationId xmlns:a16="http://schemas.microsoft.com/office/drawing/2014/main" id="{7F0BD2E7-1034-9320-6458-9514BCA23941}"/>
                  </a:ext>
                </a:extLst>
              </p:cNvPr>
              <p:cNvSpPr/>
              <p:nvPr/>
            </p:nvSpPr>
            <p:spPr>
              <a:xfrm>
                <a:off x="3756183" y="-773112"/>
                <a:ext cx="242982" cy="242982"/>
              </a:xfrm>
              <a:custGeom>
                <a:avLst/>
                <a:gdLst>
                  <a:gd name="connsiteX0" fmla="*/ 180023 w 242982"/>
                  <a:gd name="connsiteY0" fmla="*/ 242983 h 242982"/>
                  <a:gd name="connsiteX1" fmla="*/ 62960 w 242982"/>
                  <a:gd name="connsiteY1" fmla="*/ 242983 h 242982"/>
                  <a:gd name="connsiteX2" fmla="*/ 0 w 242982"/>
                  <a:gd name="connsiteY2" fmla="*/ 180023 h 242982"/>
                  <a:gd name="connsiteX3" fmla="*/ 0 w 242982"/>
                  <a:gd name="connsiteY3" fmla="*/ 62960 h 242982"/>
                  <a:gd name="connsiteX4" fmla="*/ 62960 w 242982"/>
                  <a:gd name="connsiteY4" fmla="*/ 0 h 242982"/>
                  <a:gd name="connsiteX5" fmla="*/ 180023 w 242982"/>
                  <a:gd name="connsiteY5" fmla="*/ 0 h 242982"/>
                  <a:gd name="connsiteX6" fmla="*/ 242983 w 242982"/>
                  <a:gd name="connsiteY6" fmla="*/ 62960 h 242982"/>
                  <a:gd name="connsiteX7" fmla="*/ 242983 w 242982"/>
                  <a:gd name="connsiteY7" fmla="*/ 180023 h 242982"/>
                  <a:gd name="connsiteX8" fmla="*/ 180023 w 242982"/>
                  <a:gd name="connsiteY8" fmla="*/ 242983 h 242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82" h="242982">
                    <a:moveTo>
                      <a:pt x="180023" y="242983"/>
                    </a:moveTo>
                    <a:lnTo>
                      <a:pt x="62960" y="242983"/>
                    </a:lnTo>
                    <a:cubicBezTo>
                      <a:pt x="28194" y="242983"/>
                      <a:pt x="0" y="214884"/>
                      <a:pt x="0" y="180023"/>
                    </a:cubicBezTo>
                    <a:lnTo>
                      <a:pt x="0" y="62960"/>
                    </a:lnTo>
                    <a:cubicBezTo>
                      <a:pt x="0" y="28194"/>
                      <a:pt x="28194" y="0"/>
                      <a:pt x="62960" y="0"/>
                    </a:cubicBezTo>
                    <a:lnTo>
                      <a:pt x="180023" y="0"/>
                    </a:lnTo>
                    <a:cubicBezTo>
                      <a:pt x="214789" y="0"/>
                      <a:pt x="242983" y="28194"/>
                      <a:pt x="242983" y="62960"/>
                    </a:cubicBezTo>
                    <a:lnTo>
                      <a:pt x="242983" y="180023"/>
                    </a:lnTo>
                    <a:cubicBezTo>
                      <a:pt x="242983" y="214884"/>
                      <a:pt x="214789" y="242983"/>
                      <a:pt x="180023" y="242983"/>
                    </a:cubicBezTo>
                  </a:path>
                </a:pathLst>
              </a:custGeom>
              <a:solidFill>
                <a:srgbClr val="77127B"/>
              </a:solidFill>
              <a:ln w="9525" cap="flat">
                <a:noFill/>
                <a:prstDash val="solid"/>
                <a:miter/>
              </a:ln>
            </p:spPr>
            <p:txBody>
              <a:bodyPr rtlCol="0" anchor="ctr"/>
              <a:lstStyle/>
              <a:p>
                <a:endParaRPr lang="en-GB"/>
              </a:p>
            </p:txBody>
          </p:sp>
          <p:sp>
            <p:nvSpPr>
              <p:cNvPr id="17" name="Freeform: Shape 71">
                <a:extLst>
                  <a:ext uri="{FF2B5EF4-FFF2-40B4-BE49-F238E27FC236}">
                    <a16:creationId xmlns:a16="http://schemas.microsoft.com/office/drawing/2014/main" id="{D3997551-E2F0-E6C3-70A6-B35DA8E7B25D}"/>
                  </a:ext>
                </a:extLst>
              </p:cNvPr>
              <p:cNvSpPr/>
              <p:nvPr/>
            </p:nvSpPr>
            <p:spPr>
              <a:xfrm>
                <a:off x="3815143" y="-435641"/>
                <a:ext cx="148399" cy="148494"/>
              </a:xfrm>
              <a:custGeom>
                <a:avLst/>
                <a:gdLst>
                  <a:gd name="connsiteX0" fmla="*/ 109919 w 148399"/>
                  <a:gd name="connsiteY0" fmla="*/ 148495 h 148494"/>
                  <a:gd name="connsiteX1" fmla="*/ 38481 w 148399"/>
                  <a:gd name="connsiteY1" fmla="*/ 148495 h 148494"/>
                  <a:gd name="connsiteX2" fmla="*/ 0 w 148399"/>
                  <a:gd name="connsiteY2" fmla="*/ 110014 h 148494"/>
                  <a:gd name="connsiteX3" fmla="*/ 0 w 148399"/>
                  <a:gd name="connsiteY3" fmla="*/ 38576 h 148494"/>
                  <a:gd name="connsiteX4" fmla="*/ 38481 w 148399"/>
                  <a:gd name="connsiteY4" fmla="*/ 0 h 148494"/>
                  <a:gd name="connsiteX5" fmla="*/ 109919 w 148399"/>
                  <a:gd name="connsiteY5" fmla="*/ 0 h 148494"/>
                  <a:gd name="connsiteX6" fmla="*/ 148399 w 148399"/>
                  <a:gd name="connsiteY6" fmla="*/ 38576 h 148494"/>
                  <a:gd name="connsiteX7" fmla="*/ 148399 w 148399"/>
                  <a:gd name="connsiteY7" fmla="*/ 110014 h 148494"/>
                  <a:gd name="connsiteX8" fmla="*/ 109919 w 148399"/>
                  <a:gd name="connsiteY8" fmla="*/ 148495 h 148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399" h="148494">
                    <a:moveTo>
                      <a:pt x="109919" y="148495"/>
                    </a:moveTo>
                    <a:lnTo>
                      <a:pt x="38481" y="148495"/>
                    </a:lnTo>
                    <a:cubicBezTo>
                      <a:pt x="17240" y="148495"/>
                      <a:pt x="0" y="131254"/>
                      <a:pt x="0" y="110014"/>
                    </a:cubicBezTo>
                    <a:lnTo>
                      <a:pt x="0" y="38576"/>
                    </a:lnTo>
                    <a:cubicBezTo>
                      <a:pt x="0" y="17240"/>
                      <a:pt x="17240" y="0"/>
                      <a:pt x="38481" y="0"/>
                    </a:cubicBezTo>
                    <a:lnTo>
                      <a:pt x="109919" y="0"/>
                    </a:lnTo>
                    <a:cubicBezTo>
                      <a:pt x="131159" y="0"/>
                      <a:pt x="148399" y="17240"/>
                      <a:pt x="148399" y="38576"/>
                    </a:cubicBezTo>
                    <a:lnTo>
                      <a:pt x="148399" y="110014"/>
                    </a:lnTo>
                    <a:cubicBezTo>
                      <a:pt x="148399" y="131350"/>
                      <a:pt x="131159" y="148495"/>
                      <a:pt x="109919" y="148495"/>
                    </a:cubicBezTo>
                  </a:path>
                </a:pathLst>
              </a:custGeom>
              <a:solidFill>
                <a:srgbClr val="C1188B"/>
              </a:solidFill>
              <a:ln w="9525" cap="flat">
                <a:noFill/>
                <a:prstDash val="solid"/>
                <a:miter/>
              </a:ln>
            </p:spPr>
            <p:txBody>
              <a:bodyPr rtlCol="0" anchor="ctr"/>
              <a:lstStyle/>
              <a:p>
                <a:endParaRPr lang="en-GB"/>
              </a:p>
            </p:txBody>
          </p:sp>
          <p:sp>
            <p:nvSpPr>
              <p:cNvPr id="28" name="Freeform: Shape 72">
                <a:extLst>
                  <a:ext uri="{FF2B5EF4-FFF2-40B4-BE49-F238E27FC236}">
                    <a16:creationId xmlns:a16="http://schemas.microsoft.com/office/drawing/2014/main" id="{25D864FA-8877-FF2F-1F1B-F6B19CF33306}"/>
                  </a:ext>
                </a:extLst>
              </p:cNvPr>
              <p:cNvSpPr/>
              <p:nvPr/>
            </p:nvSpPr>
            <p:spPr>
              <a:xfrm>
                <a:off x="3986974" y="-236759"/>
                <a:ext cx="175545" cy="175450"/>
              </a:xfrm>
              <a:custGeom>
                <a:avLst/>
                <a:gdLst>
                  <a:gd name="connsiteX0" fmla="*/ 130016 w 175545"/>
                  <a:gd name="connsiteY0" fmla="*/ 175450 h 175450"/>
                  <a:gd name="connsiteX1" fmla="*/ 45529 w 175545"/>
                  <a:gd name="connsiteY1" fmla="*/ 175450 h 175450"/>
                  <a:gd name="connsiteX2" fmla="*/ 0 w 175545"/>
                  <a:gd name="connsiteY2" fmla="*/ 130016 h 175450"/>
                  <a:gd name="connsiteX3" fmla="*/ 0 w 175545"/>
                  <a:gd name="connsiteY3" fmla="*/ 45529 h 175450"/>
                  <a:gd name="connsiteX4" fmla="*/ 45529 w 175545"/>
                  <a:gd name="connsiteY4" fmla="*/ 0 h 175450"/>
                  <a:gd name="connsiteX5" fmla="*/ 130016 w 175545"/>
                  <a:gd name="connsiteY5" fmla="*/ 0 h 175450"/>
                  <a:gd name="connsiteX6" fmla="*/ 175546 w 175545"/>
                  <a:gd name="connsiteY6" fmla="*/ 45529 h 175450"/>
                  <a:gd name="connsiteX7" fmla="*/ 175546 w 175545"/>
                  <a:gd name="connsiteY7" fmla="*/ 130016 h 175450"/>
                  <a:gd name="connsiteX8" fmla="*/ 130016 w 175545"/>
                  <a:gd name="connsiteY8" fmla="*/ 175450 h 175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545" h="175450">
                    <a:moveTo>
                      <a:pt x="130016" y="175450"/>
                    </a:moveTo>
                    <a:lnTo>
                      <a:pt x="45529" y="175450"/>
                    </a:lnTo>
                    <a:cubicBezTo>
                      <a:pt x="20383" y="175450"/>
                      <a:pt x="0" y="155162"/>
                      <a:pt x="0" y="130016"/>
                    </a:cubicBezTo>
                    <a:lnTo>
                      <a:pt x="0" y="45529"/>
                    </a:lnTo>
                    <a:cubicBezTo>
                      <a:pt x="0" y="20383"/>
                      <a:pt x="20383" y="0"/>
                      <a:pt x="45529" y="0"/>
                    </a:cubicBezTo>
                    <a:lnTo>
                      <a:pt x="130016" y="0"/>
                    </a:lnTo>
                    <a:cubicBezTo>
                      <a:pt x="155162" y="0"/>
                      <a:pt x="175546" y="20288"/>
                      <a:pt x="175546" y="45529"/>
                    </a:cubicBezTo>
                    <a:lnTo>
                      <a:pt x="175546" y="130016"/>
                    </a:lnTo>
                    <a:cubicBezTo>
                      <a:pt x="175546" y="155162"/>
                      <a:pt x="155162" y="175450"/>
                      <a:pt x="130016" y="175450"/>
                    </a:cubicBezTo>
                  </a:path>
                </a:pathLst>
              </a:custGeom>
              <a:solidFill>
                <a:srgbClr val="E80070"/>
              </a:solidFill>
              <a:ln w="9525" cap="flat">
                <a:noFill/>
                <a:prstDash val="solid"/>
                <a:miter/>
              </a:ln>
            </p:spPr>
            <p:txBody>
              <a:bodyPr rtlCol="0" anchor="ctr"/>
              <a:lstStyle/>
              <a:p>
                <a:endParaRPr lang="en-GB"/>
              </a:p>
            </p:txBody>
          </p:sp>
          <p:sp>
            <p:nvSpPr>
              <p:cNvPr id="29" name="Freeform: Shape 73">
                <a:extLst>
                  <a:ext uri="{FF2B5EF4-FFF2-40B4-BE49-F238E27FC236}">
                    <a16:creationId xmlns:a16="http://schemas.microsoft.com/office/drawing/2014/main" id="{05065C4B-AC40-0415-A5E1-F3E81851B0A5}"/>
                  </a:ext>
                </a:extLst>
              </p:cNvPr>
              <p:cNvSpPr/>
              <p:nvPr/>
            </p:nvSpPr>
            <p:spPr>
              <a:xfrm>
                <a:off x="4336636" y="-842168"/>
                <a:ext cx="121539" cy="121443"/>
              </a:xfrm>
              <a:custGeom>
                <a:avLst/>
                <a:gdLst>
                  <a:gd name="connsiteX0" fmla="*/ 90106 w 121539"/>
                  <a:gd name="connsiteY0" fmla="*/ 121444 h 121443"/>
                  <a:gd name="connsiteX1" fmla="*/ 31528 w 121539"/>
                  <a:gd name="connsiteY1" fmla="*/ 121444 h 121443"/>
                  <a:gd name="connsiteX2" fmla="*/ 0 w 121539"/>
                  <a:gd name="connsiteY2" fmla="*/ 90011 h 121443"/>
                  <a:gd name="connsiteX3" fmla="*/ 0 w 121539"/>
                  <a:gd name="connsiteY3" fmla="*/ 31528 h 121443"/>
                  <a:gd name="connsiteX4" fmla="*/ 31528 w 121539"/>
                  <a:gd name="connsiteY4" fmla="*/ 0 h 121443"/>
                  <a:gd name="connsiteX5" fmla="*/ 90106 w 121539"/>
                  <a:gd name="connsiteY5" fmla="*/ 0 h 121443"/>
                  <a:gd name="connsiteX6" fmla="*/ 121539 w 121539"/>
                  <a:gd name="connsiteY6" fmla="*/ 31528 h 121443"/>
                  <a:gd name="connsiteX7" fmla="*/ 121539 w 121539"/>
                  <a:gd name="connsiteY7" fmla="*/ 90011 h 121443"/>
                  <a:gd name="connsiteX8" fmla="*/ 90106 w 121539"/>
                  <a:gd name="connsiteY8" fmla="*/ 121444 h 121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539" h="121443">
                    <a:moveTo>
                      <a:pt x="90106" y="121444"/>
                    </a:moveTo>
                    <a:lnTo>
                      <a:pt x="31528" y="121444"/>
                    </a:lnTo>
                    <a:cubicBezTo>
                      <a:pt x="14097" y="121444"/>
                      <a:pt x="0" y="107347"/>
                      <a:pt x="0" y="90011"/>
                    </a:cubicBezTo>
                    <a:lnTo>
                      <a:pt x="0" y="31528"/>
                    </a:lnTo>
                    <a:cubicBezTo>
                      <a:pt x="0" y="14097"/>
                      <a:pt x="14097" y="0"/>
                      <a:pt x="31528" y="0"/>
                    </a:cubicBezTo>
                    <a:lnTo>
                      <a:pt x="90106" y="0"/>
                    </a:lnTo>
                    <a:cubicBezTo>
                      <a:pt x="107537" y="0"/>
                      <a:pt x="121539" y="14097"/>
                      <a:pt x="121539" y="31528"/>
                    </a:cubicBezTo>
                    <a:lnTo>
                      <a:pt x="121539" y="90011"/>
                    </a:lnTo>
                    <a:cubicBezTo>
                      <a:pt x="121539" y="107347"/>
                      <a:pt x="107442" y="121444"/>
                      <a:pt x="90106" y="121444"/>
                    </a:cubicBezTo>
                  </a:path>
                </a:pathLst>
              </a:custGeom>
              <a:solidFill>
                <a:srgbClr val="E80070"/>
              </a:solidFill>
              <a:ln w="9525" cap="flat">
                <a:noFill/>
                <a:prstDash val="solid"/>
                <a:miter/>
              </a:ln>
            </p:spPr>
            <p:txBody>
              <a:bodyPr rtlCol="0" anchor="ctr"/>
              <a:lstStyle/>
              <a:p>
                <a:endParaRPr lang="en-GB"/>
              </a:p>
            </p:txBody>
          </p:sp>
          <p:sp>
            <p:nvSpPr>
              <p:cNvPr id="30" name="Freeform: Shape 74">
                <a:extLst>
                  <a:ext uri="{FF2B5EF4-FFF2-40B4-BE49-F238E27FC236}">
                    <a16:creationId xmlns:a16="http://schemas.microsoft.com/office/drawing/2014/main" id="{6B3853D6-088E-FA59-0DDE-9B5C13933C67}"/>
                  </a:ext>
                </a:extLst>
              </p:cNvPr>
              <p:cNvSpPr/>
              <p:nvPr/>
            </p:nvSpPr>
            <p:spPr>
              <a:xfrm>
                <a:off x="5674423" y="-749204"/>
                <a:ext cx="67532" cy="67532"/>
              </a:xfrm>
              <a:custGeom>
                <a:avLst/>
                <a:gdLst>
                  <a:gd name="connsiteX0" fmla="*/ 33814 w 67532"/>
                  <a:gd name="connsiteY0" fmla="*/ 67532 h 67532"/>
                  <a:gd name="connsiteX1" fmla="*/ 67532 w 67532"/>
                  <a:gd name="connsiteY1" fmla="*/ 33814 h 67532"/>
                  <a:gd name="connsiteX2" fmla="*/ 33814 w 67532"/>
                  <a:gd name="connsiteY2" fmla="*/ 0 h 67532"/>
                  <a:gd name="connsiteX3" fmla="*/ 0 w 67532"/>
                  <a:gd name="connsiteY3" fmla="*/ 33814 h 67532"/>
                  <a:gd name="connsiteX4" fmla="*/ 33814 w 67532"/>
                  <a:gd name="connsiteY4" fmla="*/ 67532 h 675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532" h="67532">
                    <a:moveTo>
                      <a:pt x="33814" y="67532"/>
                    </a:moveTo>
                    <a:cubicBezTo>
                      <a:pt x="52388" y="67532"/>
                      <a:pt x="67532" y="52483"/>
                      <a:pt x="67532" y="33814"/>
                    </a:cubicBezTo>
                    <a:cubicBezTo>
                      <a:pt x="67532" y="15145"/>
                      <a:pt x="52483" y="0"/>
                      <a:pt x="33814" y="0"/>
                    </a:cubicBezTo>
                    <a:cubicBezTo>
                      <a:pt x="15145" y="0"/>
                      <a:pt x="0" y="15145"/>
                      <a:pt x="0" y="33814"/>
                    </a:cubicBezTo>
                    <a:cubicBezTo>
                      <a:pt x="0" y="52483"/>
                      <a:pt x="15240" y="67532"/>
                      <a:pt x="33814" y="67532"/>
                    </a:cubicBezTo>
                    <a:close/>
                  </a:path>
                </a:pathLst>
              </a:custGeom>
              <a:solidFill>
                <a:srgbClr val="1D4F91"/>
              </a:solidFill>
              <a:ln w="9525" cap="flat">
                <a:noFill/>
                <a:prstDash val="solid"/>
                <a:miter/>
              </a:ln>
            </p:spPr>
            <p:txBody>
              <a:bodyPr rtlCol="0" anchor="ctr"/>
              <a:lstStyle/>
              <a:p>
                <a:endParaRPr lang="en-GB"/>
              </a:p>
            </p:txBody>
          </p:sp>
          <p:sp>
            <p:nvSpPr>
              <p:cNvPr id="31" name="Freeform: Shape 75">
                <a:extLst>
                  <a:ext uri="{FF2B5EF4-FFF2-40B4-BE49-F238E27FC236}">
                    <a16:creationId xmlns:a16="http://schemas.microsoft.com/office/drawing/2014/main" id="{6D4C4CD8-A12D-3E60-845A-C87D607A4158}"/>
                  </a:ext>
                </a:extLst>
              </p:cNvPr>
              <p:cNvSpPr/>
              <p:nvPr/>
            </p:nvSpPr>
            <p:spPr>
              <a:xfrm>
                <a:off x="4425505" y="-638714"/>
                <a:ext cx="230409" cy="328707"/>
              </a:xfrm>
              <a:custGeom>
                <a:avLst/>
                <a:gdLst>
                  <a:gd name="connsiteX0" fmla="*/ 50863 w 230409"/>
                  <a:gd name="connsiteY0" fmla="*/ 316992 h 328707"/>
                  <a:gd name="connsiteX1" fmla="*/ 28003 w 230409"/>
                  <a:gd name="connsiteY1" fmla="*/ 328708 h 328707"/>
                  <a:gd name="connsiteX2" fmla="*/ 12382 w 230409"/>
                  <a:gd name="connsiteY2" fmla="*/ 324803 h 328707"/>
                  <a:gd name="connsiteX3" fmla="*/ 0 w 230409"/>
                  <a:gd name="connsiteY3" fmla="*/ 300704 h 328707"/>
                  <a:gd name="connsiteX4" fmla="*/ 3905 w 230409"/>
                  <a:gd name="connsiteY4" fmla="*/ 287655 h 328707"/>
                  <a:gd name="connsiteX5" fmla="*/ 82201 w 230409"/>
                  <a:gd name="connsiteY5" fmla="*/ 164402 h 328707"/>
                  <a:gd name="connsiteX6" fmla="*/ 3905 w 230409"/>
                  <a:gd name="connsiteY6" fmla="*/ 41148 h 328707"/>
                  <a:gd name="connsiteX7" fmla="*/ 0 w 230409"/>
                  <a:gd name="connsiteY7" fmla="*/ 27432 h 328707"/>
                  <a:gd name="connsiteX8" fmla="*/ 13049 w 230409"/>
                  <a:gd name="connsiteY8" fmla="*/ 3905 h 328707"/>
                  <a:gd name="connsiteX9" fmla="*/ 27432 w 230409"/>
                  <a:gd name="connsiteY9" fmla="*/ 0 h 328707"/>
                  <a:gd name="connsiteX10" fmla="*/ 50959 w 230409"/>
                  <a:gd name="connsiteY10" fmla="*/ 11716 h 328707"/>
                  <a:gd name="connsiteX11" fmla="*/ 114871 w 230409"/>
                  <a:gd name="connsiteY11" fmla="*/ 112776 h 328707"/>
                  <a:gd name="connsiteX12" fmla="*/ 179451 w 230409"/>
                  <a:gd name="connsiteY12" fmla="*/ 11716 h 328707"/>
                  <a:gd name="connsiteX13" fmla="*/ 202978 w 230409"/>
                  <a:gd name="connsiteY13" fmla="*/ 0 h 328707"/>
                  <a:gd name="connsiteX14" fmla="*/ 217361 w 230409"/>
                  <a:gd name="connsiteY14" fmla="*/ 3905 h 328707"/>
                  <a:gd name="connsiteX15" fmla="*/ 230410 w 230409"/>
                  <a:gd name="connsiteY15" fmla="*/ 27432 h 328707"/>
                  <a:gd name="connsiteX16" fmla="*/ 226504 w 230409"/>
                  <a:gd name="connsiteY16" fmla="*/ 41148 h 328707"/>
                  <a:gd name="connsiteX17" fmla="*/ 148209 w 230409"/>
                  <a:gd name="connsiteY17" fmla="*/ 164402 h 328707"/>
                  <a:gd name="connsiteX18" fmla="*/ 226504 w 230409"/>
                  <a:gd name="connsiteY18" fmla="*/ 287655 h 328707"/>
                  <a:gd name="connsiteX19" fmla="*/ 230410 w 230409"/>
                  <a:gd name="connsiteY19" fmla="*/ 300704 h 328707"/>
                  <a:gd name="connsiteX20" fmla="*/ 218027 w 230409"/>
                  <a:gd name="connsiteY20" fmla="*/ 324803 h 328707"/>
                  <a:gd name="connsiteX21" fmla="*/ 202406 w 230409"/>
                  <a:gd name="connsiteY21" fmla="*/ 328708 h 328707"/>
                  <a:gd name="connsiteX22" fmla="*/ 179546 w 230409"/>
                  <a:gd name="connsiteY22" fmla="*/ 316992 h 328707"/>
                  <a:gd name="connsiteX23" fmla="*/ 114967 w 230409"/>
                  <a:gd name="connsiteY23" fmla="*/ 216503 h 328707"/>
                  <a:gd name="connsiteX24" fmla="*/ 51054 w 230409"/>
                  <a:gd name="connsiteY24" fmla="*/ 316992 h 328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30409" h="328707">
                    <a:moveTo>
                      <a:pt x="50863" y="316992"/>
                    </a:moveTo>
                    <a:cubicBezTo>
                      <a:pt x="45625" y="324803"/>
                      <a:pt x="37147" y="328708"/>
                      <a:pt x="28003" y="328708"/>
                    </a:cubicBezTo>
                    <a:cubicBezTo>
                      <a:pt x="22765" y="328708"/>
                      <a:pt x="16954" y="327374"/>
                      <a:pt x="12382" y="324803"/>
                    </a:cubicBezTo>
                    <a:cubicBezTo>
                      <a:pt x="5239" y="320231"/>
                      <a:pt x="0" y="310420"/>
                      <a:pt x="0" y="300704"/>
                    </a:cubicBezTo>
                    <a:cubicBezTo>
                      <a:pt x="0" y="296132"/>
                      <a:pt x="1333" y="291560"/>
                      <a:pt x="3905" y="287655"/>
                    </a:cubicBezTo>
                    <a:lnTo>
                      <a:pt x="82201" y="164402"/>
                    </a:lnTo>
                    <a:lnTo>
                      <a:pt x="3905" y="41148"/>
                    </a:lnTo>
                    <a:cubicBezTo>
                      <a:pt x="1333" y="37243"/>
                      <a:pt x="0" y="32004"/>
                      <a:pt x="0" y="27432"/>
                    </a:cubicBezTo>
                    <a:cubicBezTo>
                      <a:pt x="0" y="18288"/>
                      <a:pt x="4572" y="8477"/>
                      <a:pt x="13049" y="3905"/>
                    </a:cubicBezTo>
                    <a:cubicBezTo>
                      <a:pt x="17621" y="1333"/>
                      <a:pt x="22193" y="0"/>
                      <a:pt x="27432" y="0"/>
                    </a:cubicBezTo>
                    <a:cubicBezTo>
                      <a:pt x="36576" y="0"/>
                      <a:pt x="45720" y="3905"/>
                      <a:pt x="50959" y="11716"/>
                    </a:cubicBezTo>
                    <a:lnTo>
                      <a:pt x="114871" y="112776"/>
                    </a:lnTo>
                    <a:lnTo>
                      <a:pt x="179451" y="11716"/>
                    </a:lnTo>
                    <a:cubicBezTo>
                      <a:pt x="184690" y="3905"/>
                      <a:pt x="193834" y="0"/>
                      <a:pt x="202978" y="0"/>
                    </a:cubicBezTo>
                    <a:cubicBezTo>
                      <a:pt x="208216" y="0"/>
                      <a:pt x="212789" y="1333"/>
                      <a:pt x="217361" y="3905"/>
                    </a:cubicBezTo>
                    <a:cubicBezTo>
                      <a:pt x="225838" y="8477"/>
                      <a:pt x="230410" y="18288"/>
                      <a:pt x="230410" y="27432"/>
                    </a:cubicBezTo>
                    <a:cubicBezTo>
                      <a:pt x="230410" y="32004"/>
                      <a:pt x="229076" y="37243"/>
                      <a:pt x="226504" y="41148"/>
                    </a:cubicBezTo>
                    <a:lnTo>
                      <a:pt x="148209" y="164402"/>
                    </a:lnTo>
                    <a:lnTo>
                      <a:pt x="226504" y="287655"/>
                    </a:lnTo>
                    <a:cubicBezTo>
                      <a:pt x="229076" y="291560"/>
                      <a:pt x="230410" y="296132"/>
                      <a:pt x="230410" y="300704"/>
                    </a:cubicBezTo>
                    <a:cubicBezTo>
                      <a:pt x="230410" y="310515"/>
                      <a:pt x="225171" y="320231"/>
                      <a:pt x="218027" y="324803"/>
                    </a:cubicBezTo>
                    <a:cubicBezTo>
                      <a:pt x="213455" y="327374"/>
                      <a:pt x="207550" y="328708"/>
                      <a:pt x="202406" y="328708"/>
                    </a:cubicBezTo>
                    <a:cubicBezTo>
                      <a:pt x="193262" y="328708"/>
                      <a:pt x="184785" y="324803"/>
                      <a:pt x="179546" y="316992"/>
                    </a:cubicBezTo>
                    <a:lnTo>
                      <a:pt x="114967" y="216503"/>
                    </a:lnTo>
                    <a:lnTo>
                      <a:pt x="51054" y="316992"/>
                    </a:lnTo>
                    <a:close/>
                  </a:path>
                </a:pathLst>
              </a:custGeom>
              <a:solidFill>
                <a:srgbClr val="1D4F91"/>
              </a:solidFill>
              <a:ln w="9525" cap="flat">
                <a:noFill/>
                <a:prstDash val="solid"/>
                <a:miter/>
              </a:ln>
            </p:spPr>
            <p:txBody>
              <a:bodyPr rtlCol="0" anchor="ctr"/>
              <a:lstStyle/>
              <a:p>
                <a:endParaRPr lang="en-GB"/>
              </a:p>
            </p:txBody>
          </p:sp>
          <p:sp>
            <p:nvSpPr>
              <p:cNvPr id="32" name="Freeform: Shape 76">
                <a:extLst>
                  <a:ext uri="{FF2B5EF4-FFF2-40B4-BE49-F238E27FC236}">
                    <a16:creationId xmlns:a16="http://schemas.microsoft.com/office/drawing/2014/main" id="{2797A20E-FE20-E6BE-808B-F3FB45917BD0}"/>
                  </a:ext>
                </a:extLst>
              </p:cNvPr>
              <p:cNvSpPr/>
              <p:nvPr/>
            </p:nvSpPr>
            <p:spPr>
              <a:xfrm>
                <a:off x="4700015" y="-643286"/>
                <a:ext cx="336613" cy="464534"/>
              </a:xfrm>
              <a:custGeom>
                <a:avLst/>
                <a:gdLst>
                  <a:gd name="connsiteX0" fmla="*/ 55435 w 336613"/>
                  <a:gd name="connsiteY0" fmla="*/ 43053 h 464534"/>
                  <a:gd name="connsiteX1" fmla="*/ 167640 w 336613"/>
                  <a:gd name="connsiteY1" fmla="*/ 0 h 464534"/>
                  <a:gd name="connsiteX2" fmla="*/ 336613 w 336613"/>
                  <a:gd name="connsiteY2" fmla="*/ 168974 h 464534"/>
                  <a:gd name="connsiteX3" fmla="*/ 167640 w 336613"/>
                  <a:gd name="connsiteY3" fmla="*/ 336614 h 464534"/>
                  <a:gd name="connsiteX4" fmla="*/ 55435 w 336613"/>
                  <a:gd name="connsiteY4" fmla="*/ 293561 h 464534"/>
                  <a:gd name="connsiteX5" fmla="*/ 55435 w 336613"/>
                  <a:gd name="connsiteY5" fmla="*/ 437769 h 464534"/>
                  <a:gd name="connsiteX6" fmla="*/ 27432 w 336613"/>
                  <a:gd name="connsiteY6" fmla="*/ 464534 h 464534"/>
                  <a:gd name="connsiteX7" fmla="*/ 0 w 336613"/>
                  <a:gd name="connsiteY7" fmla="*/ 437769 h 464534"/>
                  <a:gd name="connsiteX8" fmla="*/ 0 w 336613"/>
                  <a:gd name="connsiteY8" fmla="*/ 29432 h 464534"/>
                  <a:gd name="connsiteX9" fmla="*/ 27432 w 336613"/>
                  <a:gd name="connsiteY9" fmla="*/ 2667 h 464534"/>
                  <a:gd name="connsiteX10" fmla="*/ 55435 w 336613"/>
                  <a:gd name="connsiteY10" fmla="*/ 29432 h 464534"/>
                  <a:gd name="connsiteX11" fmla="*/ 55435 w 336613"/>
                  <a:gd name="connsiteY11" fmla="*/ 43148 h 464534"/>
                  <a:gd name="connsiteX12" fmla="*/ 167640 w 336613"/>
                  <a:gd name="connsiteY12" fmla="*/ 56102 h 464534"/>
                  <a:gd name="connsiteX13" fmla="*/ 55435 w 336613"/>
                  <a:gd name="connsiteY13" fmla="*/ 168974 h 464534"/>
                  <a:gd name="connsiteX14" fmla="*/ 167640 w 336613"/>
                  <a:gd name="connsiteY14" fmla="*/ 281178 h 464534"/>
                  <a:gd name="connsiteX15" fmla="*/ 280511 w 336613"/>
                  <a:gd name="connsiteY15" fmla="*/ 168974 h 464534"/>
                  <a:gd name="connsiteX16" fmla="*/ 167640 w 336613"/>
                  <a:gd name="connsiteY16" fmla="*/ 56102 h 46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6613" h="464534">
                    <a:moveTo>
                      <a:pt x="55435" y="43053"/>
                    </a:moveTo>
                    <a:cubicBezTo>
                      <a:pt x="84772" y="16288"/>
                      <a:pt x="124587" y="0"/>
                      <a:pt x="167640" y="0"/>
                    </a:cubicBezTo>
                    <a:cubicBezTo>
                      <a:pt x="261556" y="0"/>
                      <a:pt x="336613" y="75057"/>
                      <a:pt x="336613" y="168974"/>
                    </a:cubicBezTo>
                    <a:cubicBezTo>
                      <a:pt x="336613" y="262890"/>
                      <a:pt x="261556" y="336614"/>
                      <a:pt x="167640" y="336614"/>
                    </a:cubicBezTo>
                    <a:cubicBezTo>
                      <a:pt x="124587" y="336614"/>
                      <a:pt x="84772" y="320326"/>
                      <a:pt x="55435" y="293561"/>
                    </a:cubicBezTo>
                    <a:lnTo>
                      <a:pt x="55435" y="437769"/>
                    </a:lnTo>
                    <a:cubicBezTo>
                      <a:pt x="55435" y="452152"/>
                      <a:pt x="42386" y="464534"/>
                      <a:pt x="27432" y="464534"/>
                    </a:cubicBezTo>
                    <a:cubicBezTo>
                      <a:pt x="13716" y="464534"/>
                      <a:pt x="0" y="452152"/>
                      <a:pt x="0" y="437769"/>
                    </a:cubicBezTo>
                    <a:lnTo>
                      <a:pt x="0" y="29432"/>
                    </a:lnTo>
                    <a:cubicBezTo>
                      <a:pt x="0" y="15050"/>
                      <a:pt x="13716" y="2667"/>
                      <a:pt x="27432" y="2667"/>
                    </a:cubicBezTo>
                    <a:cubicBezTo>
                      <a:pt x="42386" y="2667"/>
                      <a:pt x="55435" y="15050"/>
                      <a:pt x="55435" y="29432"/>
                    </a:cubicBezTo>
                    <a:lnTo>
                      <a:pt x="55435" y="43148"/>
                    </a:lnTo>
                    <a:close/>
                    <a:moveTo>
                      <a:pt x="167640" y="56102"/>
                    </a:moveTo>
                    <a:cubicBezTo>
                      <a:pt x="104966" y="56102"/>
                      <a:pt x="55435" y="105632"/>
                      <a:pt x="55435" y="168974"/>
                    </a:cubicBezTo>
                    <a:cubicBezTo>
                      <a:pt x="55435" y="232315"/>
                      <a:pt x="105061" y="281178"/>
                      <a:pt x="167640" y="281178"/>
                    </a:cubicBezTo>
                    <a:cubicBezTo>
                      <a:pt x="230219" y="281178"/>
                      <a:pt x="280511" y="231648"/>
                      <a:pt x="280511" y="168974"/>
                    </a:cubicBezTo>
                    <a:cubicBezTo>
                      <a:pt x="280511" y="106299"/>
                      <a:pt x="230981" y="56102"/>
                      <a:pt x="167640" y="56102"/>
                    </a:cubicBezTo>
                    <a:close/>
                  </a:path>
                </a:pathLst>
              </a:custGeom>
              <a:solidFill>
                <a:srgbClr val="1D4F91"/>
              </a:solidFill>
              <a:ln w="9525" cap="flat">
                <a:noFill/>
                <a:prstDash val="solid"/>
                <a:miter/>
              </a:ln>
            </p:spPr>
            <p:txBody>
              <a:bodyPr rtlCol="0" anchor="ctr"/>
              <a:lstStyle/>
              <a:p>
                <a:endParaRPr lang="en-GB"/>
              </a:p>
            </p:txBody>
          </p:sp>
          <p:sp>
            <p:nvSpPr>
              <p:cNvPr id="33" name="Freeform: Shape 77">
                <a:extLst>
                  <a:ext uri="{FF2B5EF4-FFF2-40B4-BE49-F238E27FC236}">
                    <a16:creationId xmlns:a16="http://schemas.microsoft.com/office/drawing/2014/main" id="{B9EDEFAE-1602-D7F3-F093-F80777A1EEEA}"/>
                  </a:ext>
                </a:extLst>
              </p:cNvPr>
              <p:cNvSpPr/>
              <p:nvPr/>
            </p:nvSpPr>
            <p:spPr>
              <a:xfrm>
                <a:off x="5458681" y="-643286"/>
                <a:ext cx="170307" cy="334041"/>
              </a:xfrm>
              <a:custGeom>
                <a:avLst/>
                <a:gdLst>
                  <a:gd name="connsiteX0" fmla="*/ 55531 w 170307"/>
                  <a:gd name="connsiteY0" fmla="*/ 138303 h 334041"/>
                  <a:gd name="connsiteX1" fmla="*/ 55531 w 170307"/>
                  <a:gd name="connsiteY1" fmla="*/ 307277 h 334041"/>
                  <a:gd name="connsiteX2" fmla="*/ 28099 w 170307"/>
                  <a:gd name="connsiteY2" fmla="*/ 334042 h 334041"/>
                  <a:gd name="connsiteX3" fmla="*/ 0 w 170307"/>
                  <a:gd name="connsiteY3" fmla="*/ 307277 h 334041"/>
                  <a:gd name="connsiteX4" fmla="*/ 0 w 170307"/>
                  <a:gd name="connsiteY4" fmla="*/ 29337 h 334041"/>
                  <a:gd name="connsiteX5" fmla="*/ 28099 w 170307"/>
                  <a:gd name="connsiteY5" fmla="*/ 2572 h 334041"/>
                  <a:gd name="connsiteX6" fmla="*/ 55531 w 170307"/>
                  <a:gd name="connsiteY6" fmla="*/ 28004 h 334041"/>
                  <a:gd name="connsiteX7" fmla="*/ 139637 w 170307"/>
                  <a:gd name="connsiteY7" fmla="*/ 0 h 334041"/>
                  <a:gd name="connsiteX8" fmla="*/ 170307 w 170307"/>
                  <a:gd name="connsiteY8" fmla="*/ 27432 h 334041"/>
                  <a:gd name="connsiteX9" fmla="*/ 139637 w 170307"/>
                  <a:gd name="connsiteY9" fmla="*/ 56102 h 334041"/>
                  <a:gd name="connsiteX10" fmla="*/ 55531 w 170307"/>
                  <a:gd name="connsiteY10" fmla="*/ 138303 h 334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0307" h="334041">
                    <a:moveTo>
                      <a:pt x="55531" y="138303"/>
                    </a:moveTo>
                    <a:lnTo>
                      <a:pt x="55531" y="307277"/>
                    </a:lnTo>
                    <a:cubicBezTo>
                      <a:pt x="55531" y="321659"/>
                      <a:pt x="41815" y="334042"/>
                      <a:pt x="28099" y="334042"/>
                    </a:cubicBezTo>
                    <a:cubicBezTo>
                      <a:pt x="13049" y="334042"/>
                      <a:pt x="0" y="321659"/>
                      <a:pt x="0" y="307277"/>
                    </a:cubicBezTo>
                    <a:lnTo>
                      <a:pt x="0" y="29337"/>
                    </a:lnTo>
                    <a:cubicBezTo>
                      <a:pt x="0" y="14954"/>
                      <a:pt x="13049" y="2572"/>
                      <a:pt x="28099" y="2572"/>
                    </a:cubicBezTo>
                    <a:cubicBezTo>
                      <a:pt x="41148" y="2572"/>
                      <a:pt x="54864" y="14288"/>
                      <a:pt x="55531" y="28004"/>
                    </a:cubicBezTo>
                    <a:cubicBezTo>
                      <a:pt x="78391" y="10382"/>
                      <a:pt x="107728" y="572"/>
                      <a:pt x="139637" y="0"/>
                    </a:cubicBezTo>
                    <a:cubicBezTo>
                      <a:pt x="157258" y="0"/>
                      <a:pt x="170307" y="13716"/>
                      <a:pt x="170307" y="27432"/>
                    </a:cubicBezTo>
                    <a:cubicBezTo>
                      <a:pt x="170307" y="42386"/>
                      <a:pt x="156591" y="56102"/>
                      <a:pt x="139637" y="56102"/>
                    </a:cubicBezTo>
                    <a:cubicBezTo>
                      <a:pt x="95917" y="57436"/>
                      <a:pt x="55531" y="73057"/>
                      <a:pt x="55531" y="138303"/>
                    </a:cubicBezTo>
                    <a:close/>
                  </a:path>
                </a:pathLst>
              </a:custGeom>
              <a:solidFill>
                <a:srgbClr val="1D4F91"/>
              </a:solidFill>
              <a:ln w="9525" cap="flat">
                <a:noFill/>
                <a:prstDash val="solid"/>
                <a:miter/>
              </a:ln>
            </p:spPr>
            <p:txBody>
              <a:bodyPr rtlCol="0" anchor="ctr"/>
              <a:lstStyle/>
              <a:p>
                <a:endParaRPr lang="en-GB"/>
              </a:p>
            </p:txBody>
          </p:sp>
          <p:sp>
            <p:nvSpPr>
              <p:cNvPr id="34" name="Freeform: Shape 78">
                <a:extLst>
                  <a:ext uri="{FF2B5EF4-FFF2-40B4-BE49-F238E27FC236}">
                    <a16:creationId xmlns:a16="http://schemas.microsoft.com/office/drawing/2014/main" id="{2F6F6224-6EBF-5034-9235-881DEAF91291}"/>
                  </a:ext>
                </a:extLst>
              </p:cNvPr>
              <p:cNvSpPr/>
              <p:nvPr/>
            </p:nvSpPr>
            <p:spPr>
              <a:xfrm>
                <a:off x="5680614" y="-640714"/>
                <a:ext cx="55435" cy="331469"/>
              </a:xfrm>
              <a:custGeom>
                <a:avLst/>
                <a:gdLst>
                  <a:gd name="connsiteX0" fmla="*/ 28004 w 55435"/>
                  <a:gd name="connsiteY0" fmla="*/ 0 h 331469"/>
                  <a:gd name="connsiteX1" fmla="*/ 0 w 55435"/>
                  <a:gd name="connsiteY1" fmla="*/ 26765 h 331469"/>
                  <a:gd name="connsiteX2" fmla="*/ 0 w 55435"/>
                  <a:gd name="connsiteY2" fmla="*/ 304705 h 331469"/>
                  <a:gd name="connsiteX3" fmla="*/ 28004 w 55435"/>
                  <a:gd name="connsiteY3" fmla="*/ 331470 h 331469"/>
                  <a:gd name="connsiteX4" fmla="*/ 55436 w 55435"/>
                  <a:gd name="connsiteY4" fmla="*/ 304705 h 331469"/>
                  <a:gd name="connsiteX5" fmla="*/ 55436 w 55435"/>
                  <a:gd name="connsiteY5" fmla="*/ 26765 h 331469"/>
                  <a:gd name="connsiteX6" fmla="*/ 28004 w 55435"/>
                  <a:gd name="connsiteY6" fmla="*/ 0 h 331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435" h="331469">
                    <a:moveTo>
                      <a:pt x="28004" y="0"/>
                    </a:moveTo>
                    <a:cubicBezTo>
                      <a:pt x="13049" y="0"/>
                      <a:pt x="0" y="12382"/>
                      <a:pt x="0" y="26765"/>
                    </a:cubicBezTo>
                    <a:lnTo>
                      <a:pt x="0" y="304705"/>
                    </a:lnTo>
                    <a:cubicBezTo>
                      <a:pt x="0" y="319088"/>
                      <a:pt x="13049" y="331470"/>
                      <a:pt x="28004" y="331470"/>
                    </a:cubicBezTo>
                    <a:cubicBezTo>
                      <a:pt x="41720" y="331470"/>
                      <a:pt x="55436" y="319088"/>
                      <a:pt x="55436" y="304705"/>
                    </a:cubicBezTo>
                    <a:lnTo>
                      <a:pt x="55436" y="26765"/>
                    </a:lnTo>
                    <a:cubicBezTo>
                      <a:pt x="55436" y="12382"/>
                      <a:pt x="41720" y="0"/>
                      <a:pt x="28004" y="0"/>
                    </a:cubicBezTo>
                    <a:close/>
                  </a:path>
                </a:pathLst>
              </a:custGeom>
              <a:solidFill>
                <a:srgbClr val="1D4F91"/>
              </a:solidFill>
              <a:ln w="9525" cap="flat">
                <a:noFill/>
                <a:prstDash val="solid"/>
                <a:miter/>
              </a:ln>
            </p:spPr>
            <p:txBody>
              <a:bodyPr rtlCol="0" anchor="ctr"/>
              <a:lstStyle/>
              <a:p>
                <a:endParaRPr lang="en-GB"/>
              </a:p>
            </p:txBody>
          </p:sp>
          <p:sp>
            <p:nvSpPr>
              <p:cNvPr id="35" name="Freeform: Shape 79">
                <a:extLst>
                  <a:ext uri="{FF2B5EF4-FFF2-40B4-BE49-F238E27FC236}">
                    <a16:creationId xmlns:a16="http://schemas.microsoft.com/office/drawing/2014/main" id="{85D330A8-6F7A-C8C2-9895-9D882614B818}"/>
                  </a:ext>
                </a:extLst>
              </p:cNvPr>
              <p:cNvSpPr/>
              <p:nvPr/>
            </p:nvSpPr>
            <p:spPr>
              <a:xfrm>
                <a:off x="5781674" y="-643286"/>
                <a:ext cx="336613" cy="336613"/>
              </a:xfrm>
              <a:custGeom>
                <a:avLst/>
                <a:gdLst>
                  <a:gd name="connsiteX0" fmla="*/ 281178 w 336613"/>
                  <a:gd name="connsiteY0" fmla="*/ 29337 h 336613"/>
                  <a:gd name="connsiteX1" fmla="*/ 309181 w 336613"/>
                  <a:gd name="connsiteY1" fmla="*/ 2572 h 336613"/>
                  <a:gd name="connsiteX2" fmla="*/ 336613 w 336613"/>
                  <a:gd name="connsiteY2" fmla="*/ 29337 h 336613"/>
                  <a:gd name="connsiteX3" fmla="*/ 336613 w 336613"/>
                  <a:gd name="connsiteY3" fmla="*/ 307277 h 336613"/>
                  <a:gd name="connsiteX4" fmla="*/ 309181 w 336613"/>
                  <a:gd name="connsiteY4" fmla="*/ 334042 h 336613"/>
                  <a:gd name="connsiteX5" fmla="*/ 281178 w 336613"/>
                  <a:gd name="connsiteY5" fmla="*/ 307277 h 336613"/>
                  <a:gd name="connsiteX6" fmla="*/ 281178 w 336613"/>
                  <a:gd name="connsiteY6" fmla="*/ 293561 h 336613"/>
                  <a:gd name="connsiteX7" fmla="*/ 168973 w 336613"/>
                  <a:gd name="connsiteY7" fmla="*/ 336614 h 336613"/>
                  <a:gd name="connsiteX8" fmla="*/ 0 w 336613"/>
                  <a:gd name="connsiteY8" fmla="*/ 167640 h 336613"/>
                  <a:gd name="connsiteX9" fmla="*/ 168973 w 336613"/>
                  <a:gd name="connsiteY9" fmla="*/ 0 h 336613"/>
                  <a:gd name="connsiteX10" fmla="*/ 281178 w 336613"/>
                  <a:gd name="connsiteY10" fmla="*/ 43053 h 336613"/>
                  <a:gd name="connsiteX11" fmla="*/ 281178 w 336613"/>
                  <a:gd name="connsiteY11" fmla="*/ 29337 h 336613"/>
                  <a:gd name="connsiteX12" fmla="*/ 168973 w 336613"/>
                  <a:gd name="connsiteY12" fmla="*/ 280511 h 336613"/>
                  <a:gd name="connsiteX13" fmla="*/ 281178 w 336613"/>
                  <a:gd name="connsiteY13" fmla="*/ 167640 h 336613"/>
                  <a:gd name="connsiteX14" fmla="*/ 168973 w 336613"/>
                  <a:gd name="connsiteY14" fmla="*/ 55435 h 336613"/>
                  <a:gd name="connsiteX15" fmla="*/ 56102 w 336613"/>
                  <a:gd name="connsiteY15" fmla="*/ 167640 h 336613"/>
                  <a:gd name="connsiteX16" fmla="*/ 168973 w 336613"/>
                  <a:gd name="connsiteY16" fmla="*/ 280511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6613" h="336613">
                    <a:moveTo>
                      <a:pt x="281178" y="29337"/>
                    </a:moveTo>
                    <a:cubicBezTo>
                      <a:pt x="281178" y="14954"/>
                      <a:pt x="294227" y="2572"/>
                      <a:pt x="309181" y="2572"/>
                    </a:cubicBezTo>
                    <a:cubicBezTo>
                      <a:pt x="322897" y="2572"/>
                      <a:pt x="336613" y="14954"/>
                      <a:pt x="336613" y="29337"/>
                    </a:cubicBezTo>
                    <a:lnTo>
                      <a:pt x="336613" y="307277"/>
                    </a:lnTo>
                    <a:cubicBezTo>
                      <a:pt x="336613" y="321659"/>
                      <a:pt x="322897" y="334042"/>
                      <a:pt x="309181" y="334042"/>
                    </a:cubicBezTo>
                    <a:cubicBezTo>
                      <a:pt x="294132" y="334042"/>
                      <a:pt x="281178" y="321659"/>
                      <a:pt x="281178" y="307277"/>
                    </a:cubicBezTo>
                    <a:lnTo>
                      <a:pt x="281178" y="293561"/>
                    </a:lnTo>
                    <a:cubicBezTo>
                      <a:pt x="251174" y="320326"/>
                      <a:pt x="212027" y="336614"/>
                      <a:pt x="168973" y="336614"/>
                    </a:cubicBezTo>
                    <a:cubicBezTo>
                      <a:pt x="75057" y="336614"/>
                      <a:pt x="0" y="261652"/>
                      <a:pt x="0" y="167640"/>
                    </a:cubicBezTo>
                    <a:cubicBezTo>
                      <a:pt x="0" y="73628"/>
                      <a:pt x="75057" y="0"/>
                      <a:pt x="168973" y="0"/>
                    </a:cubicBezTo>
                    <a:cubicBezTo>
                      <a:pt x="212027" y="0"/>
                      <a:pt x="251174" y="16288"/>
                      <a:pt x="281178" y="43053"/>
                    </a:cubicBezTo>
                    <a:lnTo>
                      <a:pt x="281178" y="29337"/>
                    </a:lnTo>
                    <a:close/>
                    <a:moveTo>
                      <a:pt x="168973" y="280511"/>
                    </a:moveTo>
                    <a:cubicBezTo>
                      <a:pt x="231648" y="280511"/>
                      <a:pt x="281178" y="230886"/>
                      <a:pt x="281178" y="167640"/>
                    </a:cubicBezTo>
                    <a:cubicBezTo>
                      <a:pt x="281178" y="104394"/>
                      <a:pt x="231553" y="55435"/>
                      <a:pt x="168973" y="55435"/>
                    </a:cubicBezTo>
                    <a:cubicBezTo>
                      <a:pt x="106394" y="55435"/>
                      <a:pt x="56102" y="104966"/>
                      <a:pt x="56102" y="167640"/>
                    </a:cubicBezTo>
                    <a:cubicBezTo>
                      <a:pt x="56102" y="230315"/>
                      <a:pt x="105632" y="280511"/>
                      <a:pt x="168973" y="280511"/>
                    </a:cubicBezTo>
                    <a:close/>
                  </a:path>
                </a:pathLst>
              </a:custGeom>
              <a:solidFill>
                <a:srgbClr val="1D4F91"/>
              </a:solidFill>
              <a:ln w="9525" cap="flat">
                <a:noFill/>
                <a:prstDash val="solid"/>
                <a:miter/>
              </a:ln>
            </p:spPr>
            <p:txBody>
              <a:bodyPr rtlCol="0" anchor="ctr"/>
              <a:lstStyle/>
              <a:p>
                <a:endParaRPr lang="en-GB"/>
              </a:p>
            </p:txBody>
          </p:sp>
          <p:sp>
            <p:nvSpPr>
              <p:cNvPr id="36" name="Freeform: Shape 80">
                <a:extLst>
                  <a:ext uri="{FF2B5EF4-FFF2-40B4-BE49-F238E27FC236}">
                    <a16:creationId xmlns:a16="http://schemas.microsoft.com/office/drawing/2014/main" id="{C686EC0C-0DC9-FC18-A08C-E5595754539A}"/>
                  </a:ext>
                </a:extLst>
              </p:cNvPr>
              <p:cNvSpPr/>
              <p:nvPr/>
            </p:nvSpPr>
            <p:spPr>
              <a:xfrm>
                <a:off x="6171723" y="-643286"/>
                <a:ext cx="284416" cy="334041"/>
              </a:xfrm>
              <a:custGeom>
                <a:avLst/>
                <a:gdLst>
                  <a:gd name="connsiteX0" fmla="*/ 228981 w 284416"/>
                  <a:gd name="connsiteY0" fmla="*/ 141542 h 334041"/>
                  <a:gd name="connsiteX1" fmla="*/ 142208 w 284416"/>
                  <a:gd name="connsiteY1" fmla="*/ 54769 h 334041"/>
                  <a:gd name="connsiteX2" fmla="*/ 55435 w 284416"/>
                  <a:gd name="connsiteY2" fmla="*/ 138303 h 334041"/>
                  <a:gd name="connsiteX3" fmla="*/ 55435 w 284416"/>
                  <a:gd name="connsiteY3" fmla="*/ 307277 h 334041"/>
                  <a:gd name="connsiteX4" fmla="*/ 28004 w 284416"/>
                  <a:gd name="connsiteY4" fmla="*/ 334042 h 334041"/>
                  <a:gd name="connsiteX5" fmla="*/ 0 w 284416"/>
                  <a:gd name="connsiteY5" fmla="*/ 307277 h 334041"/>
                  <a:gd name="connsiteX6" fmla="*/ 0 w 284416"/>
                  <a:gd name="connsiteY6" fmla="*/ 29337 h 334041"/>
                  <a:gd name="connsiteX7" fmla="*/ 28004 w 284416"/>
                  <a:gd name="connsiteY7" fmla="*/ 2572 h 334041"/>
                  <a:gd name="connsiteX8" fmla="*/ 55435 w 284416"/>
                  <a:gd name="connsiteY8" fmla="*/ 28004 h 334041"/>
                  <a:gd name="connsiteX9" fmla="*/ 141541 w 284416"/>
                  <a:gd name="connsiteY9" fmla="*/ 0 h 334041"/>
                  <a:gd name="connsiteX10" fmla="*/ 284416 w 284416"/>
                  <a:gd name="connsiteY10" fmla="*/ 133731 h 334041"/>
                  <a:gd name="connsiteX11" fmla="*/ 284416 w 284416"/>
                  <a:gd name="connsiteY11" fmla="*/ 307277 h 334041"/>
                  <a:gd name="connsiteX12" fmla="*/ 256984 w 284416"/>
                  <a:gd name="connsiteY12" fmla="*/ 334042 h 334041"/>
                  <a:gd name="connsiteX13" fmla="*/ 228886 w 284416"/>
                  <a:gd name="connsiteY13" fmla="*/ 307277 h 334041"/>
                  <a:gd name="connsiteX14" fmla="*/ 228886 w 284416"/>
                  <a:gd name="connsiteY14" fmla="*/ 141542 h 334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4416" h="334041">
                    <a:moveTo>
                      <a:pt x="228981" y="141542"/>
                    </a:moveTo>
                    <a:cubicBezTo>
                      <a:pt x="228981" y="95250"/>
                      <a:pt x="188500" y="54769"/>
                      <a:pt x="142208" y="54769"/>
                    </a:cubicBezTo>
                    <a:cubicBezTo>
                      <a:pt x="95917" y="54769"/>
                      <a:pt x="55435" y="73057"/>
                      <a:pt x="55435" y="138303"/>
                    </a:cubicBezTo>
                    <a:lnTo>
                      <a:pt x="55435" y="307277"/>
                    </a:lnTo>
                    <a:cubicBezTo>
                      <a:pt x="55435" y="321659"/>
                      <a:pt x="41719" y="334042"/>
                      <a:pt x="28004" y="334042"/>
                    </a:cubicBezTo>
                    <a:cubicBezTo>
                      <a:pt x="12954" y="334042"/>
                      <a:pt x="0" y="321659"/>
                      <a:pt x="0" y="307277"/>
                    </a:cubicBezTo>
                    <a:lnTo>
                      <a:pt x="0" y="29337"/>
                    </a:lnTo>
                    <a:cubicBezTo>
                      <a:pt x="0" y="14954"/>
                      <a:pt x="13049" y="2572"/>
                      <a:pt x="28004" y="2572"/>
                    </a:cubicBezTo>
                    <a:cubicBezTo>
                      <a:pt x="41053" y="2572"/>
                      <a:pt x="54769" y="14288"/>
                      <a:pt x="55435" y="28004"/>
                    </a:cubicBezTo>
                    <a:cubicBezTo>
                      <a:pt x="78962" y="9716"/>
                      <a:pt x="108966" y="0"/>
                      <a:pt x="141541" y="0"/>
                    </a:cubicBezTo>
                    <a:cubicBezTo>
                      <a:pt x="217265" y="0"/>
                      <a:pt x="284416" y="59341"/>
                      <a:pt x="284416" y="133731"/>
                    </a:cubicBezTo>
                    <a:lnTo>
                      <a:pt x="284416" y="307277"/>
                    </a:lnTo>
                    <a:cubicBezTo>
                      <a:pt x="284416" y="321659"/>
                      <a:pt x="270700" y="334042"/>
                      <a:pt x="256984" y="334042"/>
                    </a:cubicBezTo>
                    <a:cubicBezTo>
                      <a:pt x="241935" y="334042"/>
                      <a:pt x="228886" y="321659"/>
                      <a:pt x="228886" y="307277"/>
                    </a:cubicBezTo>
                    <a:lnTo>
                      <a:pt x="228886" y="141542"/>
                    </a:lnTo>
                    <a:close/>
                  </a:path>
                </a:pathLst>
              </a:custGeom>
              <a:solidFill>
                <a:srgbClr val="1D4F91"/>
              </a:solidFill>
              <a:ln w="9525" cap="flat">
                <a:noFill/>
                <a:prstDash val="solid"/>
                <a:miter/>
              </a:ln>
            </p:spPr>
            <p:txBody>
              <a:bodyPr rtlCol="0" anchor="ctr"/>
              <a:lstStyle/>
              <a:p>
                <a:endParaRPr lang="en-GB"/>
              </a:p>
            </p:txBody>
          </p:sp>
          <p:sp>
            <p:nvSpPr>
              <p:cNvPr id="37" name="Freeform: Shape 81">
                <a:extLst>
                  <a:ext uri="{FF2B5EF4-FFF2-40B4-BE49-F238E27FC236}">
                    <a16:creationId xmlns:a16="http://schemas.microsoft.com/office/drawing/2014/main" id="{A86EE486-CC35-DBCF-471D-402E585A658B}"/>
                  </a:ext>
                </a:extLst>
              </p:cNvPr>
              <p:cNvSpPr/>
              <p:nvPr/>
            </p:nvSpPr>
            <p:spPr>
              <a:xfrm>
                <a:off x="4073461" y="-643286"/>
                <a:ext cx="336708" cy="336613"/>
              </a:xfrm>
              <a:custGeom>
                <a:avLst/>
                <a:gdLst>
                  <a:gd name="connsiteX0" fmla="*/ 336613 w 336708"/>
                  <a:gd name="connsiteY0" fmla="*/ 158496 h 336613"/>
                  <a:gd name="connsiteX1" fmla="*/ 168973 w 336708"/>
                  <a:gd name="connsiteY1" fmla="*/ 0 h 336613"/>
                  <a:gd name="connsiteX2" fmla="*/ 0 w 336708"/>
                  <a:gd name="connsiteY2" fmla="*/ 167640 h 336613"/>
                  <a:gd name="connsiteX3" fmla="*/ 168973 w 336708"/>
                  <a:gd name="connsiteY3" fmla="*/ 336614 h 336613"/>
                  <a:gd name="connsiteX4" fmla="*/ 285750 w 336708"/>
                  <a:gd name="connsiteY4" fmla="*/ 288989 h 336613"/>
                  <a:gd name="connsiteX5" fmla="*/ 295561 w 336708"/>
                  <a:gd name="connsiteY5" fmla="*/ 268129 h 336613"/>
                  <a:gd name="connsiteX6" fmla="*/ 267462 w 336708"/>
                  <a:gd name="connsiteY6" fmla="*/ 240125 h 336613"/>
                  <a:gd name="connsiteX7" fmla="*/ 245269 w 336708"/>
                  <a:gd name="connsiteY7" fmla="*/ 251270 h 336613"/>
                  <a:gd name="connsiteX8" fmla="*/ 168973 w 336708"/>
                  <a:gd name="connsiteY8" fmla="*/ 280607 h 336613"/>
                  <a:gd name="connsiteX9" fmla="*/ 57436 w 336708"/>
                  <a:gd name="connsiteY9" fmla="*/ 188690 h 336613"/>
                  <a:gd name="connsiteX10" fmla="*/ 309277 w 336708"/>
                  <a:gd name="connsiteY10" fmla="*/ 188690 h 336613"/>
                  <a:gd name="connsiteX11" fmla="*/ 309848 w 336708"/>
                  <a:gd name="connsiteY11" fmla="*/ 188690 h 336613"/>
                  <a:gd name="connsiteX12" fmla="*/ 310610 w 336708"/>
                  <a:gd name="connsiteY12" fmla="*/ 188690 h 336613"/>
                  <a:gd name="connsiteX13" fmla="*/ 312039 w 336708"/>
                  <a:gd name="connsiteY13" fmla="*/ 188405 h 336613"/>
                  <a:gd name="connsiteX14" fmla="*/ 314896 w 336708"/>
                  <a:gd name="connsiteY14" fmla="*/ 187833 h 336613"/>
                  <a:gd name="connsiteX15" fmla="*/ 336709 w 336708"/>
                  <a:gd name="connsiteY15" fmla="*/ 158687 h 336613"/>
                  <a:gd name="connsiteX16" fmla="*/ 168973 w 336708"/>
                  <a:gd name="connsiteY16" fmla="*/ 55435 h 336613"/>
                  <a:gd name="connsiteX17" fmla="*/ 275939 w 336708"/>
                  <a:gd name="connsiteY17" fmla="*/ 133160 h 336613"/>
                  <a:gd name="connsiteX18" fmla="*/ 61341 w 336708"/>
                  <a:gd name="connsiteY18" fmla="*/ 133160 h 336613"/>
                  <a:gd name="connsiteX19" fmla="*/ 168973 w 336708"/>
                  <a:gd name="connsiteY19" fmla="*/ 55435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6708" h="336613">
                    <a:moveTo>
                      <a:pt x="336613" y="158496"/>
                    </a:moveTo>
                    <a:cubicBezTo>
                      <a:pt x="335280" y="73057"/>
                      <a:pt x="258985" y="0"/>
                      <a:pt x="168973" y="0"/>
                    </a:cubicBezTo>
                    <a:cubicBezTo>
                      <a:pt x="78962" y="0"/>
                      <a:pt x="0" y="75057"/>
                      <a:pt x="0" y="167640"/>
                    </a:cubicBezTo>
                    <a:cubicBezTo>
                      <a:pt x="0" y="260223"/>
                      <a:pt x="74962" y="336614"/>
                      <a:pt x="168973" y="336614"/>
                    </a:cubicBezTo>
                    <a:cubicBezTo>
                      <a:pt x="214027" y="336614"/>
                      <a:pt x="255746" y="318992"/>
                      <a:pt x="285750" y="288989"/>
                    </a:cubicBezTo>
                    <a:cubicBezTo>
                      <a:pt x="291655" y="283750"/>
                      <a:pt x="295561" y="275939"/>
                      <a:pt x="295561" y="268129"/>
                    </a:cubicBezTo>
                    <a:cubicBezTo>
                      <a:pt x="295561" y="253175"/>
                      <a:pt x="282511" y="240125"/>
                      <a:pt x="267462" y="240125"/>
                    </a:cubicBezTo>
                    <a:cubicBezTo>
                      <a:pt x="258985" y="240125"/>
                      <a:pt x="251174" y="245364"/>
                      <a:pt x="245269" y="251270"/>
                    </a:cubicBezTo>
                    <a:cubicBezTo>
                      <a:pt x="226314" y="271463"/>
                      <a:pt x="198311" y="280607"/>
                      <a:pt x="168973" y="280607"/>
                    </a:cubicBezTo>
                    <a:cubicBezTo>
                      <a:pt x="112871" y="280607"/>
                      <a:pt x="67246" y="242126"/>
                      <a:pt x="57436" y="188690"/>
                    </a:cubicBezTo>
                    <a:lnTo>
                      <a:pt x="309277" y="188690"/>
                    </a:lnTo>
                    <a:cubicBezTo>
                      <a:pt x="309277" y="188690"/>
                      <a:pt x="309658" y="188690"/>
                      <a:pt x="309848" y="188690"/>
                    </a:cubicBezTo>
                    <a:lnTo>
                      <a:pt x="310610" y="188690"/>
                    </a:lnTo>
                    <a:cubicBezTo>
                      <a:pt x="310610" y="188690"/>
                      <a:pt x="311563" y="188500"/>
                      <a:pt x="312039" y="188405"/>
                    </a:cubicBezTo>
                    <a:cubicBezTo>
                      <a:pt x="312991" y="188309"/>
                      <a:pt x="313944" y="188119"/>
                      <a:pt x="314896" y="187833"/>
                    </a:cubicBezTo>
                    <a:cubicBezTo>
                      <a:pt x="326803" y="184595"/>
                      <a:pt x="336709" y="173260"/>
                      <a:pt x="336709" y="158687"/>
                    </a:cubicBezTo>
                    <a:close/>
                    <a:moveTo>
                      <a:pt x="168973" y="55435"/>
                    </a:moveTo>
                    <a:cubicBezTo>
                      <a:pt x="219551" y="55435"/>
                      <a:pt x="261556" y="87916"/>
                      <a:pt x="275939" y="133160"/>
                    </a:cubicBezTo>
                    <a:lnTo>
                      <a:pt x="61341" y="133160"/>
                    </a:lnTo>
                    <a:cubicBezTo>
                      <a:pt x="75724" y="87916"/>
                      <a:pt x="117729" y="55435"/>
                      <a:pt x="168973" y="55435"/>
                    </a:cubicBezTo>
                    <a:close/>
                  </a:path>
                </a:pathLst>
              </a:custGeom>
              <a:solidFill>
                <a:srgbClr val="1D4F91"/>
              </a:solidFill>
              <a:ln w="9525" cap="flat">
                <a:noFill/>
                <a:prstDash val="solid"/>
                <a:miter/>
              </a:ln>
            </p:spPr>
            <p:txBody>
              <a:bodyPr rtlCol="0" anchor="ctr"/>
              <a:lstStyle/>
              <a:p>
                <a:endParaRPr lang="en-GB"/>
              </a:p>
            </p:txBody>
          </p:sp>
          <p:sp>
            <p:nvSpPr>
              <p:cNvPr id="38" name="Freeform: Shape 82">
                <a:extLst>
                  <a:ext uri="{FF2B5EF4-FFF2-40B4-BE49-F238E27FC236}">
                    <a16:creationId xmlns:a16="http://schemas.microsoft.com/office/drawing/2014/main" id="{DAD18BAE-1A77-F663-F2AA-AD609FD8F0FE}"/>
                  </a:ext>
                </a:extLst>
              </p:cNvPr>
              <p:cNvSpPr/>
              <p:nvPr/>
            </p:nvSpPr>
            <p:spPr>
              <a:xfrm>
                <a:off x="5075205" y="-643286"/>
                <a:ext cx="336708" cy="336613"/>
              </a:xfrm>
              <a:custGeom>
                <a:avLst/>
                <a:gdLst>
                  <a:gd name="connsiteX0" fmla="*/ 336613 w 336708"/>
                  <a:gd name="connsiteY0" fmla="*/ 158496 h 336613"/>
                  <a:gd name="connsiteX1" fmla="*/ 168974 w 336708"/>
                  <a:gd name="connsiteY1" fmla="*/ 0 h 336613"/>
                  <a:gd name="connsiteX2" fmla="*/ 0 w 336708"/>
                  <a:gd name="connsiteY2" fmla="*/ 167640 h 336613"/>
                  <a:gd name="connsiteX3" fmla="*/ 168974 w 336708"/>
                  <a:gd name="connsiteY3" fmla="*/ 336614 h 336613"/>
                  <a:gd name="connsiteX4" fmla="*/ 285750 w 336708"/>
                  <a:gd name="connsiteY4" fmla="*/ 288989 h 336613"/>
                  <a:gd name="connsiteX5" fmla="*/ 295561 w 336708"/>
                  <a:gd name="connsiteY5" fmla="*/ 268129 h 336613"/>
                  <a:gd name="connsiteX6" fmla="*/ 267557 w 336708"/>
                  <a:gd name="connsiteY6" fmla="*/ 240125 h 336613"/>
                  <a:gd name="connsiteX7" fmla="*/ 245364 w 336708"/>
                  <a:gd name="connsiteY7" fmla="*/ 251270 h 336613"/>
                  <a:gd name="connsiteX8" fmla="*/ 169069 w 336708"/>
                  <a:gd name="connsiteY8" fmla="*/ 280607 h 336613"/>
                  <a:gd name="connsiteX9" fmla="*/ 57531 w 336708"/>
                  <a:gd name="connsiteY9" fmla="*/ 188690 h 336613"/>
                  <a:gd name="connsiteX10" fmla="*/ 308896 w 336708"/>
                  <a:gd name="connsiteY10" fmla="*/ 188690 h 336613"/>
                  <a:gd name="connsiteX11" fmla="*/ 309372 w 336708"/>
                  <a:gd name="connsiteY11" fmla="*/ 188690 h 336613"/>
                  <a:gd name="connsiteX12" fmla="*/ 310610 w 336708"/>
                  <a:gd name="connsiteY12" fmla="*/ 188690 h 336613"/>
                  <a:gd name="connsiteX13" fmla="*/ 312801 w 336708"/>
                  <a:gd name="connsiteY13" fmla="*/ 188214 h 336613"/>
                  <a:gd name="connsiteX14" fmla="*/ 313944 w 336708"/>
                  <a:gd name="connsiteY14" fmla="*/ 188024 h 336613"/>
                  <a:gd name="connsiteX15" fmla="*/ 336709 w 336708"/>
                  <a:gd name="connsiteY15" fmla="*/ 158687 h 336613"/>
                  <a:gd name="connsiteX16" fmla="*/ 168974 w 336708"/>
                  <a:gd name="connsiteY16" fmla="*/ 55435 h 336613"/>
                  <a:gd name="connsiteX17" fmla="*/ 275939 w 336708"/>
                  <a:gd name="connsiteY17" fmla="*/ 133160 h 336613"/>
                  <a:gd name="connsiteX18" fmla="*/ 61341 w 336708"/>
                  <a:gd name="connsiteY18" fmla="*/ 133160 h 336613"/>
                  <a:gd name="connsiteX19" fmla="*/ 168974 w 336708"/>
                  <a:gd name="connsiteY19" fmla="*/ 55435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6708" h="336613">
                    <a:moveTo>
                      <a:pt x="336613" y="158496"/>
                    </a:moveTo>
                    <a:cubicBezTo>
                      <a:pt x="335280" y="73057"/>
                      <a:pt x="258985" y="0"/>
                      <a:pt x="168974" y="0"/>
                    </a:cubicBezTo>
                    <a:cubicBezTo>
                      <a:pt x="78962" y="0"/>
                      <a:pt x="0" y="75057"/>
                      <a:pt x="0" y="167640"/>
                    </a:cubicBezTo>
                    <a:cubicBezTo>
                      <a:pt x="0" y="260223"/>
                      <a:pt x="75057" y="336614"/>
                      <a:pt x="168974" y="336614"/>
                    </a:cubicBezTo>
                    <a:cubicBezTo>
                      <a:pt x="213931" y="336614"/>
                      <a:pt x="255746" y="318992"/>
                      <a:pt x="285750" y="288989"/>
                    </a:cubicBezTo>
                    <a:cubicBezTo>
                      <a:pt x="291655" y="283750"/>
                      <a:pt x="295561" y="275939"/>
                      <a:pt x="295561" y="268129"/>
                    </a:cubicBezTo>
                    <a:cubicBezTo>
                      <a:pt x="295561" y="253175"/>
                      <a:pt x="282512" y="240125"/>
                      <a:pt x="267557" y="240125"/>
                    </a:cubicBezTo>
                    <a:cubicBezTo>
                      <a:pt x="259080" y="240125"/>
                      <a:pt x="251270" y="245364"/>
                      <a:pt x="245364" y="251270"/>
                    </a:cubicBezTo>
                    <a:cubicBezTo>
                      <a:pt x="226409" y="271463"/>
                      <a:pt x="198406" y="280607"/>
                      <a:pt x="169069" y="280607"/>
                    </a:cubicBezTo>
                    <a:cubicBezTo>
                      <a:pt x="112967" y="280607"/>
                      <a:pt x="67342" y="242126"/>
                      <a:pt x="57531" y="188690"/>
                    </a:cubicBezTo>
                    <a:lnTo>
                      <a:pt x="308896" y="188690"/>
                    </a:lnTo>
                    <a:cubicBezTo>
                      <a:pt x="308896" y="188690"/>
                      <a:pt x="309277" y="188690"/>
                      <a:pt x="309372" y="188690"/>
                    </a:cubicBezTo>
                    <a:lnTo>
                      <a:pt x="310610" y="188690"/>
                    </a:lnTo>
                    <a:cubicBezTo>
                      <a:pt x="311372" y="188690"/>
                      <a:pt x="312134" y="188405"/>
                      <a:pt x="312801" y="188214"/>
                    </a:cubicBezTo>
                    <a:cubicBezTo>
                      <a:pt x="313182" y="188214"/>
                      <a:pt x="313563" y="188119"/>
                      <a:pt x="313944" y="188024"/>
                    </a:cubicBezTo>
                    <a:cubicBezTo>
                      <a:pt x="326231" y="185166"/>
                      <a:pt x="336709" y="173641"/>
                      <a:pt x="336709" y="158687"/>
                    </a:cubicBezTo>
                    <a:close/>
                    <a:moveTo>
                      <a:pt x="168974" y="55435"/>
                    </a:moveTo>
                    <a:cubicBezTo>
                      <a:pt x="219551" y="55435"/>
                      <a:pt x="261556" y="87916"/>
                      <a:pt x="275939" y="133160"/>
                    </a:cubicBezTo>
                    <a:lnTo>
                      <a:pt x="61341" y="133160"/>
                    </a:lnTo>
                    <a:cubicBezTo>
                      <a:pt x="75724" y="87916"/>
                      <a:pt x="117729" y="55435"/>
                      <a:pt x="168974" y="55435"/>
                    </a:cubicBezTo>
                    <a:close/>
                  </a:path>
                </a:pathLst>
              </a:custGeom>
              <a:solidFill>
                <a:srgbClr val="1D4F91"/>
              </a:solidFill>
              <a:ln w="9525" cap="flat">
                <a:noFill/>
                <a:prstDash val="solid"/>
                <a:miter/>
              </a:ln>
            </p:spPr>
            <p:txBody>
              <a:bodyPr rtlCol="0" anchor="ctr"/>
              <a:lstStyle/>
              <a:p>
                <a:endParaRPr lang="en-GB"/>
              </a:p>
            </p:txBody>
          </p:sp>
        </p:grpSp>
        <p:grpSp>
          <p:nvGrpSpPr>
            <p:cNvPr id="4" name="Graphic 3">
              <a:extLst>
                <a:ext uri="{FF2B5EF4-FFF2-40B4-BE49-F238E27FC236}">
                  <a16:creationId xmlns:a16="http://schemas.microsoft.com/office/drawing/2014/main" id="{5D33B878-AAF7-E31C-08A4-8DE202D6943E}"/>
                </a:ext>
              </a:extLst>
            </p:cNvPr>
            <p:cNvGrpSpPr/>
            <p:nvPr/>
          </p:nvGrpSpPr>
          <p:grpSpPr>
            <a:xfrm>
              <a:off x="6494906" y="-369252"/>
              <a:ext cx="62579" cy="60579"/>
              <a:chOff x="6494906" y="-369252"/>
              <a:chExt cx="62579" cy="60579"/>
            </a:xfrm>
            <a:solidFill>
              <a:srgbClr val="1D4F91"/>
            </a:solidFill>
          </p:grpSpPr>
          <p:sp>
            <p:nvSpPr>
              <p:cNvPr id="7" name="Freeform: Shape 67">
                <a:extLst>
                  <a:ext uri="{FF2B5EF4-FFF2-40B4-BE49-F238E27FC236}">
                    <a16:creationId xmlns:a16="http://schemas.microsoft.com/office/drawing/2014/main" id="{772370A2-5ACC-6022-8501-34309FD04A65}"/>
                  </a:ext>
                </a:extLst>
              </p:cNvPr>
              <p:cNvSpPr/>
              <p:nvPr/>
            </p:nvSpPr>
            <p:spPr>
              <a:xfrm>
                <a:off x="6494906" y="-369252"/>
                <a:ext cx="62579" cy="60579"/>
              </a:xfrm>
              <a:custGeom>
                <a:avLst/>
                <a:gdLst>
                  <a:gd name="connsiteX0" fmla="*/ 31242 w 62579"/>
                  <a:gd name="connsiteY0" fmla="*/ 0 h 60579"/>
                  <a:gd name="connsiteX1" fmla="*/ 0 w 62579"/>
                  <a:gd name="connsiteY1" fmla="*/ 30290 h 60579"/>
                  <a:gd name="connsiteX2" fmla="*/ 31242 w 62579"/>
                  <a:gd name="connsiteY2" fmla="*/ 60579 h 60579"/>
                  <a:gd name="connsiteX3" fmla="*/ 62579 w 62579"/>
                  <a:gd name="connsiteY3" fmla="*/ 30290 h 60579"/>
                  <a:gd name="connsiteX4" fmla="*/ 31242 w 62579"/>
                  <a:gd name="connsiteY4" fmla="*/ 0 h 60579"/>
                  <a:gd name="connsiteX5" fmla="*/ 57055 w 62579"/>
                  <a:gd name="connsiteY5" fmla="*/ 30385 h 60579"/>
                  <a:gd name="connsiteX6" fmla="*/ 31242 w 62579"/>
                  <a:gd name="connsiteY6" fmla="*/ 54864 h 60579"/>
                  <a:gd name="connsiteX7" fmla="*/ 5905 w 62579"/>
                  <a:gd name="connsiteY7" fmla="*/ 30385 h 60579"/>
                  <a:gd name="connsiteX8" fmla="*/ 31242 w 62579"/>
                  <a:gd name="connsiteY8" fmla="*/ 5905 h 60579"/>
                  <a:gd name="connsiteX9" fmla="*/ 57055 w 62579"/>
                  <a:gd name="connsiteY9" fmla="*/ 30385 h 60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579" h="60579">
                    <a:moveTo>
                      <a:pt x="31242" y="0"/>
                    </a:moveTo>
                    <a:cubicBezTo>
                      <a:pt x="14288" y="0"/>
                      <a:pt x="0" y="13906"/>
                      <a:pt x="0" y="30290"/>
                    </a:cubicBezTo>
                    <a:cubicBezTo>
                      <a:pt x="0" y="46673"/>
                      <a:pt x="14288" y="60579"/>
                      <a:pt x="31242" y="60579"/>
                    </a:cubicBezTo>
                    <a:cubicBezTo>
                      <a:pt x="48196" y="60579"/>
                      <a:pt x="62579" y="46958"/>
                      <a:pt x="62579" y="30290"/>
                    </a:cubicBezTo>
                    <a:cubicBezTo>
                      <a:pt x="62579" y="13621"/>
                      <a:pt x="48482" y="0"/>
                      <a:pt x="31242" y="0"/>
                    </a:cubicBezTo>
                    <a:close/>
                    <a:moveTo>
                      <a:pt x="57055" y="30385"/>
                    </a:moveTo>
                    <a:cubicBezTo>
                      <a:pt x="57055" y="43910"/>
                      <a:pt x="45434" y="54864"/>
                      <a:pt x="31242" y="54864"/>
                    </a:cubicBezTo>
                    <a:cubicBezTo>
                      <a:pt x="17050" y="54864"/>
                      <a:pt x="5905" y="43910"/>
                      <a:pt x="5905" y="30385"/>
                    </a:cubicBezTo>
                    <a:cubicBezTo>
                      <a:pt x="5905" y="16859"/>
                      <a:pt x="17240" y="5905"/>
                      <a:pt x="31242" y="5905"/>
                    </a:cubicBezTo>
                    <a:cubicBezTo>
                      <a:pt x="45244" y="5905"/>
                      <a:pt x="57055" y="16859"/>
                      <a:pt x="57055" y="30385"/>
                    </a:cubicBezTo>
                    <a:close/>
                  </a:path>
                </a:pathLst>
              </a:custGeom>
              <a:solidFill>
                <a:srgbClr val="1D4F91"/>
              </a:solidFill>
              <a:ln w="9525" cap="flat">
                <a:noFill/>
                <a:prstDash val="solid"/>
                <a:miter/>
              </a:ln>
            </p:spPr>
            <p:txBody>
              <a:bodyPr rtlCol="0" anchor="ctr"/>
              <a:lstStyle/>
              <a:p>
                <a:endParaRPr lang="en-GB"/>
              </a:p>
            </p:txBody>
          </p:sp>
          <p:sp>
            <p:nvSpPr>
              <p:cNvPr id="11" name="Freeform: Shape 68">
                <a:extLst>
                  <a:ext uri="{FF2B5EF4-FFF2-40B4-BE49-F238E27FC236}">
                    <a16:creationId xmlns:a16="http://schemas.microsoft.com/office/drawing/2014/main" id="{26E571EE-4889-8156-C53F-BA968EE3AA6B}"/>
                  </a:ext>
                </a:extLst>
              </p:cNvPr>
              <p:cNvSpPr/>
              <p:nvPr/>
            </p:nvSpPr>
            <p:spPr>
              <a:xfrm>
                <a:off x="6516718" y="-357155"/>
                <a:ext cx="20002" cy="36004"/>
              </a:xfrm>
              <a:custGeom>
                <a:avLst/>
                <a:gdLst>
                  <a:gd name="connsiteX0" fmla="*/ 14573 w 20002"/>
                  <a:gd name="connsiteY0" fmla="*/ 21050 h 36004"/>
                  <a:gd name="connsiteX1" fmla="*/ 20002 w 20002"/>
                  <a:gd name="connsiteY1" fmla="*/ 11144 h 36004"/>
                  <a:gd name="connsiteX2" fmla="*/ 8763 w 20002"/>
                  <a:gd name="connsiteY2" fmla="*/ 0 h 36004"/>
                  <a:gd name="connsiteX3" fmla="*/ 4286 w 20002"/>
                  <a:gd name="connsiteY3" fmla="*/ 0 h 36004"/>
                  <a:gd name="connsiteX4" fmla="*/ 0 w 20002"/>
                  <a:gd name="connsiteY4" fmla="*/ 4572 h 36004"/>
                  <a:gd name="connsiteX5" fmla="*/ 0 w 20002"/>
                  <a:gd name="connsiteY5" fmla="*/ 33052 h 36004"/>
                  <a:gd name="connsiteX6" fmla="*/ 3143 w 20002"/>
                  <a:gd name="connsiteY6" fmla="*/ 36004 h 36004"/>
                  <a:gd name="connsiteX7" fmla="*/ 6191 w 20002"/>
                  <a:gd name="connsiteY7" fmla="*/ 33052 h 36004"/>
                  <a:gd name="connsiteX8" fmla="*/ 6191 w 20002"/>
                  <a:gd name="connsiteY8" fmla="*/ 22479 h 36004"/>
                  <a:gd name="connsiteX9" fmla="*/ 8572 w 20002"/>
                  <a:gd name="connsiteY9" fmla="*/ 22479 h 36004"/>
                  <a:gd name="connsiteX10" fmla="*/ 14097 w 20002"/>
                  <a:gd name="connsiteY10" fmla="*/ 34385 h 36004"/>
                  <a:gd name="connsiteX11" fmla="*/ 16764 w 20002"/>
                  <a:gd name="connsiteY11" fmla="*/ 36004 h 36004"/>
                  <a:gd name="connsiteX12" fmla="*/ 18192 w 20002"/>
                  <a:gd name="connsiteY12" fmla="*/ 35719 h 36004"/>
                  <a:gd name="connsiteX13" fmla="*/ 20002 w 20002"/>
                  <a:gd name="connsiteY13" fmla="*/ 33147 h 36004"/>
                  <a:gd name="connsiteX14" fmla="*/ 19717 w 20002"/>
                  <a:gd name="connsiteY14" fmla="*/ 31909 h 36004"/>
                  <a:gd name="connsiteX15" fmla="*/ 14573 w 20002"/>
                  <a:gd name="connsiteY15" fmla="*/ 21050 h 36004"/>
                  <a:gd name="connsiteX16" fmla="*/ 13716 w 20002"/>
                  <a:gd name="connsiteY16" fmla="*/ 11240 h 36004"/>
                  <a:gd name="connsiteX17" fmla="*/ 8763 w 20002"/>
                  <a:gd name="connsiteY17" fmla="*/ 16574 h 36004"/>
                  <a:gd name="connsiteX18" fmla="*/ 6096 w 20002"/>
                  <a:gd name="connsiteY18" fmla="*/ 16574 h 36004"/>
                  <a:gd name="connsiteX19" fmla="*/ 6096 w 20002"/>
                  <a:gd name="connsiteY19" fmla="*/ 6096 h 36004"/>
                  <a:gd name="connsiteX20" fmla="*/ 8763 w 20002"/>
                  <a:gd name="connsiteY20" fmla="*/ 6096 h 36004"/>
                  <a:gd name="connsiteX21" fmla="*/ 13716 w 20002"/>
                  <a:gd name="connsiteY21" fmla="*/ 11240 h 36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002" h="36004">
                    <a:moveTo>
                      <a:pt x="14573" y="21050"/>
                    </a:moveTo>
                    <a:cubicBezTo>
                      <a:pt x="18002" y="18955"/>
                      <a:pt x="20002" y="15335"/>
                      <a:pt x="20002" y="11144"/>
                    </a:cubicBezTo>
                    <a:cubicBezTo>
                      <a:pt x="20002" y="4858"/>
                      <a:pt x="15145" y="0"/>
                      <a:pt x="8763" y="0"/>
                    </a:cubicBezTo>
                    <a:lnTo>
                      <a:pt x="4286" y="0"/>
                    </a:lnTo>
                    <a:cubicBezTo>
                      <a:pt x="1809" y="0"/>
                      <a:pt x="0" y="1905"/>
                      <a:pt x="0" y="4572"/>
                    </a:cubicBezTo>
                    <a:lnTo>
                      <a:pt x="0" y="33052"/>
                    </a:lnTo>
                    <a:cubicBezTo>
                      <a:pt x="0" y="34671"/>
                      <a:pt x="1429" y="36004"/>
                      <a:pt x="3143" y="36004"/>
                    </a:cubicBezTo>
                    <a:cubicBezTo>
                      <a:pt x="4858" y="36004"/>
                      <a:pt x="6191" y="34766"/>
                      <a:pt x="6191" y="33052"/>
                    </a:cubicBezTo>
                    <a:lnTo>
                      <a:pt x="6191" y="22479"/>
                    </a:lnTo>
                    <a:lnTo>
                      <a:pt x="8572" y="22479"/>
                    </a:lnTo>
                    <a:lnTo>
                      <a:pt x="14097" y="34385"/>
                    </a:lnTo>
                    <a:cubicBezTo>
                      <a:pt x="14573" y="35433"/>
                      <a:pt x="15621" y="36004"/>
                      <a:pt x="16764" y="36004"/>
                    </a:cubicBezTo>
                    <a:cubicBezTo>
                      <a:pt x="17240" y="36004"/>
                      <a:pt x="17812" y="35909"/>
                      <a:pt x="18192" y="35719"/>
                    </a:cubicBezTo>
                    <a:cubicBezTo>
                      <a:pt x="19336" y="35243"/>
                      <a:pt x="20002" y="34290"/>
                      <a:pt x="20002" y="33147"/>
                    </a:cubicBezTo>
                    <a:cubicBezTo>
                      <a:pt x="20002" y="32766"/>
                      <a:pt x="20002" y="32385"/>
                      <a:pt x="19717" y="31909"/>
                    </a:cubicBezTo>
                    <a:lnTo>
                      <a:pt x="14573" y="21050"/>
                    </a:lnTo>
                    <a:close/>
                    <a:moveTo>
                      <a:pt x="13716" y="11240"/>
                    </a:moveTo>
                    <a:cubicBezTo>
                      <a:pt x="13716" y="11240"/>
                      <a:pt x="13716" y="16574"/>
                      <a:pt x="8763" y="16574"/>
                    </a:cubicBezTo>
                    <a:lnTo>
                      <a:pt x="6096" y="16574"/>
                    </a:lnTo>
                    <a:lnTo>
                      <a:pt x="6096" y="6096"/>
                    </a:lnTo>
                    <a:lnTo>
                      <a:pt x="8763" y="6096"/>
                    </a:lnTo>
                    <a:cubicBezTo>
                      <a:pt x="13621" y="6096"/>
                      <a:pt x="13716" y="11049"/>
                      <a:pt x="13716" y="11240"/>
                    </a:cubicBezTo>
                    <a:close/>
                  </a:path>
                </a:pathLst>
              </a:custGeom>
              <a:solidFill>
                <a:srgbClr val="1D4F91"/>
              </a:solidFill>
              <a:ln w="9525"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3126618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3" pos="363" userDrawn="1">
          <p15:clr>
            <a:srgbClr val="000000"/>
          </p15:clr>
        </p15:guide>
        <p15:guide id="14" pos="7316" userDrawn="1">
          <p15:clr>
            <a:srgbClr val="000000"/>
          </p15:clr>
        </p15:guide>
        <p15:guide id="15" orient="horz" pos="363" userDrawn="1">
          <p15:clr>
            <a:srgbClr val="000000"/>
          </p15:clr>
        </p15:guide>
        <p15:guide id="16" orient="horz" pos="3956" userDrawn="1">
          <p15:clr>
            <a:srgbClr val="00000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Pre-Defined 3D Cover 3">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A75A6D4-5D2C-42DA-8CB8-66FE87B6C32A}"/>
              </a:ext>
              <a:ext uri="{C183D7F6-B498-43B3-948B-1728B52AA6E4}">
                <adec:decorative xmlns:adec="http://schemas.microsoft.com/office/drawing/2017/decorative" val="1"/>
              </a:ext>
            </a:extLst>
          </p:cNvPr>
          <p:cNvPicPr>
            <a:picLocks noChangeAspect="1"/>
          </p:cNvPicPr>
          <p:nvPr/>
        </p:nvPicPr>
        <p:blipFill>
          <a:blip r:embed="rId2"/>
          <a:srcRect/>
          <a:stretch/>
        </p:blipFill>
        <p:spPr>
          <a:xfrm>
            <a:off x="0" y="0"/>
            <a:ext cx="12192000" cy="6858000"/>
          </a:xfrm>
          <a:prstGeom prst="rect">
            <a:avLst/>
          </a:prstGeom>
          <a:solidFill>
            <a:srgbClr val="E1E3EF"/>
          </a:solidFill>
          <a:ln>
            <a:noFill/>
          </a:ln>
        </p:spPr>
      </p:pic>
      <p:sp>
        <p:nvSpPr>
          <p:cNvPr id="6" name="Title 10">
            <a:extLst>
              <a:ext uri="{FF2B5EF4-FFF2-40B4-BE49-F238E27FC236}">
                <a16:creationId xmlns:a16="http://schemas.microsoft.com/office/drawing/2014/main" id="{E2E19EFA-C5E9-C693-E495-233C0FFA84DC}"/>
              </a:ext>
            </a:extLst>
          </p:cNvPr>
          <p:cNvSpPr>
            <a:spLocks noGrp="1"/>
          </p:cNvSpPr>
          <p:nvPr>
            <p:ph type="title" hasCustomPrompt="1"/>
          </p:nvPr>
        </p:nvSpPr>
        <p:spPr>
          <a:xfrm>
            <a:off x="576263" y="2800048"/>
            <a:ext cx="5075237" cy="1329595"/>
          </a:xfrm>
        </p:spPr>
        <p:txBody>
          <a:bodyPr anchor="b" anchorCtr="0">
            <a:noAutofit/>
          </a:bodyPr>
          <a:lstStyle>
            <a:lvl1pPr>
              <a:defRPr sz="4800">
                <a:solidFill>
                  <a:schemeClr val="accent1"/>
                </a:solidFill>
              </a:defRPr>
            </a:lvl1pPr>
          </a:lstStyle>
          <a:p>
            <a:r>
              <a:rPr lang="en-GB"/>
              <a:t>Cover title,</a:t>
            </a:r>
            <a:br>
              <a:rPr lang="en-GB"/>
            </a:br>
            <a:r>
              <a:rPr lang="en-GB"/>
              <a:t>span two lines</a:t>
            </a:r>
          </a:p>
        </p:txBody>
      </p:sp>
      <p:sp>
        <p:nvSpPr>
          <p:cNvPr id="7" name="Text Placeholder 12">
            <a:extLst>
              <a:ext uri="{FF2B5EF4-FFF2-40B4-BE49-F238E27FC236}">
                <a16:creationId xmlns:a16="http://schemas.microsoft.com/office/drawing/2014/main" id="{1AE0C2AB-22C8-7693-B96A-358963BDC32E}"/>
              </a:ext>
            </a:extLst>
          </p:cNvPr>
          <p:cNvSpPr>
            <a:spLocks noGrp="1"/>
          </p:cNvSpPr>
          <p:nvPr>
            <p:ph type="body" sz="quarter" idx="12" hasCustomPrompt="1"/>
          </p:nvPr>
        </p:nvSpPr>
        <p:spPr>
          <a:xfrm>
            <a:off x="576263" y="4280328"/>
            <a:ext cx="5075237" cy="300788"/>
          </a:xfrm>
        </p:spPr>
        <p:txBody>
          <a:bodyPr wrap="square" anchor="t" anchorCtr="0">
            <a:spAutoFit/>
          </a:bodyPr>
          <a:lstStyle>
            <a:lvl1pPr>
              <a:defRPr sz="200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Subtitle can go here, span one line</a:t>
            </a:r>
          </a:p>
        </p:txBody>
      </p:sp>
      <p:sp>
        <p:nvSpPr>
          <p:cNvPr id="8" name="Text Placeholder 12">
            <a:extLst>
              <a:ext uri="{FF2B5EF4-FFF2-40B4-BE49-F238E27FC236}">
                <a16:creationId xmlns:a16="http://schemas.microsoft.com/office/drawing/2014/main" id="{79EE875E-47FF-C87A-C9D1-E3920E9F5A44}"/>
              </a:ext>
            </a:extLst>
          </p:cNvPr>
          <p:cNvSpPr>
            <a:spLocks noGrp="1"/>
          </p:cNvSpPr>
          <p:nvPr>
            <p:ph type="body" sz="quarter" idx="13" hasCustomPrompt="1"/>
          </p:nvPr>
        </p:nvSpPr>
        <p:spPr>
          <a:xfrm>
            <a:off x="576263" y="5032590"/>
            <a:ext cx="5075237" cy="499111"/>
          </a:xfrm>
        </p:spPr>
        <p:txBody>
          <a:bodyPr wrap="square">
            <a:spAutoFit/>
          </a:bodyPr>
          <a:lstStyle>
            <a:lvl1pPr>
              <a:spcAft>
                <a:spcPts val="0"/>
              </a:spcAft>
              <a:defRPr sz="160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Presented by Name of Presenter</a:t>
            </a:r>
          </a:p>
          <a:p>
            <a:pPr lvl="0"/>
            <a:r>
              <a:rPr lang="en-GB"/>
              <a:t>Date / Month / Year</a:t>
            </a:r>
          </a:p>
        </p:txBody>
      </p:sp>
      <p:sp>
        <p:nvSpPr>
          <p:cNvPr id="9" name="Text Placeholder 12">
            <a:extLst>
              <a:ext uri="{FF2B5EF4-FFF2-40B4-BE49-F238E27FC236}">
                <a16:creationId xmlns:a16="http://schemas.microsoft.com/office/drawing/2014/main" id="{36F6DEF9-8835-3BB1-28B2-E2B5116C6127}"/>
              </a:ext>
            </a:extLst>
          </p:cNvPr>
          <p:cNvSpPr>
            <a:spLocks noGrp="1"/>
          </p:cNvSpPr>
          <p:nvPr>
            <p:ph type="body" sz="quarter" idx="14" hasCustomPrompt="1"/>
          </p:nvPr>
        </p:nvSpPr>
        <p:spPr>
          <a:xfrm>
            <a:off x="576263" y="5888494"/>
            <a:ext cx="5075237" cy="412805"/>
          </a:xfrm>
        </p:spPr>
        <p:txBody>
          <a:bodyPr wrap="square" anchor="b" anchorCtr="0">
            <a:spAutoFit/>
          </a:bodyPr>
          <a:lstStyle>
            <a:lvl1pPr>
              <a:lnSpc>
                <a:spcPct val="100000"/>
              </a:lnSpc>
              <a:spcAft>
                <a:spcPts val="0"/>
              </a:spcAft>
              <a:defRPr sz="65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 Experian, 2025. All rights reserved. The word "EXPERIAN" and the graphical device are trademarks of Experian and/or its associated companies and may be registered in the EU, USA and other countries. The graphical device is a registered Community design in the EU. Other product and company names mentioned herein are the trademarks of their respective owners. Experian [Public. Confidential. Internal. Restricted. – please choose the appropriate category].</a:t>
            </a:r>
          </a:p>
        </p:txBody>
      </p:sp>
      <p:grpSp>
        <p:nvGrpSpPr>
          <p:cNvPr id="15" name="Graphic 3" descr="Experian Logo">
            <a:extLst>
              <a:ext uri="{FF2B5EF4-FFF2-40B4-BE49-F238E27FC236}">
                <a16:creationId xmlns:a16="http://schemas.microsoft.com/office/drawing/2014/main" id="{15ABF218-D2BF-D7CA-86BD-34AE5A9BC614}"/>
              </a:ext>
            </a:extLst>
          </p:cNvPr>
          <p:cNvGrpSpPr/>
          <p:nvPr userDrawn="1"/>
        </p:nvGrpSpPr>
        <p:grpSpPr>
          <a:xfrm>
            <a:off x="578644" y="1723518"/>
            <a:ext cx="1985962" cy="650823"/>
            <a:chOff x="3756183" y="-979328"/>
            <a:chExt cx="2801302" cy="918019"/>
          </a:xfrm>
        </p:grpSpPr>
        <p:grpSp>
          <p:nvGrpSpPr>
            <p:cNvPr id="16" name="Graphic 3">
              <a:extLst>
                <a:ext uri="{FF2B5EF4-FFF2-40B4-BE49-F238E27FC236}">
                  <a16:creationId xmlns:a16="http://schemas.microsoft.com/office/drawing/2014/main" id="{37ED7688-D363-C889-A31A-17FB70E201DD}"/>
                </a:ext>
              </a:extLst>
            </p:cNvPr>
            <p:cNvGrpSpPr/>
            <p:nvPr/>
          </p:nvGrpSpPr>
          <p:grpSpPr>
            <a:xfrm>
              <a:off x="3756183" y="-979328"/>
              <a:ext cx="2699956" cy="918019"/>
              <a:chOff x="3756183" y="-979328"/>
              <a:chExt cx="2699956" cy="918019"/>
            </a:xfrm>
          </p:grpSpPr>
          <p:sp>
            <p:nvSpPr>
              <p:cNvPr id="20" name="Freeform: Shape 69">
                <a:extLst>
                  <a:ext uri="{FF2B5EF4-FFF2-40B4-BE49-F238E27FC236}">
                    <a16:creationId xmlns:a16="http://schemas.microsoft.com/office/drawing/2014/main" id="{8230192D-5CAF-0576-0477-D807D02C37AB}"/>
                  </a:ext>
                </a:extLst>
              </p:cNvPr>
              <p:cNvSpPr/>
              <p:nvPr/>
            </p:nvSpPr>
            <p:spPr>
              <a:xfrm>
                <a:off x="4045266" y="-979328"/>
                <a:ext cx="216027" cy="216027"/>
              </a:xfrm>
              <a:custGeom>
                <a:avLst/>
                <a:gdLst>
                  <a:gd name="connsiteX0" fmla="*/ 160020 w 216027"/>
                  <a:gd name="connsiteY0" fmla="*/ 216027 h 216027"/>
                  <a:gd name="connsiteX1" fmla="*/ 56007 w 216027"/>
                  <a:gd name="connsiteY1" fmla="*/ 216027 h 216027"/>
                  <a:gd name="connsiteX2" fmla="*/ 0 w 216027"/>
                  <a:gd name="connsiteY2" fmla="*/ 160020 h 216027"/>
                  <a:gd name="connsiteX3" fmla="*/ 0 w 216027"/>
                  <a:gd name="connsiteY3" fmla="*/ 56007 h 216027"/>
                  <a:gd name="connsiteX4" fmla="*/ 56007 w 216027"/>
                  <a:gd name="connsiteY4" fmla="*/ 0 h 216027"/>
                  <a:gd name="connsiteX5" fmla="*/ 160020 w 216027"/>
                  <a:gd name="connsiteY5" fmla="*/ 0 h 216027"/>
                  <a:gd name="connsiteX6" fmla="*/ 216027 w 216027"/>
                  <a:gd name="connsiteY6" fmla="*/ 56007 h 216027"/>
                  <a:gd name="connsiteX7" fmla="*/ 216027 w 216027"/>
                  <a:gd name="connsiteY7" fmla="*/ 160020 h 216027"/>
                  <a:gd name="connsiteX8" fmla="*/ 160020 w 216027"/>
                  <a:gd name="connsiteY8" fmla="*/ 216027 h 216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027" h="216027">
                    <a:moveTo>
                      <a:pt x="160020" y="216027"/>
                    </a:moveTo>
                    <a:lnTo>
                      <a:pt x="56007" y="216027"/>
                    </a:lnTo>
                    <a:cubicBezTo>
                      <a:pt x="25051" y="216027"/>
                      <a:pt x="0" y="190976"/>
                      <a:pt x="0" y="160020"/>
                    </a:cubicBezTo>
                    <a:lnTo>
                      <a:pt x="0" y="56007"/>
                    </a:lnTo>
                    <a:cubicBezTo>
                      <a:pt x="0" y="25146"/>
                      <a:pt x="25051" y="0"/>
                      <a:pt x="56007" y="0"/>
                    </a:cubicBezTo>
                    <a:lnTo>
                      <a:pt x="160020" y="0"/>
                    </a:lnTo>
                    <a:cubicBezTo>
                      <a:pt x="190976" y="0"/>
                      <a:pt x="216027" y="25051"/>
                      <a:pt x="216027" y="56007"/>
                    </a:cubicBezTo>
                    <a:lnTo>
                      <a:pt x="216027" y="160020"/>
                    </a:lnTo>
                    <a:cubicBezTo>
                      <a:pt x="216027" y="190976"/>
                      <a:pt x="190976" y="216027"/>
                      <a:pt x="160020" y="216027"/>
                    </a:cubicBezTo>
                  </a:path>
                </a:pathLst>
              </a:custGeom>
              <a:solidFill>
                <a:srgbClr val="426DA9"/>
              </a:solidFill>
              <a:ln w="9525" cap="flat">
                <a:noFill/>
                <a:prstDash val="solid"/>
                <a:miter/>
              </a:ln>
            </p:spPr>
            <p:txBody>
              <a:bodyPr rtlCol="0" anchor="ctr"/>
              <a:lstStyle/>
              <a:p>
                <a:endParaRPr lang="en-GB"/>
              </a:p>
            </p:txBody>
          </p:sp>
          <p:sp>
            <p:nvSpPr>
              <p:cNvPr id="21" name="Freeform: Shape 70">
                <a:extLst>
                  <a:ext uri="{FF2B5EF4-FFF2-40B4-BE49-F238E27FC236}">
                    <a16:creationId xmlns:a16="http://schemas.microsoft.com/office/drawing/2014/main" id="{0D824E4D-98FE-914F-2C50-0A1578D82798}"/>
                  </a:ext>
                </a:extLst>
              </p:cNvPr>
              <p:cNvSpPr/>
              <p:nvPr/>
            </p:nvSpPr>
            <p:spPr>
              <a:xfrm>
                <a:off x="3756183" y="-773112"/>
                <a:ext cx="242982" cy="242982"/>
              </a:xfrm>
              <a:custGeom>
                <a:avLst/>
                <a:gdLst>
                  <a:gd name="connsiteX0" fmla="*/ 180023 w 242982"/>
                  <a:gd name="connsiteY0" fmla="*/ 242983 h 242982"/>
                  <a:gd name="connsiteX1" fmla="*/ 62960 w 242982"/>
                  <a:gd name="connsiteY1" fmla="*/ 242983 h 242982"/>
                  <a:gd name="connsiteX2" fmla="*/ 0 w 242982"/>
                  <a:gd name="connsiteY2" fmla="*/ 180023 h 242982"/>
                  <a:gd name="connsiteX3" fmla="*/ 0 w 242982"/>
                  <a:gd name="connsiteY3" fmla="*/ 62960 h 242982"/>
                  <a:gd name="connsiteX4" fmla="*/ 62960 w 242982"/>
                  <a:gd name="connsiteY4" fmla="*/ 0 h 242982"/>
                  <a:gd name="connsiteX5" fmla="*/ 180023 w 242982"/>
                  <a:gd name="connsiteY5" fmla="*/ 0 h 242982"/>
                  <a:gd name="connsiteX6" fmla="*/ 242983 w 242982"/>
                  <a:gd name="connsiteY6" fmla="*/ 62960 h 242982"/>
                  <a:gd name="connsiteX7" fmla="*/ 242983 w 242982"/>
                  <a:gd name="connsiteY7" fmla="*/ 180023 h 242982"/>
                  <a:gd name="connsiteX8" fmla="*/ 180023 w 242982"/>
                  <a:gd name="connsiteY8" fmla="*/ 242983 h 242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82" h="242982">
                    <a:moveTo>
                      <a:pt x="180023" y="242983"/>
                    </a:moveTo>
                    <a:lnTo>
                      <a:pt x="62960" y="242983"/>
                    </a:lnTo>
                    <a:cubicBezTo>
                      <a:pt x="28194" y="242983"/>
                      <a:pt x="0" y="214884"/>
                      <a:pt x="0" y="180023"/>
                    </a:cubicBezTo>
                    <a:lnTo>
                      <a:pt x="0" y="62960"/>
                    </a:lnTo>
                    <a:cubicBezTo>
                      <a:pt x="0" y="28194"/>
                      <a:pt x="28194" y="0"/>
                      <a:pt x="62960" y="0"/>
                    </a:cubicBezTo>
                    <a:lnTo>
                      <a:pt x="180023" y="0"/>
                    </a:lnTo>
                    <a:cubicBezTo>
                      <a:pt x="214789" y="0"/>
                      <a:pt x="242983" y="28194"/>
                      <a:pt x="242983" y="62960"/>
                    </a:cubicBezTo>
                    <a:lnTo>
                      <a:pt x="242983" y="180023"/>
                    </a:lnTo>
                    <a:cubicBezTo>
                      <a:pt x="242983" y="214884"/>
                      <a:pt x="214789" y="242983"/>
                      <a:pt x="180023" y="242983"/>
                    </a:cubicBezTo>
                  </a:path>
                </a:pathLst>
              </a:custGeom>
              <a:solidFill>
                <a:srgbClr val="77127B"/>
              </a:solidFill>
              <a:ln w="9525" cap="flat">
                <a:noFill/>
                <a:prstDash val="solid"/>
                <a:miter/>
              </a:ln>
            </p:spPr>
            <p:txBody>
              <a:bodyPr rtlCol="0" anchor="ctr"/>
              <a:lstStyle/>
              <a:p>
                <a:endParaRPr lang="en-GB"/>
              </a:p>
            </p:txBody>
          </p:sp>
          <p:sp>
            <p:nvSpPr>
              <p:cNvPr id="22" name="Freeform: Shape 71">
                <a:extLst>
                  <a:ext uri="{FF2B5EF4-FFF2-40B4-BE49-F238E27FC236}">
                    <a16:creationId xmlns:a16="http://schemas.microsoft.com/office/drawing/2014/main" id="{DE3F9DA8-97D0-B167-6389-78202E8DF92B}"/>
                  </a:ext>
                </a:extLst>
              </p:cNvPr>
              <p:cNvSpPr/>
              <p:nvPr/>
            </p:nvSpPr>
            <p:spPr>
              <a:xfrm>
                <a:off x="3815143" y="-435641"/>
                <a:ext cx="148399" cy="148494"/>
              </a:xfrm>
              <a:custGeom>
                <a:avLst/>
                <a:gdLst>
                  <a:gd name="connsiteX0" fmla="*/ 109919 w 148399"/>
                  <a:gd name="connsiteY0" fmla="*/ 148495 h 148494"/>
                  <a:gd name="connsiteX1" fmla="*/ 38481 w 148399"/>
                  <a:gd name="connsiteY1" fmla="*/ 148495 h 148494"/>
                  <a:gd name="connsiteX2" fmla="*/ 0 w 148399"/>
                  <a:gd name="connsiteY2" fmla="*/ 110014 h 148494"/>
                  <a:gd name="connsiteX3" fmla="*/ 0 w 148399"/>
                  <a:gd name="connsiteY3" fmla="*/ 38576 h 148494"/>
                  <a:gd name="connsiteX4" fmla="*/ 38481 w 148399"/>
                  <a:gd name="connsiteY4" fmla="*/ 0 h 148494"/>
                  <a:gd name="connsiteX5" fmla="*/ 109919 w 148399"/>
                  <a:gd name="connsiteY5" fmla="*/ 0 h 148494"/>
                  <a:gd name="connsiteX6" fmla="*/ 148399 w 148399"/>
                  <a:gd name="connsiteY6" fmla="*/ 38576 h 148494"/>
                  <a:gd name="connsiteX7" fmla="*/ 148399 w 148399"/>
                  <a:gd name="connsiteY7" fmla="*/ 110014 h 148494"/>
                  <a:gd name="connsiteX8" fmla="*/ 109919 w 148399"/>
                  <a:gd name="connsiteY8" fmla="*/ 148495 h 148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399" h="148494">
                    <a:moveTo>
                      <a:pt x="109919" y="148495"/>
                    </a:moveTo>
                    <a:lnTo>
                      <a:pt x="38481" y="148495"/>
                    </a:lnTo>
                    <a:cubicBezTo>
                      <a:pt x="17240" y="148495"/>
                      <a:pt x="0" y="131254"/>
                      <a:pt x="0" y="110014"/>
                    </a:cubicBezTo>
                    <a:lnTo>
                      <a:pt x="0" y="38576"/>
                    </a:lnTo>
                    <a:cubicBezTo>
                      <a:pt x="0" y="17240"/>
                      <a:pt x="17240" y="0"/>
                      <a:pt x="38481" y="0"/>
                    </a:cubicBezTo>
                    <a:lnTo>
                      <a:pt x="109919" y="0"/>
                    </a:lnTo>
                    <a:cubicBezTo>
                      <a:pt x="131159" y="0"/>
                      <a:pt x="148399" y="17240"/>
                      <a:pt x="148399" y="38576"/>
                    </a:cubicBezTo>
                    <a:lnTo>
                      <a:pt x="148399" y="110014"/>
                    </a:lnTo>
                    <a:cubicBezTo>
                      <a:pt x="148399" y="131350"/>
                      <a:pt x="131159" y="148495"/>
                      <a:pt x="109919" y="148495"/>
                    </a:cubicBezTo>
                  </a:path>
                </a:pathLst>
              </a:custGeom>
              <a:solidFill>
                <a:srgbClr val="C1188B"/>
              </a:solidFill>
              <a:ln w="9525" cap="flat">
                <a:noFill/>
                <a:prstDash val="solid"/>
                <a:miter/>
              </a:ln>
            </p:spPr>
            <p:txBody>
              <a:bodyPr rtlCol="0" anchor="ctr"/>
              <a:lstStyle/>
              <a:p>
                <a:endParaRPr lang="en-GB"/>
              </a:p>
            </p:txBody>
          </p:sp>
          <p:sp>
            <p:nvSpPr>
              <p:cNvPr id="23" name="Freeform: Shape 72">
                <a:extLst>
                  <a:ext uri="{FF2B5EF4-FFF2-40B4-BE49-F238E27FC236}">
                    <a16:creationId xmlns:a16="http://schemas.microsoft.com/office/drawing/2014/main" id="{E5715324-E297-36D4-A64B-39B130EEF242}"/>
                  </a:ext>
                </a:extLst>
              </p:cNvPr>
              <p:cNvSpPr/>
              <p:nvPr/>
            </p:nvSpPr>
            <p:spPr>
              <a:xfrm>
                <a:off x="3986974" y="-236759"/>
                <a:ext cx="175545" cy="175450"/>
              </a:xfrm>
              <a:custGeom>
                <a:avLst/>
                <a:gdLst>
                  <a:gd name="connsiteX0" fmla="*/ 130016 w 175545"/>
                  <a:gd name="connsiteY0" fmla="*/ 175450 h 175450"/>
                  <a:gd name="connsiteX1" fmla="*/ 45529 w 175545"/>
                  <a:gd name="connsiteY1" fmla="*/ 175450 h 175450"/>
                  <a:gd name="connsiteX2" fmla="*/ 0 w 175545"/>
                  <a:gd name="connsiteY2" fmla="*/ 130016 h 175450"/>
                  <a:gd name="connsiteX3" fmla="*/ 0 w 175545"/>
                  <a:gd name="connsiteY3" fmla="*/ 45529 h 175450"/>
                  <a:gd name="connsiteX4" fmla="*/ 45529 w 175545"/>
                  <a:gd name="connsiteY4" fmla="*/ 0 h 175450"/>
                  <a:gd name="connsiteX5" fmla="*/ 130016 w 175545"/>
                  <a:gd name="connsiteY5" fmla="*/ 0 h 175450"/>
                  <a:gd name="connsiteX6" fmla="*/ 175546 w 175545"/>
                  <a:gd name="connsiteY6" fmla="*/ 45529 h 175450"/>
                  <a:gd name="connsiteX7" fmla="*/ 175546 w 175545"/>
                  <a:gd name="connsiteY7" fmla="*/ 130016 h 175450"/>
                  <a:gd name="connsiteX8" fmla="*/ 130016 w 175545"/>
                  <a:gd name="connsiteY8" fmla="*/ 175450 h 175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545" h="175450">
                    <a:moveTo>
                      <a:pt x="130016" y="175450"/>
                    </a:moveTo>
                    <a:lnTo>
                      <a:pt x="45529" y="175450"/>
                    </a:lnTo>
                    <a:cubicBezTo>
                      <a:pt x="20383" y="175450"/>
                      <a:pt x="0" y="155162"/>
                      <a:pt x="0" y="130016"/>
                    </a:cubicBezTo>
                    <a:lnTo>
                      <a:pt x="0" y="45529"/>
                    </a:lnTo>
                    <a:cubicBezTo>
                      <a:pt x="0" y="20383"/>
                      <a:pt x="20383" y="0"/>
                      <a:pt x="45529" y="0"/>
                    </a:cubicBezTo>
                    <a:lnTo>
                      <a:pt x="130016" y="0"/>
                    </a:lnTo>
                    <a:cubicBezTo>
                      <a:pt x="155162" y="0"/>
                      <a:pt x="175546" y="20288"/>
                      <a:pt x="175546" y="45529"/>
                    </a:cubicBezTo>
                    <a:lnTo>
                      <a:pt x="175546" y="130016"/>
                    </a:lnTo>
                    <a:cubicBezTo>
                      <a:pt x="175546" y="155162"/>
                      <a:pt x="155162" y="175450"/>
                      <a:pt x="130016" y="175450"/>
                    </a:cubicBezTo>
                  </a:path>
                </a:pathLst>
              </a:custGeom>
              <a:solidFill>
                <a:srgbClr val="E80070"/>
              </a:solidFill>
              <a:ln w="9525" cap="flat">
                <a:noFill/>
                <a:prstDash val="solid"/>
                <a:miter/>
              </a:ln>
            </p:spPr>
            <p:txBody>
              <a:bodyPr rtlCol="0" anchor="ctr"/>
              <a:lstStyle/>
              <a:p>
                <a:endParaRPr lang="en-GB"/>
              </a:p>
            </p:txBody>
          </p:sp>
          <p:sp>
            <p:nvSpPr>
              <p:cNvPr id="24" name="Freeform: Shape 73">
                <a:extLst>
                  <a:ext uri="{FF2B5EF4-FFF2-40B4-BE49-F238E27FC236}">
                    <a16:creationId xmlns:a16="http://schemas.microsoft.com/office/drawing/2014/main" id="{5E3A9CA9-110F-BE1F-B656-D1A13EBF6F82}"/>
                  </a:ext>
                </a:extLst>
              </p:cNvPr>
              <p:cNvSpPr/>
              <p:nvPr/>
            </p:nvSpPr>
            <p:spPr>
              <a:xfrm>
                <a:off x="4336636" y="-842168"/>
                <a:ext cx="121539" cy="121443"/>
              </a:xfrm>
              <a:custGeom>
                <a:avLst/>
                <a:gdLst>
                  <a:gd name="connsiteX0" fmla="*/ 90106 w 121539"/>
                  <a:gd name="connsiteY0" fmla="*/ 121444 h 121443"/>
                  <a:gd name="connsiteX1" fmla="*/ 31528 w 121539"/>
                  <a:gd name="connsiteY1" fmla="*/ 121444 h 121443"/>
                  <a:gd name="connsiteX2" fmla="*/ 0 w 121539"/>
                  <a:gd name="connsiteY2" fmla="*/ 90011 h 121443"/>
                  <a:gd name="connsiteX3" fmla="*/ 0 w 121539"/>
                  <a:gd name="connsiteY3" fmla="*/ 31528 h 121443"/>
                  <a:gd name="connsiteX4" fmla="*/ 31528 w 121539"/>
                  <a:gd name="connsiteY4" fmla="*/ 0 h 121443"/>
                  <a:gd name="connsiteX5" fmla="*/ 90106 w 121539"/>
                  <a:gd name="connsiteY5" fmla="*/ 0 h 121443"/>
                  <a:gd name="connsiteX6" fmla="*/ 121539 w 121539"/>
                  <a:gd name="connsiteY6" fmla="*/ 31528 h 121443"/>
                  <a:gd name="connsiteX7" fmla="*/ 121539 w 121539"/>
                  <a:gd name="connsiteY7" fmla="*/ 90011 h 121443"/>
                  <a:gd name="connsiteX8" fmla="*/ 90106 w 121539"/>
                  <a:gd name="connsiteY8" fmla="*/ 121444 h 121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539" h="121443">
                    <a:moveTo>
                      <a:pt x="90106" y="121444"/>
                    </a:moveTo>
                    <a:lnTo>
                      <a:pt x="31528" y="121444"/>
                    </a:lnTo>
                    <a:cubicBezTo>
                      <a:pt x="14097" y="121444"/>
                      <a:pt x="0" y="107347"/>
                      <a:pt x="0" y="90011"/>
                    </a:cubicBezTo>
                    <a:lnTo>
                      <a:pt x="0" y="31528"/>
                    </a:lnTo>
                    <a:cubicBezTo>
                      <a:pt x="0" y="14097"/>
                      <a:pt x="14097" y="0"/>
                      <a:pt x="31528" y="0"/>
                    </a:cubicBezTo>
                    <a:lnTo>
                      <a:pt x="90106" y="0"/>
                    </a:lnTo>
                    <a:cubicBezTo>
                      <a:pt x="107537" y="0"/>
                      <a:pt x="121539" y="14097"/>
                      <a:pt x="121539" y="31528"/>
                    </a:cubicBezTo>
                    <a:lnTo>
                      <a:pt x="121539" y="90011"/>
                    </a:lnTo>
                    <a:cubicBezTo>
                      <a:pt x="121539" y="107347"/>
                      <a:pt x="107442" y="121444"/>
                      <a:pt x="90106" y="121444"/>
                    </a:cubicBezTo>
                  </a:path>
                </a:pathLst>
              </a:custGeom>
              <a:solidFill>
                <a:srgbClr val="E80070"/>
              </a:solidFill>
              <a:ln w="9525" cap="flat">
                <a:noFill/>
                <a:prstDash val="solid"/>
                <a:miter/>
              </a:ln>
            </p:spPr>
            <p:txBody>
              <a:bodyPr rtlCol="0" anchor="ctr"/>
              <a:lstStyle/>
              <a:p>
                <a:endParaRPr lang="en-GB"/>
              </a:p>
            </p:txBody>
          </p:sp>
          <p:sp>
            <p:nvSpPr>
              <p:cNvPr id="25" name="Freeform: Shape 74">
                <a:extLst>
                  <a:ext uri="{FF2B5EF4-FFF2-40B4-BE49-F238E27FC236}">
                    <a16:creationId xmlns:a16="http://schemas.microsoft.com/office/drawing/2014/main" id="{EBC3E5CF-262E-2E41-3A12-248581FA7223}"/>
                  </a:ext>
                </a:extLst>
              </p:cNvPr>
              <p:cNvSpPr/>
              <p:nvPr/>
            </p:nvSpPr>
            <p:spPr>
              <a:xfrm>
                <a:off x="5674423" y="-749204"/>
                <a:ext cx="67532" cy="67532"/>
              </a:xfrm>
              <a:custGeom>
                <a:avLst/>
                <a:gdLst>
                  <a:gd name="connsiteX0" fmla="*/ 33814 w 67532"/>
                  <a:gd name="connsiteY0" fmla="*/ 67532 h 67532"/>
                  <a:gd name="connsiteX1" fmla="*/ 67532 w 67532"/>
                  <a:gd name="connsiteY1" fmla="*/ 33814 h 67532"/>
                  <a:gd name="connsiteX2" fmla="*/ 33814 w 67532"/>
                  <a:gd name="connsiteY2" fmla="*/ 0 h 67532"/>
                  <a:gd name="connsiteX3" fmla="*/ 0 w 67532"/>
                  <a:gd name="connsiteY3" fmla="*/ 33814 h 67532"/>
                  <a:gd name="connsiteX4" fmla="*/ 33814 w 67532"/>
                  <a:gd name="connsiteY4" fmla="*/ 67532 h 675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532" h="67532">
                    <a:moveTo>
                      <a:pt x="33814" y="67532"/>
                    </a:moveTo>
                    <a:cubicBezTo>
                      <a:pt x="52388" y="67532"/>
                      <a:pt x="67532" y="52483"/>
                      <a:pt x="67532" y="33814"/>
                    </a:cubicBezTo>
                    <a:cubicBezTo>
                      <a:pt x="67532" y="15145"/>
                      <a:pt x="52483" y="0"/>
                      <a:pt x="33814" y="0"/>
                    </a:cubicBezTo>
                    <a:cubicBezTo>
                      <a:pt x="15145" y="0"/>
                      <a:pt x="0" y="15145"/>
                      <a:pt x="0" y="33814"/>
                    </a:cubicBezTo>
                    <a:cubicBezTo>
                      <a:pt x="0" y="52483"/>
                      <a:pt x="15240" y="67532"/>
                      <a:pt x="33814" y="67532"/>
                    </a:cubicBezTo>
                    <a:close/>
                  </a:path>
                </a:pathLst>
              </a:custGeom>
              <a:solidFill>
                <a:srgbClr val="1D4F91"/>
              </a:solidFill>
              <a:ln w="9525" cap="flat">
                <a:noFill/>
                <a:prstDash val="solid"/>
                <a:miter/>
              </a:ln>
            </p:spPr>
            <p:txBody>
              <a:bodyPr rtlCol="0" anchor="ctr"/>
              <a:lstStyle/>
              <a:p>
                <a:endParaRPr lang="en-GB"/>
              </a:p>
            </p:txBody>
          </p:sp>
          <p:sp>
            <p:nvSpPr>
              <p:cNvPr id="26" name="Freeform: Shape 75">
                <a:extLst>
                  <a:ext uri="{FF2B5EF4-FFF2-40B4-BE49-F238E27FC236}">
                    <a16:creationId xmlns:a16="http://schemas.microsoft.com/office/drawing/2014/main" id="{82179CC9-7A90-531C-0A4E-CB68EF102577}"/>
                  </a:ext>
                </a:extLst>
              </p:cNvPr>
              <p:cNvSpPr/>
              <p:nvPr/>
            </p:nvSpPr>
            <p:spPr>
              <a:xfrm>
                <a:off x="4425505" y="-638714"/>
                <a:ext cx="230409" cy="328707"/>
              </a:xfrm>
              <a:custGeom>
                <a:avLst/>
                <a:gdLst>
                  <a:gd name="connsiteX0" fmla="*/ 50863 w 230409"/>
                  <a:gd name="connsiteY0" fmla="*/ 316992 h 328707"/>
                  <a:gd name="connsiteX1" fmla="*/ 28003 w 230409"/>
                  <a:gd name="connsiteY1" fmla="*/ 328708 h 328707"/>
                  <a:gd name="connsiteX2" fmla="*/ 12382 w 230409"/>
                  <a:gd name="connsiteY2" fmla="*/ 324803 h 328707"/>
                  <a:gd name="connsiteX3" fmla="*/ 0 w 230409"/>
                  <a:gd name="connsiteY3" fmla="*/ 300704 h 328707"/>
                  <a:gd name="connsiteX4" fmla="*/ 3905 w 230409"/>
                  <a:gd name="connsiteY4" fmla="*/ 287655 h 328707"/>
                  <a:gd name="connsiteX5" fmla="*/ 82201 w 230409"/>
                  <a:gd name="connsiteY5" fmla="*/ 164402 h 328707"/>
                  <a:gd name="connsiteX6" fmla="*/ 3905 w 230409"/>
                  <a:gd name="connsiteY6" fmla="*/ 41148 h 328707"/>
                  <a:gd name="connsiteX7" fmla="*/ 0 w 230409"/>
                  <a:gd name="connsiteY7" fmla="*/ 27432 h 328707"/>
                  <a:gd name="connsiteX8" fmla="*/ 13049 w 230409"/>
                  <a:gd name="connsiteY8" fmla="*/ 3905 h 328707"/>
                  <a:gd name="connsiteX9" fmla="*/ 27432 w 230409"/>
                  <a:gd name="connsiteY9" fmla="*/ 0 h 328707"/>
                  <a:gd name="connsiteX10" fmla="*/ 50959 w 230409"/>
                  <a:gd name="connsiteY10" fmla="*/ 11716 h 328707"/>
                  <a:gd name="connsiteX11" fmla="*/ 114871 w 230409"/>
                  <a:gd name="connsiteY11" fmla="*/ 112776 h 328707"/>
                  <a:gd name="connsiteX12" fmla="*/ 179451 w 230409"/>
                  <a:gd name="connsiteY12" fmla="*/ 11716 h 328707"/>
                  <a:gd name="connsiteX13" fmla="*/ 202978 w 230409"/>
                  <a:gd name="connsiteY13" fmla="*/ 0 h 328707"/>
                  <a:gd name="connsiteX14" fmla="*/ 217361 w 230409"/>
                  <a:gd name="connsiteY14" fmla="*/ 3905 h 328707"/>
                  <a:gd name="connsiteX15" fmla="*/ 230410 w 230409"/>
                  <a:gd name="connsiteY15" fmla="*/ 27432 h 328707"/>
                  <a:gd name="connsiteX16" fmla="*/ 226504 w 230409"/>
                  <a:gd name="connsiteY16" fmla="*/ 41148 h 328707"/>
                  <a:gd name="connsiteX17" fmla="*/ 148209 w 230409"/>
                  <a:gd name="connsiteY17" fmla="*/ 164402 h 328707"/>
                  <a:gd name="connsiteX18" fmla="*/ 226504 w 230409"/>
                  <a:gd name="connsiteY18" fmla="*/ 287655 h 328707"/>
                  <a:gd name="connsiteX19" fmla="*/ 230410 w 230409"/>
                  <a:gd name="connsiteY19" fmla="*/ 300704 h 328707"/>
                  <a:gd name="connsiteX20" fmla="*/ 218027 w 230409"/>
                  <a:gd name="connsiteY20" fmla="*/ 324803 h 328707"/>
                  <a:gd name="connsiteX21" fmla="*/ 202406 w 230409"/>
                  <a:gd name="connsiteY21" fmla="*/ 328708 h 328707"/>
                  <a:gd name="connsiteX22" fmla="*/ 179546 w 230409"/>
                  <a:gd name="connsiteY22" fmla="*/ 316992 h 328707"/>
                  <a:gd name="connsiteX23" fmla="*/ 114967 w 230409"/>
                  <a:gd name="connsiteY23" fmla="*/ 216503 h 328707"/>
                  <a:gd name="connsiteX24" fmla="*/ 51054 w 230409"/>
                  <a:gd name="connsiteY24" fmla="*/ 316992 h 328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30409" h="328707">
                    <a:moveTo>
                      <a:pt x="50863" y="316992"/>
                    </a:moveTo>
                    <a:cubicBezTo>
                      <a:pt x="45625" y="324803"/>
                      <a:pt x="37147" y="328708"/>
                      <a:pt x="28003" y="328708"/>
                    </a:cubicBezTo>
                    <a:cubicBezTo>
                      <a:pt x="22765" y="328708"/>
                      <a:pt x="16954" y="327374"/>
                      <a:pt x="12382" y="324803"/>
                    </a:cubicBezTo>
                    <a:cubicBezTo>
                      <a:pt x="5239" y="320231"/>
                      <a:pt x="0" y="310420"/>
                      <a:pt x="0" y="300704"/>
                    </a:cubicBezTo>
                    <a:cubicBezTo>
                      <a:pt x="0" y="296132"/>
                      <a:pt x="1333" y="291560"/>
                      <a:pt x="3905" y="287655"/>
                    </a:cubicBezTo>
                    <a:lnTo>
                      <a:pt x="82201" y="164402"/>
                    </a:lnTo>
                    <a:lnTo>
                      <a:pt x="3905" y="41148"/>
                    </a:lnTo>
                    <a:cubicBezTo>
                      <a:pt x="1333" y="37243"/>
                      <a:pt x="0" y="32004"/>
                      <a:pt x="0" y="27432"/>
                    </a:cubicBezTo>
                    <a:cubicBezTo>
                      <a:pt x="0" y="18288"/>
                      <a:pt x="4572" y="8477"/>
                      <a:pt x="13049" y="3905"/>
                    </a:cubicBezTo>
                    <a:cubicBezTo>
                      <a:pt x="17621" y="1333"/>
                      <a:pt x="22193" y="0"/>
                      <a:pt x="27432" y="0"/>
                    </a:cubicBezTo>
                    <a:cubicBezTo>
                      <a:pt x="36576" y="0"/>
                      <a:pt x="45720" y="3905"/>
                      <a:pt x="50959" y="11716"/>
                    </a:cubicBezTo>
                    <a:lnTo>
                      <a:pt x="114871" y="112776"/>
                    </a:lnTo>
                    <a:lnTo>
                      <a:pt x="179451" y="11716"/>
                    </a:lnTo>
                    <a:cubicBezTo>
                      <a:pt x="184690" y="3905"/>
                      <a:pt x="193834" y="0"/>
                      <a:pt x="202978" y="0"/>
                    </a:cubicBezTo>
                    <a:cubicBezTo>
                      <a:pt x="208216" y="0"/>
                      <a:pt x="212789" y="1333"/>
                      <a:pt x="217361" y="3905"/>
                    </a:cubicBezTo>
                    <a:cubicBezTo>
                      <a:pt x="225838" y="8477"/>
                      <a:pt x="230410" y="18288"/>
                      <a:pt x="230410" y="27432"/>
                    </a:cubicBezTo>
                    <a:cubicBezTo>
                      <a:pt x="230410" y="32004"/>
                      <a:pt x="229076" y="37243"/>
                      <a:pt x="226504" y="41148"/>
                    </a:cubicBezTo>
                    <a:lnTo>
                      <a:pt x="148209" y="164402"/>
                    </a:lnTo>
                    <a:lnTo>
                      <a:pt x="226504" y="287655"/>
                    </a:lnTo>
                    <a:cubicBezTo>
                      <a:pt x="229076" y="291560"/>
                      <a:pt x="230410" y="296132"/>
                      <a:pt x="230410" y="300704"/>
                    </a:cubicBezTo>
                    <a:cubicBezTo>
                      <a:pt x="230410" y="310515"/>
                      <a:pt x="225171" y="320231"/>
                      <a:pt x="218027" y="324803"/>
                    </a:cubicBezTo>
                    <a:cubicBezTo>
                      <a:pt x="213455" y="327374"/>
                      <a:pt x="207550" y="328708"/>
                      <a:pt x="202406" y="328708"/>
                    </a:cubicBezTo>
                    <a:cubicBezTo>
                      <a:pt x="193262" y="328708"/>
                      <a:pt x="184785" y="324803"/>
                      <a:pt x="179546" y="316992"/>
                    </a:cubicBezTo>
                    <a:lnTo>
                      <a:pt x="114967" y="216503"/>
                    </a:lnTo>
                    <a:lnTo>
                      <a:pt x="51054" y="316992"/>
                    </a:lnTo>
                    <a:close/>
                  </a:path>
                </a:pathLst>
              </a:custGeom>
              <a:solidFill>
                <a:srgbClr val="1D4F91"/>
              </a:solidFill>
              <a:ln w="9525" cap="flat">
                <a:noFill/>
                <a:prstDash val="solid"/>
                <a:miter/>
              </a:ln>
            </p:spPr>
            <p:txBody>
              <a:bodyPr rtlCol="0" anchor="ctr"/>
              <a:lstStyle/>
              <a:p>
                <a:endParaRPr lang="en-GB"/>
              </a:p>
            </p:txBody>
          </p:sp>
          <p:sp>
            <p:nvSpPr>
              <p:cNvPr id="27" name="Freeform: Shape 76">
                <a:extLst>
                  <a:ext uri="{FF2B5EF4-FFF2-40B4-BE49-F238E27FC236}">
                    <a16:creationId xmlns:a16="http://schemas.microsoft.com/office/drawing/2014/main" id="{3A056C03-DEDA-53CE-6FA6-7E41092F8531}"/>
                  </a:ext>
                </a:extLst>
              </p:cNvPr>
              <p:cNvSpPr/>
              <p:nvPr/>
            </p:nvSpPr>
            <p:spPr>
              <a:xfrm>
                <a:off x="4700015" y="-643286"/>
                <a:ext cx="336613" cy="464534"/>
              </a:xfrm>
              <a:custGeom>
                <a:avLst/>
                <a:gdLst>
                  <a:gd name="connsiteX0" fmla="*/ 55435 w 336613"/>
                  <a:gd name="connsiteY0" fmla="*/ 43053 h 464534"/>
                  <a:gd name="connsiteX1" fmla="*/ 167640 w 336613"/>
                  <a:gd name="connsiteY1" fmla="*/ 0 h 464534"/>
                  <a:gd name="connsiteX2" fmla="*/ 336613 w 336613"/>
                  <a:gd name="connsiteY2" fmla="*/ 168974 h 464534"/>
                  <a:gd name="connsiteX3" fmla="*/ 167640 w 336613"/>
                  <a:gd name="connsiteY3" fmla="*/ 336614 h 464534"/>
                  <a:gd name="connsiteX4" fmla="*/ 55435 w 336613"/>
                  <a:gd name="connsiteY4" fmla="*/ 293561 h 464534"/>
                  <a:gd name="connsiteX5" fmla="*/ 55435 w 336613"/>
                  <a:gd name="connsiteY5" fmla="*/ 437769 h 464534"/>
                  <a:gd name="connsiteX6" fmla="*/ 27432 w 336613"/>
                  <a:gd name="connsiteY6" fmla="*/ 464534 h 464534"/>
                  <a:gd name="connsiteX7" fmla="*/ 0 w 336613"/>
                  <a:gd name="connsiteY7" fmla="*/ 437769 h 464534"/>
                  <a:gd name="connsiteX8" fmla="*/ 0 w 336613"/>
                  <a:gd name="connsiteY8" fmla="*/ 29432 h 464534"/>
                  <a:gd name="connsiteX9" fmla="*/ 27432 w 336613"/>
                  <a:gd name="connsiteY9" fmla="*/ 2667 h 464534"/>
                  <a:gd name="connsiteX10" fmla="*/ 55435 w 336613"/>
                  <a:gd name="connsiteY10" fmla="*/ 29432 h 464534"/>
                  <a:gd name="connsiteX11" fmla="*/ 55435 w 336613"/>
                  <a:gd name="connsiteY11" fmla="*/ 43148 h 464534"/>
                  <a:gd name="connsiteX12" fmla="*/ 167640 w 336613"/>
                  <a:gd name="connsiteY12" fmla="*/ 56102 h 464534"/>
                  <a:gd name="connsiteX13" fmla="*/ 55435 w 336613"/>
                  <a:gd name="connsiteY13" fmla="*/ 168974 h 464534"/>
                  <a:gd name="connsiteX14" fmla="*/ 167640 w 336613"/>
                  <a:gd name="connsiteY14" fmla="*/ 281178 h 464534"/>
                  <a:gd name="connsiteX15" fmla="*/ 280511 w 336613"/>
                  <a:gd name="connsiteY15" fmla="*/ 168974 h 464534"/>
                  <a:gd name="connsiteX16" fmla="*/ 167640 w 336613"/>
                  <a:gd name="connsiteY16" fmla="*/ 56102 h 46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6613" h="464534">
                    <a:moveTo>
                      <a:pt x="55435" y="43053"/>
                    </a:moveTo>
                    <a:cubicBezTo>
                      <a:pt x="84772" y="16288"/>
                      <a:pt x="124587" y="0"/>
                      <a:pt x="167640" y="0"/>
                    </a:cubicBezTo>
                    <a:cubicBezTo>
                      <a:pt x="261556" y="0"/>
                      <a:pt x="336613" y="75057"/>
                      <a:pt x="336613" y="168974"/>
                    </a:cubicBezTo>
                    <a:cubicBezTo>
                      <a:pt x="336613" y="262890"/>
                      <a:pt x="261556" y="336614"/>
                      <a:pt x="167640" y="336614"/>
                    </a:cubicBezTo>
                    <a:cubicBezTo>
                      <a:pt x="124587" y="336614"/>
                      <a:pt x="84772" y="320326"/>
                      <a:pt x="55435" y="293561"/>
                    </a:cubicBezTo>
                    <a:lnTo>
                      <a:pt x="55435" y="437769"/>
                    </a:lnTo>
                    <a:cubicBezTo>
                      <a:pt x="55435" y="452152"/>
                      <a:pt x="42386" y="464534"/>
                      <a:pt x="27432" y="464534"/>
                    </a:cubicBezTo>
                    <a:cubicBezTo>
                      <a:pt x="13716" y="464534"/>
                      <a:pt x="0" y="452152"/>
                      <a:pt x="0" y="437769"/>
                    </a:cubicBezTo>
                    <a:lnTo>
                      <a:pt x="0" y="29432"/>
                    </a:lnTo>
                    <a:cubicBezTo>
                      <a:pt x="0" y="15050"/>
                      <a:pt x="13716" y="2667"/>
                      <a:pt x="27432" y="2667"/>
                    </a:cubicBezTo>
                    <a:cubicBezTo>
                      <a:pt x="42386" y="2667"/>
                      <a:pt x="55435" y="15050"/>
                      <a:pt x="55435" y="29432"/>
                    </a:cubicBezTo>
                    <a:lnTo>
                      <a:pt x="55435" y="43148"/>
                    </a:lnTo>
                    <a:close/>
                    <a:moveTo>
                      <a:pt x="167640" y="56102"/>
                    </a:moveTo>
                    <a:cubicBezTo>
                      <a:pt x="104966" y="56102"/>
                      <a:pt x="55435" y="105632"/>
                      <a:pt x="55435" y="168974"/>
                    </a:cubicBezTo>
                    <a:cubicBezTo>
                      <a:pt x="55435" y="232315"/>
                      <a:pt x="105061" y="281178"/>
                      <a:pt x="167640" y="281178"/>
                    </a:cubicBezTo>
                    <a:cubicBezTo>
                      <a:pt x="230219" y="281178"/>
                      <a:pt x="280511" y="231648"/>
                      <a:pt x="280511" y="168974"/>
                    </a:cubicBezTo>
                    <a:cubicBezTo>
                      <a:pt x="280511" y="106299"/>
                      <a:pt x="230981" y="56102"/>
                      <a:pt x="167640" y="56102"/>
                    </a:cubicBezTo>
                    <a:close/>
                  </a:path>
                </a:pathLst>
              </a:custGeom>
              <a:solidFill>
                <a:srgbClr val="1D4F91"/>
              </a:solidFill>
              <a:ln w="9525" cap="flat">
                <a:noFill/>
                <a:prstDash val="solid"/>
                <a:miter/>
              </a:ln>
            </p:spPr>
            <p:txBody>
              <a:bodyPr rtlCol="0" anchor="ctr"/>
              <a:lstStyle/>
              <a:p>
                <a:endParaRPr lang="en-GB"/>
              </a:p>
            </p:txBody>
          </p:sp>
          <p:sp>
            <p:nvSpPr>
              <p:cNvPr id="28" name="Freeform: Shape 77">
                <a:extLst>
                  <a:ext uri="{FF2B5EF4-FFF2-40B4-BE49-F238E27FC236}">
                    <a16:creationId xmlns:a16="http://schemas.microsoft.com/office/drawing/2014/main" id="{B3865EFC-D57C-1971-4C15-A793925A1A76}"/>
                  </a:ext>
                </a:extLst>
              </p:cNvPr>
              <p:cNvSpPr/>
              <p:nvPr/>
            </p:nvSpPr>
            <p:spPr>
              <a:xfrm>
                <a:off x="5458681" y="-643286"/>
                <a:ext cx="170307" cy="334041"/>
              </a:xfrm>
              <a:custGeom>
                <a:avLst/>
                <a:gdLst>
                  <a:gd name="connsiteX0" fmla="*/ 55531 w 170307"/>
                  <a:gd name="connsiteY0" fmla="*/ 138303 h 334041"/>
                  <a:gd name="connsiteX1" fmla="*/ 55531 w 170307"/>
                  <a:gd name="connsiteY1" fmla="*/ 307277 h 334041"/>
                  <a:gd name="connsiteX2" fmla="*/ 28099 w 170307"/>
                  <a:gd name="connsiteY2" fmla="*/ 334042 h 334041"/>
                  <a:gd name="connsiteX3" fmla="*/ 0 w 170307"/>
                  <a:gd name="connsiteY3" fmla="*/ 307277 h 334041"/>
                  <a:gd name="connsiteX4" fmla="*/ 0 w 170307"/>
                  <a:gd name="connsiteY4" fmla="*/ 29337 h 334041"/>
                  <a:gd name="connsiteX5" fmla="*/ 28099 w 170307"/>
                  <a:gd name="connsiteY5" fmla="*/ 2572 h 334041"/>
                  <a:gd name="connsiteX6" fmla="*/ 55531 w 170307"/>
                  <a:gd name="connsiteY6" fmla="*/ 28004 h 334041"/>
                  <a:gd name="connsiteX7" fmla="*/ 139637 w 170307"/>
                  <a:gd name="connsiteY7" fmla="*/ 0 h 334041"/>
                  <a:gd name="connsiteX8" fmla="*/ 170307 w 170307"/>
                  <a:gd name="connsiteY8" fmla="*/ 27432 h 334041"/>
                  <a:gd name="connsiteX9" fmla="*/ 139637 w 170307"/>
                  <a:gd name="connsiteY9" fmla="*/ 56102 h 334041"/>
                  <a:gd name="connsiteX10" fmla="*/ 55531 w 170307"/>
                  <a:gd name="connsiteY10" fmla="*/ 138303 h 334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0307" h="334041">
                    <a:moveTo>
                      <a:pt x="55531" y="138303"/>
                    </a:moveTo>
                    <a:lnTo>
                      <a:pt x="55531" y="307277"/>
                    </a:lnTo>
                    <a:cubicBezTo>
                      <a:pt x="55531" y="321659"/>
                      <a:pt x="41815" y="334042"/>
                      <a:pt x="28099" y="334042"/>
                    </a:cubicBezTo>
                    <a:cubicBezTo>
                      <a:pt x="13049" y="334042"/>
                      <a:pt x="0" y="321659"/>
                      <a:pt x="0" y="307277"/>
                    </a:cubicBezTo>
                    <a:lnTo>
                      <a:pt x="0" y="29337"/>
                    </a:lnTo>
                    <a:cubicBezTo>
                      <a:pt x="0" y="14954"/>
                      <a:pt x="13049" y="2572"/>
                      <a:pt x="28099" y="2572"/>
                    </a:cubicBezTo>
                    <a:cubicBezTo>
                      <a:pt x="41148" y="2572"/>
                      <a:pt x="54864" y="14288"/>
                      <a:pt x="55531" y="28004"/>
                    </a:cubicBezTo>
                    <a:cubicBezTo>
                      <a:pt x="78391" y="10382"/>
                      <a:pt x="107728" y="572"/>
                      <a:pt x="139637" y="0"/>
                    </a:cubicBezTo>
                    <a:cubicBezTo>
                      <a:pt x="157258" y="0"/>
                      <a:pt x="170307" y="13716"/>
                      <a:pt x="170307" y="27432"/>
                    </a:cubicBezTo>
                    <a:cubicBezTo>
                      <a:pt x="170307" y="42386"/>
                      <a:pt x="156591" y="56102"/>
                      <a:pt x="139637" y="56102"/>
                    </a:cubicBezTo>
                    <a:cubicBezTo>
                      <a:pt x="95917" y="57436"/>
                      <a:pt x="55531" y="73057"/>
                      <a:pt x="55531" y="138303"/>
                    </a:cubicBezTo>
                    <a:close/>
                  </a:path>
                </a:pathLst>
              </a:custGeom>
              <a:solidFill>
                <a:srgbClr val="1D4F91"/>
              </a:solidFill>
              <a:ln w="9525" cap="flat">
                <a:noFill/>
                <a:prstDash val="solid"/>
                <a:miter/>
              </a:ln>
            </p:spPr>
            <p:txBody>
              <a:bodyPr rtlCol="0" anchor="ctr"/>
              <a:lstStyle/>
              <a:p>
                <a:endParaRPr lang="en-GB"/>
              </a:p>
            </p:txBody>
          </p:sp>
          <p:sp>
            <p:nvSpPr>
              <p:cNvPr id="29" name="Freeform: Shape 78">
                <a:extLst>
                  <a:ext uri="{FF2B5EF4-FFF2-40B4-BE49-F238E27FC236}">
                    <a16:creationId xmlns:a16="http://schemas.microsoft.com/office/drawing/2014/main" id="{294401DA-7BA8-E67A-1CB3-370BA41DC7D9}"/>
                  </a:ext>
                </a:extLst>
              </p:cNvPr>
              <p:cNvSpPr/>
              <p:nvPr/>
            </p:nvSpPr>
            <p:spPr>
              <a:xfrm>
                <a:off x="5680614" y="-640714"/>
                <a:ext cx="55435" cy="331469"/>
              </a:xfrm>
              <a:custGeom>
                <a:avLst/>
                <a:gdLst>
                  <a:gd name="connsiteX0" fmla="*/ 28004 w 55435"/>
                  <a:gd name="connsiteY0" fmla="*/ 0 h 331469"/>
                  <a:gd name="connsiteX1" fmla="*/ 0 w 55435"/>
                  <a:gd name="connsiteY1" fmla="*/ 26765 h 331469"/>
                  <a:gd name="connsiteX2" fmla="*/ 0 w 55435"/>
                  <a:gd name="connsiteY2" fmla="*/ 304705 h 331469"/>
                  <a:gd name="connsiteX3" fmla="*/ 28004 w 55435"/>
                  <a:gd name="connsiteY3" fmla="*/ 331470 h 331469"/>
                  <a:gd name="connsiteX4" fmla="*/ 55436 w 55435"/>
                  <a:gd name="connsiteY4" fmla="*/ 304705 h 331469"/>
                  <a:gd name="connsiteX5" fmla="*/ 55436 w 55435"/>
                  <a:gd name="connsiteY5" fmla="*/ 26765 h 331469"/>
                  <a:gd name="connsiteX6" fmla="*/ 28004 w 55435"/>
                  <a:gd name="connsiteY6" fmla="*/ 0 h 331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435" h="331469">
                    <a:moveTo>
                      <a:pt x="28004" y="0"/>
                    </a:moveTo>
                    <a:cubicBezTo>
                      <a:pt x="13049" y="0"/>
                      <a:pt x="0" y="12382"/>
                      <a:pt x="0" y="26765"/>
                    </a:cubicBezTo>
                    <a:lnTo>
                      <a:pt x="0" y="304705"/>
                    </a:lnTo>
                    <a:cubicBezTo>
                      <a:pt x="0" y="319088"/>
                      <a:pt x="13049" y="331470"/>
                      <a:pt x="28004" y="331470"/>
                    </a:cubicBezTo>
                    <a:cubicBezTo>
                      <a:pt x="41720" y="331470"/>
                      <a:pt x="55436" y="319088"/>
                      <a:pt x="55436" y="304705"/>
                    </a:cubicBezTo>
                    <a:lnTo>
                      <a:pt x="55436" y="26765"/>
                    </a:lnTo>
                    <a:cubicBezTo>
                      <a:pt x="55436" y="12382"/>
                      <a:pt x="41720" y="0"/>
                      <a:pt x="28004" y="0"/>
                    </a:cubicBezTo>
                    <a:close/>
                  </a:path>
                </a:pathLst>
              </a:custGeom>
              <a:solidFill>
                <a:srgbClr val="1D4F91"/>
              </a:solidFill>
              <a:ln w="9525" cap="flat">
                <a:noFill/>
                <a:prstDash val="solid"/>
                <a:miter/>
              </a:ln>
            </p:spPr>
            <p:txBody>
              <a:bodyPr rtlCol="0" anchor="ctr"/>
              <a:lstStyle/>
              <a:p>
                <a:endParaRPr lang="en-GB"/>
              </a:p>
            </p:txBody>
          </p:sp>
          <p:sp>
            <p:nvSpPr>
              <p:cNvPr id="30" name="Freeform: Shape 79">
                <a:extLst>
                  <a:ext uri="{FF2B5EF4-FFF2-40B4-BE49-F238E27FC236}">
                    <a16:creationId xmlns:a16="http://schemas.microsoft.com/office/drawing/2014/main" id="{6B2BA1D1-C554-9AB2-4A0B-C2E4EA785D46}"/>
                  </a:ext>
                </a:extLst>
              </p:cNvPr>
              <p:cNvSpPr/>
              <p:nvPr/>
            </p:nvSpPr>
            <p:spPr>
              <a:xfrm>
                <a:off x="5781674" y="-643286"/>
                <a:ext cx="336613" cy="336613"/>
              </a:xfrm>
              <a:custGeom>
                <a:avLst/>
                <a:gdLst>
                  <a:gd name="connsiteX0" fmla="*/ 281178 w 336613"/>
                  <a:gd name="connsiteY0" fmla="*/ 29337 h 336613"/>
                  <a:gd name="connsiteX1" fmla="*/ 309181 w 336613"/>
                  <a:gd name="connsiteY1" fmla="*/ 2572 h 336613"/>
                  <a:gd name="connsiteX2" fmla="*/ 336613 w 336613"/>
                  <a:gd name="connsiteY2" fmla="*/ 29337 h 336613"/>
                  <a:gd name="connsiteX3" fmla="*/ 336613 w 336613"/>
                  <a:gd name="connsiteY3" fmla="*/ 307277 h 336613"/>
                  <a:gd name="connsiteX4" fmla="*/ 309181 w 336613"/>
                  <a:gd name="connsiteY4" fmla="*/ 334042 h 336613"/>
                  <a:gd name="connsiteX5" fmla="*/ 281178 w 336613"/>
                  <a:gd name="connsiteY5" fmla="*/ 307277 h 336613"/>
                  <a:gd name="connsiteX6" fmla="*/ 281178 w 336613"/>
                  <a:gd name="connsiteY6" fmla="*/ 293561 h 336613"/>
                  <a:gd name="connsiteX7" fmla="*/ 168973 w 336613"/>
                  <a:gd name="connsiteY7" fmla="*/ 336614 h 336613"/>
                  <a:gd name="connsiteX8" fmla="*/ 0 w 336613"/>
                  <a:gd name="connsiteY8" fmla="*/ 167640 h 336613"/>
                  <a:gd name="connsiteX9" fmla="*/ 168973 w 336613"/>
                  <a:gd name="connsiteY9" fmla="*/ 0 h 336613"/>
                  <a:gd name="connsiteX10" fmla="*/ 281178 w 336613"/>
                  <a:gd name="connsiteY10" fmla="*/ 43053 h 336613"/>
                  <a:gd name="connsiteX11" fmla="*/ 281178 w 336613"/>
                  <a:gd name="connsiteY11" fmla="*/ 29337 h 336613"/>
                  <a:gd name="connsiteX12" fmla="*/ 168973 w 336613"/>
                  <a:gd name="connsiteY12" fmla="*/ 280511 h 336613"/>
                  <a:gd name="connsiteX13" fmla="*/ 281178 w 336613"/>
                  <a:gd name="connsiteY13" fmla="*/ 167640 h 336613"/>
                  <a:gd name="connsiteX14" fmla="*/ 168973 w 336613"/>
                  <a:gd name="connsiteY14" fmla="*/ 55435 h 336613"/>
                  <a:gd name="connsiteX15" fmla="*/ 56102 w 336613"/>
                  <a:gd name="connsiteY15" fmla="*/ 167640 h 336613"/>
                  <a:gd name="connsiteX16" fmla="*/ 168973 w 336613"/>
                  <a:gd name="connsiteY16" fmla="*/ 280511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6613" h="336613">
                    <a:moveTo>
                      <a:pt x="281178" y="29337"/>
                    </a:moveTo>
                    <a:cubicBezTo>
                      <a:pt x="281178" y="14954"/>
                      <a:pt x="294227" y="2572"/>
                      <a:pt x="309181" y="2572"/>
                    </a:cubicBezTo>
                    <a:cubicBezTo>
                      <a:pt x="322897" y="2572"/>
                      <a:pt x="336613" y="14954"/>
                      <a:pt x="336613" y="29337"/>
                    </a:cubicBezTo>
                    <a:lnTo>
                      <a:pt x="336613" y="307277"/>
                    </a:lnTo>
                    <a:cubicBezTo>
                      <a:pt x="336613" y="321659"/>
                      <a:pt x="322897" y="334042"/>
                      <a:pt x="309181" y="334042"/>
                    </a:cubicBezTo>
                    <a:cubicBezTo>
                      <a:pt x="294132" y="334042"/>
                      <a:pt x="281178" y="321659"/>
                      <a:pt x="281178" y="307277"/>
                    </a:cubicBezTo>
                    <a:lnTo>
                      <a:pt x="281178" y="293561"/>
                    </a:lnTo>
                    <a:cubicBezTo>
                      <a:pt x="251174" y="320326"/>
                      <a:pt x="212027" y="336614"/>
                      <a:pt x="168973" y="336614"/>
                    </a:cubicBezTo>
                    <a:cubicBezTo>
                      <a:pt x="75057" y="336614"/>
                      <a:pt x="0" y="261652"/>
                      <a:pt x="0" y="167640"/>
                    </a:cubicBezTo>
                    <a:cubicBezTo>
                      <a:pt x="0" y="73628"/>
                      <a:pt x="75057" y="0"/>
                      <a:pt x="168973" y="0"/>
                    </a:cubicBezTo>
                    <a:cubicBezTo>
                      <a:pt x="212027" y="0"/>
                      <a:pt x="251174" y="16288"/>
                      <a:pt x="281178" y="43053"/>
                    </a:cubicBezTo>
                    <a:lnTo>
                      <a:pt x="281178" y="29337"/>
                    </a:lnTo>
                    <a:close/>
                    <a:moveTo>
                      <a:pt x="168973" y="280511"/>
                    </a:moveTo>
                    <a:cubicBezTo>
                      <a:pt x="231648" y="280511"/>
                      <a:pt x="281178" y="230886"/>
                      <a:pt x="281178" y="167640"/>
                    </a:cubicBezTo>
                    <a:cubicBezTo>
                      <a:pt x="281178" y="104394"/>
                      <a:pt x="231553" y="55435"/>
                      <a:pt x="168973" y="55435"/>
                    </a:cubicBezTo>
                    <a:cubicBezTo>
                      <a:pt x="106394" y="55435"/>
                      <a:pt x="56102" y="104966"/>
                      <a:pt x="56102" y="167640"/>
                    </a:cubicBezTo>
                    <a:cubicBezTo>
                      <a:pt x="56102" y="230315"/>
                      <a:pt x="105632" y="280511"/>
                      <a:pt x="168973" y="280511"/>
                    </a:cubicBezTo>
                    <a:close/>
                  </a:path>
                </a:pathLst>
              </a:custGeom>
              <a:solidFill>
                <a:srgbClr val="1D4F91"/>
              </a:solidFill>
              <a:ln w="9525" cap="flat">
                <a:noFill/>
                <a:prstDash val="solid"/>
                <a:miter/>
              </a:ln>
            </p:spPr>
            <p:txBody>
              <a:bodyPr rtlCol="0" anchor="ctr"/>
              <a:lstStyle/>
              <a:p>
                <a:endParaRPr lang="en-GB"/>
              </a:p>
            </p:txBody>
          </p:sp>
          <p:sp>
            <p:nvSpPr>
              <p:cNvPr id="31" name="Freeform: Shape 80">
                <a:extLst>
                  <a:ext uri="{FF2B5EF4-FFF2-40B4-BE49-F238E27FC236}">
                    <a16:creationId xmlns:a16="http://schemas.microsoft.com/office/drawing/2014/main" id="{9B84EC54-A524-F6E5-1CE9-7AECD936EBB1}"/>
                  </a:ext>
                </a:extLst>
              </p:cNvPr>
              <p:cNvSpPr/>
              <p:nvPr/>
            </p:nvSpPr>
            <p:spPr>
              <a:xfrm>
                <a:off x="6171723" y="-643286"/>
                <a:ext cx="284416" cy="334041"/>
              </a:xfrm>
              <a:custGeom>
                <a:avLst/>
                <a:gdLst>
                  <a:gd name="connsiteX0" fmla="*/ 228981 w 284416"/>
                  <a:gd name="connsiteY0" fmla="*/ 141542 h 334041"/>
                  <a:gd name="connsiteX1" fmla="*/ 142208 w 284416"/>
                  <a:gd name="connsiteY1" fmla="*/ 54769 h 334041"/>
                  <a:gd name="connsiteX2" fmla="*/ 55435 w 284416"/>
                  <a:gd name="connsiteY2" fmla="*/ 138303 h 334041"/>
                  <a:gd name="connsiteX3" fmla="*/ 55435 w 284416"/>
                  <a:gd name="connsiteY3" fmla="*/ 307277 h 334041"/>
                  <a:gd name="connsiteX4" fmla="*/ 28004 w 284416"/>
                  <a:gd name="connsiteY4" fmla="*/ 334042 h 334041"/>
                  <a:gd name="connsiteX5" fmla="*/ 0 w 284416"/>
                  <a:gd name="connsiteY5" fmla="*/ 307277 h 334041"/>
                  <a:gd name="connsiteX6" fmla="*/ 0 w 284416"/>
                  <a:gd name="connsiteY6" fmla="*/ 29337 h 334041"/>
                  <a:gd name="connsiteX7" fmla="*/ 28004 w 284416"/>
                  <a:gd name="connsiteY7" fmla="*/ 2572 h 334041"/>
                  <a:gd name="connsiteX8" fmla="*/ 55435 w 284416"/>
                  <a:gd name="connsiteY8" fmla="*/ 28004 h 334041"/>
                  <a:gd name="connsiteX9" fmla="*/ 141541 w 284416"/>
                  <a:gd name="connsiteY9" fmla="*/ 0 h 334041"/>
                  <a:gd name="connsiteX10" fmla="*/ 284416 w 284416"/>
                  <a:gd name="connsiteY10" fmla="*/ 133731 h 334041"/>
                  <a:gd name="connsiteX11" fmla="*/ 284416 w 284416"/>
                  <a:gd name="connsiteY11" fmla="*/ 307277 h 334041"/>
                  <a:gd name="connsiteX12" fmla="*/ 256984 w 284416"/>
                  <a:gd name="connsiteY12" fmla="*/ 334042 h 334041"/>
                  <a:gd name="connsiteX13" fmla="*/ 228886 w 284416"/>
                  <a:gd name="connsiteY13" fmla="*/ 307277 h 334041"/>
                  <a:gd name="connsiteX14" fmla="*/ 228886 w 284416"/>
                  <a:gd name="connsiteY14" fmla="*/ 141542 h 334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4416" h="334041">
                    <a:moveTo>
                      <a:pt x="228981" y="141542"/>
                    </a:moveTo>
                    <a:cubicBezTo>
                      <a:pt x="228981" y="95250"/>
                      <a:pt x="188500" y="54769"/>
                      <a:pt x="142208" y="54769"/>
                    </a:cubicBezTo>
                    <a:cubicBezTo>
                      <a:pt x="95917" y="54769"/>
                      <a:pt x="55435" y="73057"/>
                      <a:pt x="55435" y="138303"/>
                    </a:cubicBezTo>
                    <a:lnTo>
                      <a:pt x="55435" y="307277"/>
                    </a:lnTo>
                    <a:cubicBezTo>
                      <a:pt x="55435" y="321659"/>
                      <a:pt x="41719" y="334042"/>
                      <a:pt x="28004" y="334042"/>
                    </a:cubicBezTo>
                    <a:cubicBezTo>
                      <a:pt x="12954" y="334042"/>
                      <a:pt x="0" y="321659"/>
                      <a:pt x="0" y="307277"/>
                    </a:cubicBezTo>
                    <a:lnTo>
                      <a:pt x="0" y="29337"/>
                    </a:lnTo>
                    <a:cubicBezTo>
                      <a:pt x="0" y="14954"/>
                      <a:pt x="13049" y="2572"/>
                      <a:pt x="28004" y="2572"/>
                    </a:cubicBezTo>
                    <a:cubicBezTo>
                      <a:pt x="41053" y="2572"/>
                      <a:pt x="54769" y="14288"/>
                      <a:pt x="55435" y="28004"/>
                    </a:cubicBezTo>
                    <a:cubicBezTo>
                      <a:pt x="78962" y="9716"/>
                      <a:pt x="108966" y="0"/>
                      <a:pt x="141541" y="0"/>
                    </a:cubicBezTo>
                    <a:cubicBezTo>
                      <a:pt x="217265" y="0"/>
                      <a:pt x="284416" y="59341"/>
                      <a:pt x="284416" y="133731"/>
                    </a:cubicBezTo>
                    <a:lnTo>
                      <a:pt x="284416" y="307277"/>
                    </a:lnTo>
                    <a:cubicBezTo>
                      <a:pt x="284416" y="321659"/>
                      <a:pt x="270700" y="334042"/>
                      <a:pt x="256984" y="334042"/>
                    </a:cubicBezTo>
                    <a:cubicBezTo>
                      <a:pt x="241935" y="334042"/>
                      <a:pt x="228886" y="321659"/>
                      <a:pt x="228886" y="307277"/>
                    </a:cubicBezTo>
                    <a:lnTo>
                      <a:pt x="228886" y="141542"/>
                    </a:lnTo>
                    <a:close/>
                  </a:path>
                </a:pathLst>
              </a:custGeom>
              <a:solidFill>
                <a:srgbClr val="1D4F91"/>
              </a:solidFill>
              <a:ln w="9525" cap="flat">
                <a:noFill/>
                <a:prstDash val="solid"/>
                <a:miter/>
              </a:ln>
            </p:spPr>
            <p:txBody>
              <a:bodyPr rtlCol="0" anchor="ctr"/>
              <a:lstStyle/>
              <a:p>
                <a:endParaRPr lang="en-GB"/>
              </a:p>
            </p:txBody>
          </p:sp>
          <p:sp>
            <p:nvSpPr>
              <p:cNvPr id="32" name="Freeform: Shape 81">
                <a:extLst>
                  <a:ext uri="{FF2B5EF4-FFF2-40B4-BE49-F238E27FC236}">
                    <a16:creationId xmlns:a16="http://schemas.microsoft.com/office/drawing/2014/main" id="{D025909C-DA9C-A6C1-42AF-90A7C1387BB6}"/>
                  </a:ext>
                </a:extLst>
              </p:cNvPr>
              <p:cNvSpPr/>
              <p:nvPr/>
            </p:nvSpPr>
            <p:spPr>
              <a:xfrm>
                <a:off x="4073461" y="-643286"/>
                <a:ext cx="336708" cy="336613"/>
              </a:xfrm>
              <a:custGeom>
                <a:avLst/>
                <a:gdLst>
                  <a:gd name="connsiteX0" fmla="*/ 336613 w 336708"/>
                  <a:gd name="connsiteY0" fmla="*/ 158496 h 336613"/>
                  <a:gd name="connsiteX1" fmla="*/ 168973 w 336708"/>
                  <a:gd name="connsiteY1" fmla="*/ 0 h 336613"/>
                  <a:gd name="connsiteX2" fmla="*/ 0 w 336708"/>
                  <a:gd name="connsiteY2" fmla="*/ 167640 h 336613"/>
                  <a:gd name="connsiteX3" fmla="*/ 168973 w 336708"/>
                  <a:gd name="connsiteY3" fmla="*/ 336614 h 336613"/>
                  <a:gd name="connsiteX4" fmla="*/ 285750 w 336708"/>
                  <a:gd name="connsiteY4" fmla="*/ 288989 h 336613"/>
                  <a:gd name="connsiteX5" fmla="*/ 295561 w 336708"/>
                  <a:gd name="connsiteY5" fmla="*/ 268129 h 336613"/>
                  <a:gd name="connsiteX6" fmla="*/ 267462 w 336708"/>
                  <a:gd name="connsiteY6" fmla="*/ 240125 h 336613"/>
                  <a:gd name="connsiteX7" fmla="*/ 245269 w 336708"/>
                  <a:gd name="connsiteY7" fmla="*/ 251270 h 336613"/>
                  <a:gd name="connsiteX8" fmla="*/ 168973 w 336708"/>
                  <a:gd name="connsiteY8" fmla="*/ 280607 h 336613"/>
                  <a:gd name="connsiteX9" fmla="*/ 57436 w 336708"/>
                  <a:gd name="connsiteY9" fmla="*/ 188690 h 336613"/>
                  <a:gd name="connsiteX10" fmla="*/ 309277 w 336708"/>
                  <a:gd name="connsiteY10" fmla="*/ 188690 h 336613"/>
                  <a:gd name="connsiteX11" fmla="*/ 309848 w 336708"/>
                  <a:gd name="connsiteY11" fmla="*/ 188690 h 336613"/>
                  <a:gd name="connsiteX12" fmla="*/ 310610 w 336708"/>
                  <a:gd name="connsiteY12" fmla="*/ 188690 h 336613"/>
                  <a:gd name="connsiteX13" fmla="*/ 312039 w 336708"/>
                  <a:gd name="connsiteY13" fmla="*/ 188405 h 336613"/>
                  <a:gd name="connsiteX14" fmla="*/ 314896 w 336708"/>
                  <a:gd name="connsiteY14" fmla="*/ 187833 h 336613"/>
                  <a:gd name="connsiteX15" fmla="*/ 336709 w 336708"/>
                  <a:gd name="connsiteY15" fmla="*/ 158687 h 336613"/>
                  <a:gd name="connsiteX16" fmla="*/ 168973 w 336708"/>
                  <a:gd name="connsiteY16" fmla="*/ 55435 h 336613"/>
                  <a:gd name="connsiteX17" fmla="*/ 275939 w 336708"/>
                  <a:gd name="connsiteY17" fmla="*/ 133160 h 336613"/>
                  <a:gd name="connsiteX18" fmla="*/ 61341 w 336708"/>
                  <a:gd name="connsiteY18" fmla="*/ 133160 h 336613"/>
                  <a:gd name="connsiteX19" fmla="*/ 168973 w 336708"/>
                  <a:gd name="connsiteY19" fmla="*/ 55435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6708" h="336613">
                    <a:moveTo>
                      <a:pt x="336613" y="158496"/>
                    </a:moveTo>
                    <a:cubicBezTo>
                      <a:pt x="335280" y="73057"/>
                      <a:pt x="258985" y="0"/>
                      <a:pt x="168973" y="0"/>
                    </a:cubicBezTo>
                    <a:cubicBezTo>
                      <a:pt x="78962" y="0"/>
                      <a:pt x="0" y="75057"/>
                      <a:pt x="0" y="167640"/>
                    </a:cubicBezTo>
                    <a:cubicBezTo>
                      <a:pt x="0" y="260223"/>
                      <a:pt x="74962" y="336614"/>
                      <a:pt x="168973" y="336614"/>
                    </a:cubicBezTo>
                    <a:cubicBezTo>
                      <a:pt x="214027" y="336614"/>
                      <a:pt x="255746" y="318992"/>
                      <a:pt x="285750" y="288989"/>
                    </a:cubicBezTo>
                    <a:cubicBezTo>
                      <a:pt x="291655" y="283750"/>
                      <a:pt x="295561" y="275939"/>
                      <a:pt x="295561" y="268129"/>
                    </a:cubicBezTo>
                    <a:cubicBezTo>
                      <a:pt x="295561" y="253175"/>
                      <a:pt x="282511" y="240125"/>
                      <a:pt x="267462" y="240125"/>
                    </a:cubicBezTo>
                    <a:cubicBezTo>
                      <a:pt x="258985" y="240125"/>
                      <a:pt x="251174" y="245364"/>
                      <a:pt x="245269" y="251270"/>
                    </a:cubicBezTo>
                    <a:cubicBezTo>
                      <a:pt x="226314" y="271463"/>
                      <a:pt x="198311" y="280607"/>
                      <a:pt x="168973" y="280607"/>
                    </a:cubicBezTo>
                    <a:cubicBezTo>
                      <a:pt x="112871" y="280607"/>
                      <a:pt x="67246" y="242126"/>
                      <a:pt x="57436" y="188690"/>
                    </a:cubicBezTo>
                    <a:lnTo>
                      <a:pt x="309277" y="188690"/>
                    </a:lnTo>
                    <a:cubicBezTo>
                      <a:pt x="309277" y="188690"/>
                      <a:pt x="309658" y="188690"/>
                      <a:pt x="309848" y="188690"/>
                    </a:cubicBezTo>
                    <a:lnTo>
                      <a:pt x="310610" y="188690"/>
                    </a:lnTo>
                    <a:cubicBezTo>
                      <a:pt x="310610" y="188690"/>
                      <a:pt x="311563" y="188500"/>
                      <a:pt x="312039" y="188405"/>
                    </a:cubicBezTo>
                    <a:cubicBezTo>
                      <a:pt x="312991" y="188309"/>
                      <a:pt x="313944" y="188119"/>
                      <a:pt x="314896" y="187833"/>
                    </a:cubicBezTo>
                    <a:cubicBezTo>
                      <a:pt x="326803" y="184595"/>
                      <a:pt x="336709" y="173260"/>
                      <a:pt x="336709" y="158687"/>
                    </a:cubicBezTo>
                    <a:close/>
                    <a:moveTo>
                      <a:pt x="168973" y="55435"/>
                    </a:moveTo>
                    <a:cubicBezTo>
                      <a:pt x="219551" y="55435"/>
                      <a:pt x="261556" y="87916"/>
                      <a:pt x="275939" y="133160"/>
                    </a:cubicBezTo>
                    <a:lnTo>
                      <a:pt x="61341" y="133160"/>
                    </a:lnTo>
                    <a:cubicBezTo>
                      <a:pt x="75724" y="87916"/>
                      <a:pt x="117729" y="55435"/>
                      <a:pt x="168973" y="55435"/>
                    </a:cubicBezTo>
                    <a:close/>
                  </a:path>
                </a:pathLst>
              </a:custGeom>
              <a:solidFill>
                <a:srgbClr val="1D4F91"/>
              </a:solidFill>
              <a:ln w="9525" cap="flat">
                <a:noFill/>
                <a:prstDash val="solid"/>
                <a:miter/>
              </a:ln>
            </p:spPr>
            <p:txBody>
              <a:bodyPr rtlCol="0" anchor="ctr"/>
              <a:lstStyle/>
              <a:p>
                <a:endParaRPr lang="en-GB"/>
              </a:p>
            </p:txBody>
          </p:sp>
          <p:sp>
            <p:nvSpPr>
              <p:cNvPr id="33" name="Freeform: Shape 82">
                <a:extLst>
                  <a:ext uri="{FF2B5EF4-FFF2-40B4-BE49-F238E27FC236}">
                    <a16:creationId xmlns:a16="http://schemas.microsoft.com/office/drawing/2014/main" id="{4FAAAF92-E099-29D1-A52A-7A11F2577E83}"/>
                  </a:ext>
                </a:extLst>
              </p:cNvPr>
              <p:cNvSpPr/>
              <p:nvPr/>
            </p:nvSpPr>
            <p:spPr>
              <a:xfrm>
                <a:off x="5075205" y="-643286"/>
                <a:ext cx="336708" cy="336613"/>
              </a:xfrm>
              <a:custGeom>
                <a:avLst/>
                <a:gdLst>
                  <a:gd name="connsiteX0" fmla="*/ 336613 w 336708"/>
                  <a:gd name="connsiteY0" fmla="*/ 158496 h 336613"/>
                  <a:gd name="connsiteX1" fmla="*/ 168974 w 336708"/>
                  <a:gd name="connsiteY1" fmla="*/ 0 h 336613"/>
                  <a:gd name="connsiteX2" fmla="*/ 0 w 336708"/>
                  <a:gd name="connsiteY2" fmla="*/ 167640 h 336613"/>
                  <a:gd name="connsiteX3" fmla="*/ 168974 w 336708"/>
                  <a:gd name="connsiteY3" fmla="*/ 336614 h 336613"/>
                  <a:gd name="connsiteX4" fmla="*/ 285750 w 336708"/>
                  <a:gd name="connsiteY4" fmla="*/ 288989 h 336613"/>
                  <a:gd name="connsiteX5" fmla="*/ 295561 w 336708"/>
                  <a:gd name="connsiteY5" fmla="*/ 268129 h 336613"/>
                  <a:gd name="connsiteX6" fmla="*/ 267557 w 336708"/>
                  <a:gd name="connsiteY6" fmla="*/ 240125 h 336613"/>
                  <a:gd name="connsiteX7" fmla="*/ 245364 w 336708"/>
                  <a:gd name="connsiteY7" fmla="*/ 251270 h 336613"/>
                  <a:gd name="connsiteX8" fmla="*/ 169069 w 336708"/>
                  <a:gd name="connsiteY8" fmla="*/ 280607 h 336613"/>
                  <a:gd name="connsiteX9" fmla="*/ 57531 w 336708"/>
                  <a:gd name="connsiteY9" fmla="*/ 188690 h 336613"/>
                  <a:gd name="connsiteX10" fmla="*/ 308896 w 336708"/>
                  <a:gd name="connsiteY10" fmla="*/ 188690 h 336613"/>
                  <a:gd name="connsiteX11" fmla="*/ 309372 w 336708"/>
                  <a:gd name="connsiteY11" fmla="*/ 188690 h 336613"/>
                  <a:gd name="connsiteX12" fmla="*/ 310610 w 336708"/>
                  <a:gd name="connsiteY12" fmla="*/ 188690 h 336613"/>
                  <a:gd name="connsiteX13" fmla="*/ 312801 w 336708"/>
                  <a:gd name="connsiteY13" fmla="*/ 188214 h 336613"/>
                  <a:gd name="connsiteX14" fmla="*/ 313944 w 336708"/>
                  <a:gd name="connsiteY14" fmla="*/ 188024 h 336613"/>
                  <a:gd name="connsiteX15" fmla="*/ 336709 w 336708"/>
                  <a:gd name="connsiteY15" fmla="*/ 158687 h 336613"/>
                  <a:gd name="connsiteX16" fmla="*/ 168974 w 336708"/>
                  <a:gd name="connsiteY16" fmla="*/ 55435 h 336613"/>
                  <a:gd name="connsiteX17" fmla="*/ 275939 w 336708"/>
                  <a:gd name="connsiteY17" fmla="*/ 133160 h 336613"/>
                  <a:gd name="connsiteX18" fmla="*/ 61341 w 336708"/>
                  <a:gd name="connsiteY18" fmla="*/ 133160 h 336613"/>
                  <a:gd name="connsiteX19" fmla="*/ 168974 w 336708"/>
                  <a:gd name="connsiteY19" fmla="*/ 55435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6708" h="336613">
                    <a:moveTo>
                      <a:pt x="336613" y="158496"/>
                    </a:moveTo>
                    <a:cubicBezTo>
                      <a:pt x="335280" y="73057"/>
                      <a:pt x="258985" y="0"/>
                      <a:pt x="168974" y="0"/>
                    </a:cubicBezTo>
                    <a:cubicBezTo>
                      <a:pt x="78962" y="0"/>
                      <a:pt x="0" y="75057"/>
                      <a:pt x="0" y="167640"/>
                    </a:cubicBezTo>
                    <a:cubicBezTo>
                      <a:pt x="0" y="260223"/>
                      <a:pt x="75057" y="336614"/>
                      <a:pt x="168974" y="336614"/>
                    </a:cubicBezTo>
                    <a:cubicBezTo>
                      <a:pt x="213931" y="336614"/>
                      <a:pt x="255746" y="318992"/>
                      <a:pt x="285750" y="288989"/>
                    </a:cubicBezTo>
                    <a:cubicBezTo>
                      <a:pt x="291655" y="283750"/>
                      <a:pt x="295561" y="275939"/>
                      <a:pt x="295561" y="268129"/>
                    </a:cubicBezTo>
                    <a:cubicBezTo>
                      <a:pt x="295561" y="253175"/>
                      <a:pt x="282512" y="240125"/>
                      <a:pt x="267557" y="240125"/>
                    </a:cubicBezTo>
                    <a:cubicBezTo>
                      <a:pt x="259080" y="240125"/>
                      <a:pt x="251270" y="245364"/>
                      <a:pt x="245364" y="251270"/>
                    </a:cubicBezTo>
                    <a:cubicBezTo>
                      <a:pt x="226409" y="271463"/>
                      <a:pt x="198406" y="280607"/>
                      <a:pt x="169069" y="280607"/>
                    </a:cubicBezTo>
                    <a:cubicBezTo>
                      <a:pt x="112967" y="280607"/>
                      <a:pt x="67342" y="242126"/>
                      <a:pt x="57531" y="188690"/>
                    </a:cubicBezTo>
                    <a:lnTo>
                      <a:pt x="308896" y="188690"/>
                    </a:lnTo>
                    <a:cubicBezTo>
                      <a:pt x="308896" y="188690"/>
                      <a:pt x="309277" y="188690"/>
                      <a:pt x="309372" y="188690"/>
                    </a:cubicBezTo>
                    <a:lnTo>
                      <a:pt x="310610" y="188690"/>
                    </a:lnTo>
                    <a:cubicBezTo>
                      <a:pt x="311372" y="188690"/>
                      <a:pt x="312134" y="188405"/>
                      <a:pt x="312801" y="188214"/>
                    </a:cubicBezTo>
                    <a:cubicBezTo>
                      <a:pt x="313182" y="188214"/>
                      <a:pt x="313563" y="188119"/>
                      <a:pt x="313944" y="188024"/>
                    </a:cubicBezTo>
                    <a:cubicBezTo>
                      <a:pt x="326231" y="185166"/>
                      <a:pt x="336709" y="173641"/>
                      <a:pt x="336709" y="158687"/>
                    </a:cubicBezTo>
                    <a:close/>
                    <a:moveTo>
                      <a:pt x="168974" y="55435"/>
                    </a:moveTo>
                    <a:cubicBezTo>
                      <a:pt x="219551" y="55435"/>
                      <a:pt x="261556" y="87916"/>
                      <a:pt x="275939" y="133160"/>
                    </a:cubicBezTo>
                    <a:lnTo>
                      <a:pt x="61341" y="133160"/>
                    </a:lnTo>
                    <a:cubicBezTo>
                      <a:pt x="75724" y="87916"/>
                      <a:pt x="117729" y="55435"/>
                      <a:pt x="168974" y="55435"/>
                    </a:cubicBezTo>
                    <a:close/>
                  </a:path>
                </a:pathLst>
              </a:custGeom>
              <a:solidFill>
                <a:srgbClr val="1D4F91"/>
              </a:solidFill>
              <a:ln w="9525" cap="flat">
                <a:noFill/>
                <a:prstDash val="solid"/>
                <a:miter/>
              </a:ln>
            </p:spPr>
            <p:txBody>
              <a:bodyPr rtlCol="0" anchor="ctr"/>
              <a:lstStyle/>
              <a:p>
                <a:endParaRPr lang="en-GB"/>
              </a:p>
            </p:txBody>
          </p:sp>
        </p:grpSp>
        <p:grpSp>
          <p:nvGrpSpPr>
            <p:cNvPr id="17" name="Graphic 3">
              <a:extLst>
                <a:ext uri="{FF2B5EF4-FFF2-40B4-BE49-F238E27FC236}">
                  <a16:creationId xmlns:a16="http://schemas.microsoft.com/office/drawing/2014/main" id="{21605911-C7A7-F0C6-8E08-065F43FFD821}"/>
                </a:ext>
              </a:extLst>
            </p:cNvPr>
            <p:cNvGrpSpPr/>
            <p:nvPr/>
          </p:nvGrpSpPr>
          <p:grpSpPr>
            <a:xfrm>
              <a:off x="6494906" y="-369252"/>
              <a:ext cx="62579" cy="60579"/>
              <a:chOff x="6494906" y="-369252"/>
              <a:chExt cx="62579" cy="60579"/>
            </a:xfrm>
            <a:solidFill>
              <a:srgbClr val="1D4F91"/>
            </a:solidFill>
          </p:grpSpPr>
          <p:sp>
            <p:nvSpPr>
              <p:cNvPr id="18" name="Freeform: Shape 67">
                <a:extLst>
                  <a:ext uri="{FF2B5EF4-FFF2-40B4-BE49-F238E27FC236}">
                    <a16:creationId xmlns:a16="http://schemas.microsoft.com/office/drawing/2014/main" id="{C2E27466-F3DD-82B4-A486-8FAFD3C3F3E4}"/>
                  </a:ext>
                </a:extLst>
              </p:cNvPr>
              <p:cNvSpPr/>
              <p:nvPr/>
            </p:nvSpPr>
            <p:spPr>
              <a:xfrm>
                <a:off x="6494906" y="-369252"/>
                <a:ext cx="62579" cy="60579"/>
              </a:xfrm>
              <a:custGeom>
                <a:avLst/>
                <a:gdLst>
                  <a:gd name="connsiteX0" fmla="*/ 31242 w 62579"/>
                  <a:gd name="connsiteY0" fmla="*/ 0 h 60579"/>
                  <a:gd name="connsiteX1" fmla="*/ 0 w 62579"/>
                  <a:gd name="connsiteY1" fmla="*/ 30290 h 60579"/>
                  <a:gd name="connsiteX2" fmla="*/ 31242 w 62579"/>
                  <a:gd name="connsiteY2" fmla="*/ 60579 h 60579"/>
                  <a:gd name="connsiteX3" fmla="*/ 62579 w 62579"/>
                  <a:gd name="connsiteY3" fmla="*/ 30290 h 60579"/>
                  <a:gd name="connsiteX4" fmla="*/ 31242 w 62579"/>
                  <a:gd name="connsiteY4" fmla="*/ 0 h 60579"/>
                  <a:gd name="connsiteX5" fmla="*/ 57055 w 62579"/>
                  <a:gd name="connsiteY5" fmla="*/ 30385 h 60579"/>
                  <a:gd name="connsiteX6" fmla="*/ 31242 w 62579"/>
                  <a:gd name="connsiteY6" fmla="*/ 54864 h 60579"/>
                  <a:gd name="connsiteX7" fmla="*/ 5905 w 62579"/>
                  <a:gd name="connsiteY7" fmla="*/ 30385 h 60579"/>
                  <a:gd name="connsiteX8" fmla="*/ 31242 w 62579"/>
                  <a:gd name="connsiteY8" fmla="*/ 5905 h 60579"/>
                  <a:gd name="connsiteX9" fmla="*/ 57055 w 62579"/>
                  <a:gd name="connsiteY9" fmla="*/ 30385 h 60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579" h="60579">
                    <a:moveTo>
                      <a:pt x="31242" y="0"/>
                    </a:moveTo>
                    <a:cubicBezTo>
                      <a:pt x="14288" y="0"/>
                      <a:pt x="0" y="13906"/>
                      <a:pt x="0" y="30290"/>
                    </a:cubicBezTo>
                    <a:cubicBezTo>
                      <a:pt x="0" y="46673"/>
                      <a:pt x="14288" y="60579"/>
                      <a:pt x="31242" y="60579"/>
                    </a:cubicBezTo>
                    <a:cubicBezTo>
                      <a:pt x="48196" y="60579"/>
                      <a:pt x="62579" y="46958"/>
                      <a:pt x="62579" y="30290"/>
                    </a:cubicBezTo>
                    <a:cubicBezTo>
                      <a:pt x="62579" y="13621"/>
                      <a:pt x="48482" y="0"/>
                      <a:pt x="31242" y="0"/>
                    </a:cubicBezTo>
                    <a:close/>
                    <a:moveTo>
                      <a:pt x="57055" y="30385"/>
                    </a:moveTo>
                    <a:cubicBezTo>
                      <a:pt x="57055" y="43910"/>
                      <a:pt x="45434" y="54864"/>
                      <a:pt x="31242" y="54864"/>
                    </a:cubicBezTo>
                    <a:cubicBezTo>
                      <a:pt x="17050" y="54864"/>
                      <a:pt x="5905" y="43910"/>
                      <a:pt x="5905" y="30385"/>
                    </a:cubicBezTo>
                    <a:cubicBezTo>
                      <a:pt x="5905" y="16859"/>
                      <a:pt x="17240" y="5905"/>
                      <a:pt x="31242" y="5905"/>
                    </a:cubicBezTo>
                    <a:cubicBezTo>
                      <a:pt x="45244" y="5905"/>
                      <a:pt x="57055" y="16859"/>
                      <a:pt x="57055" y="30385"/>
                    </a:cubicBezTo>
                    <a:close/>
                  </a:path>
                </a:pathLst>
              </a:custGeom>
              <a:solidFill>
                <a:srgbClr val="1D4F91"/>
              </a:solidFill>
              <a:ln w="9525" cap="flat">
                <a:noFill/>
                <a:prstDash val="solid"/>
                <a:miter/>
              </a:ln>
            </p:spPr>
            <p:txBody>
              <a:bodyPr rtlCol="0" anchor="ctr"/>
              <a:lstStyle/>
              <a:p>
                <a:endParaRPr lang="en-GB"/>
              </a:p>
            </p:txBody>
          </p:sp>
          <p:sp>
            <p:nvSpPr>
              <p:cNvPr id="19" name="Freeform: Shape 68">
                <a:extLst>
                  <a:ext uri="{FF2B5EF4-FFF2-40B4-BE49-F238E27FC236}">
                    <a16:creationId xmlns:a16="http://schemas.microsoft.com/office/drawing/2014/main" id="{7EAB3FFA-B41A-B621-9A7F-6D96AB120A09}"/>
                  </a:ext>
                </a:extLst>
              </p:cNvPr>
              <p:cNvSpPr/>
              <p:nvPr/>
            </p:nvSpPr>
            <p:spPr>
              <a:xfrm>
                <a:off x="6516718" y="-357155"/>
                <a:ext cx="20002" cy="36004"/>
              </a:xfrm>
              <a:custGeom>
                <a:avLst/>
                <a:gdLst>
                  <a:gd name="connsiteX0" fmla="*/ 14573 w 20002"/>
                  <a:gd name="connsiteY0" fmla="*/ 21050 h 36004"/>
                  <a:gd name="connsiteX1" fmla="*/ 20002 w 20002"/>
                  <a:gd name="connsiteY1" fmla="*/ 11144 h 36004"/>
                  <a:gd name="connsiteX2" fmla="*/ 8763 w 20002"/>
                  <a:gd name="connsiteY2" fmla="*/ 0 h 36004"/>
                  <a:gd name="connsiteX3" fmla="*/ 4286 w 20002"/>
                  <a:gd name="connsiteY3" fmla="*/ 0 h 36004"/>
                  <a:gd name="connsiteX4" fmla="*/ 0 w 20002"/>
                  <a:gd name="connsiteY4" fmla="*/ 4572 h 36004"/>
                  <a:gd name="connsiteX5" fmla="*/ 0 w 20002"/>
                  <a:gd name="connsiteY5" fmla="*/ 33052 h 36004"/>
                  <a:gd name="connsiteX6" fmla="*/ 3143 w 20002"/>
                  <a:gd name="connsiteY6" fmla="*/ 36004 h 36004"/>
                  <a:gd name="connsiteX7" fmla="*/ 6191 w 20002"/>
                  <a:gd name="connsiteY7" fmla="*/ 33052 h 36004"/>
                  <a:gd name="connsiteX8" fmla="*/ 6191 w 20002"/>
                  <a:gd name="connsiteY8" fmla="*/ 22479 h 36004"/>
                  <a:gd name="connsiteX9" fmla="*/ 8572 w 20002"/>
                  <a:gd name="connsiteY9" fmla="*/ 22479 h 36004"/>
                  <a:gd name="connsiteX10" fmla="*/ 14097 w 20002"/>
                  <a:gd name="connsiteY10" fmla="*/ 34385 h 36004"/>
                  <a:gd name="connsiteX11" fmla="*/ 16764 w 20002"/>
                  <a:gd name="connsiteY11" fmla="*/ 36004 h 36004"/>
                  <a:gd name="connsiteX12" fmla="*/ 18192 w 20002"/>
                  <a:gd name="connsiteY12" fmla="*/ 35719 h 36004"/>
                  <a:gd name="connsiteX13" fmla="*/ 20002 w 20002"/>
                  <a:gd name="connsiteY13" fmla="*/ 33147 h 36004"/>
                  <a:gd name="connsiteX14" fmla="*/ 19717 w 20002"/>
                  <a:gd name="connsiteY14" fmla="*/ 31909 h 36004"/>
                  <a:gd name="connsiteX15" fmla="*/ 14573 w 20002"/>
                  <a:gd name="connsiteY15" fmla="*/ 21050 h 36004"/>
                  <a:gd name="connsiteX16" fmla="*/ 13716 w 20002"/>
                  <a:gd name="connsiteY16" fmla="*/ 11240 h 36004"/>
                  <a:gd name="connsiteX17" fmla="*/ 8763 w 20002"/>
                  <a:gd name="connsiteY17" fmla="*/ 16574 h 36004"/>
                  <a:gd name="connsiteX18" fmla="*/ 6096 w 20002"/>
                  <a:gd name="connsiteY18" fmla="*/ 16574 h 36004"/>
                  <a:gd name="connsiteX19" fmla="*/ 6096 w 20002"/>
                  <a:gd name="connsiteY19" fmla="*/ 6096 h 36004"/>
                  <a:gd name="connsiteX20" fmla="*/ 8763 w 20002"/>
                  <a:gd name="connsiteY20" fmla="*/ 6096 h 36004"/>
                  <a:gd name="connsiteX21" fmla="*/ 13716 w 20002"/>
                  <a:gd name="connsiteY21" fmla="*/ 11240 h 36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002" h="36004">
                    <a:moveTo>
                      <a:pt x="14573" y="21050"/>
                    </a:moveTo>
                    <a:cubicBezTo>
                      <a:pt x="18002" y="18955"/>
                      <a:pt x="20002" y="15335"/>
                      <a:pt x="20002" y="11144"/>
                    </a:cubicBezTo>
                    <a:cubicBezTo>
                      <a:pt x="20002" y="4858"/>
                      <a:pt x="15145" y="0"/>
                      <a:pt x="8763" y="0"/>
                    </a:cubicBezTo>
                    <a:lnTo>
                      <a:pt x="4286" y="0"/>
                    </a:lnTo>
                    <a:cubicBezTo>
                      <a:pt x="1809" y="0"/>
                      <a:pt x="0" y="1905"/>
                      <a:pt x="0" y="4572"/>
                    </a:cubicBezTo>
                    <a:lnTo>
                      <a:pt x="0" y="33052"/>
                    </a:lnTo>
                    <a:cubicBezTo>
                      <a:pt x="0" y="34671"/>
                      <a:pt x="1429" y="36004"/>
                      <a:pt x="3143" y="36004"/>
                    </a:cubicBezTo>
                    <a:cubicBezTo>
                      <a:pt x="4858" y="36004"/>
                      <a:pt x="6191" y="34766"/>
                      <a:pt x="6191" y="33052"/>
                    </a:cubicBezTo>
                    <a:lnTo>
                      <a:pt x="6191" y="22479"/>
                    </a:lnTo>
                    <a:lnTo>
                      <a:pt x="8572" y="22479"/>
                    </a:lnTo>
                    <a:lnTo>
                      <a:pt x="14097" y="34385"/>
                    </a:lnTo>
                    <a:cubicBezTo>
                      <a:pt x="14573" y="35433"/>
                      <a:pt x="15621" y="36004"/>
                      <a:pt x="16764" y="36004"/>
                    </a:cubicBezTo>
                    <a:cubicBezTo>
                      <a:pt x="17240" y="36004"/>
                      <a:pt x="17812" y="35909"/>
                      <a:pt x="18192" y="35719"/>
                    </a:cubicBezTo>
                    <a:cubicBezTo>
                      <a:pt x="19336" y="35243"/>
                      <a:pt x="20002" y="34290"/>
                      <a:pt x="20002" y="33147"/>
                    </a:cubicBezTo>
                    <a:cubicBezTo>
                      <a:pt x="20002" y="32766"/>
                      <a:pt x="20002" y="32385"/>
                      <a:pt x="19717" y="31909"/>
                    </a:cubicBezTo>
                    <a:lnTo>
                      <a:pt x="14573" y="21050"/>
                    </a:lnTo>
                    <a:close/>
                    <a:moveTo>
                      <a:pt x="13716" y="11240"/>
                    </a:moveTo>
                    <a:cubicBezTo>
                      <a:pt x="13716" y="11240"/>
                      <a:pt x="13716" y="16574"/>
                      <a:pt x="8763" y="16574"/>
                    </a:cubicBezTo>
                    <a:lnTo>
                      <a:pt x="6096" y="16574"/>
                    </a:lnTo>
                    <a:lnTo>
                      <a:pt x="6096" y="6096"/>
                    </a:lnTo>
                    <a:lnTo>
                      <a:pt x="8763" y="6096"/>
                    </a:lnTo>
                    <a:cubicBezTo>
                      <a:pt x="13621" y="6096"/>
                      <a:pt x="13716" y="11049"/>
                      <a:pt x="13716" y="11240"/>
                    </a:cubicBezTo>
                    <a:close/>
                  </a:path>
                </a:pathLst>
              </a:custGeom>
              <a:solidFill>
                <a:srgbClr val="1D4F91"/>
              </a:solidFill>
              <a:ln w="9525"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3491540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3" pos="363" userDrawn="1">
          <p15:clr>
            <a:srgbClr val="000000"/>
          </p15:clr>
        </p15:guide>
        <p15:guide id="14" pos="7316" userDrawn="1">
          <p15:clr>
            <a:srgbClr val="000000"/>
          </p15:clr>
        </p15:guide>
        <p15:guide id="15" orient="horz" pos="363" userDrawn="1">
          <p15:clr>
            <a:srgbClr val="000000"/>
          </p15:clr>
        </p15:guide>
        <p15:guide id="16" orient="horz" pos="3956" userDrawn="1">
          <p15:clr>
            <a:srgbClr val="00000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Pre-Defined 3D Cover 4">
    <p:bg>
      <p:bgPr>
        <a:solidFill>
          <a:srgbClr val="EEE0ED"/>
        </a:solidFill>
        <a:effectLst/>
      </p:bgPr>
    </p:bg>
    <p:spTree>
      <p:nvGrpSpPr>
        <p:cNvPr id="1" name=""/>
        <p:cNvGrpSpPr/>
        <p:nvPr/>
      </p:nvGrpSpPr>
      <p:grpSpPr>
        <a:xfrm>
          <a:off x="0" y="0"/>
          <a:ext cx="0" cy="0"/>
          <a:chOff x="0" y="0"/>
          <a:chExt cx="0" cy="0"/>
        </a:xfrm>
      </p:grpSpPr>
      <p:pic>
        <p:nvPicPr>
          <p:cNvPr id="54" name="Picture 53" descr="A close-up of purple objects&#10;&#10;AI-generated content may be incorrect.">
            <a:extLst>
              <a:ext uri="{FF2B5EF4-FFF2-40B4-BE49-F238E27FC236}">
                <a16:creationId xmlns:a16="http://schemas.microsoft.com/office/drawing/2014/main" id="{16F0BEA7-F5A3-B6E3-17B4-FB2AB870BD81}"/>
              </a:ext>
            </a:extLst>
          </p:cNvPr>
          <p:cNvPicPr>
            <a:picLocks noChangeAspect="1"/>
          </p:cNvPicPr>
          <p:nvPr userDrawn="1"/>
        </p:nvPicPr>
        <p:blipFill>
          <a:blip r:embed="rId2" cstate="screen">
            <a:extLst>
              <a:ext uri="{28A0092B-C50C-407E-A947-70E740481C1C}">
                <a14:useLocalDpi xmlns:a14="http://schemas.microsoft.com/office/drawing/2010/main"/>
              </a:ext>
            </a:extLst>
          </a:blip>
          <a:srcRect r="-4121"/>
          <a:stretch>
            <a:fillRect/>
          </a:stretch>
        </p:blipFill>
        <p:spPr>
          <a:xfrm>
            <a:off x="0" y="0"/>
            <a:ext cx="12192000" cy="6858000"/>
          </a:xfrm>
          <a:prstGeom prst="rect">
            <a:avLst/>
          </a:prstGeom>
        </p:spPr>
      </p:pic>
      <p:sp>
        <p:nvSpPr>
          <p:cNvPr id="42" name="Title 10">
            <a:extLst>
              <a:ext uri="{FF2B5EF4-FFF2-40B4-BE49-F238E27FC236}">
                <a16:creationId xmlns:a16="http://schemas.microsoft.com/office/drawing/2014/main" id="{C7BB230E-86AC-5AEC-0984-19E8061008A5}"/>
              </a:ext>
            </a:extLst>
          </p:cNvPr>
          <p:cNvSpPr>
            <a:spLocks noGrp="1"/>
          </p:cNvSpPr>
          <p:nvPr>
            <p:ph type="title" hasCustomPrompt="1"/>
          </p:nvPr>
        </p:nvSpPr>
        <p:spPr>
          <a:xfrm>
            <a:off x="6538912" y="2800048"/>
            <a:ext cx="5075237" cy="1329595"/>
          </a:xfrm>
        </p:spPr>
        <p:txBody>
          <a:bodyPr anchor="b" anchorCtr="0">
            <a:noAutofit/>
          </a:bodyPr>
          <a:lstStyle>
            <a:lvl1pPr>
              <a:defRPr sz="4800">
                <a:solidFill>
                  <a:schemeClr val="accent1"/>
                </a:solidFill>
              </a:defRPr>
            </a:lvl1pPr>
          </a:lstStyle>
          <a:p>
            <a:r>
              <a:rPr lang="en-GB" dirty="0"/>
              <a:t>Cover title,</a:t>
            </a:r>
            <a:br>
              <a:rPr lang="en-GB" dirty="0"/>
            </a:br>
            <a:r>
              <a:rPr lang="en-GB" dirty="0"/>
              <a:t>span two lines</a:t>
            </a:r>
          </a:p>
        </p:txBody>
      </p:sp>
      <p:sp>
        <p:nvSpPr>
          <p:cNvPr id="43" name="Text Placeholder 12">
            <a:extLst>
              <a:ext uri="{FF2B5EF4-FFF2-40B4-BE49-F238E27FC236}">
                <a16:creationId xmlns:a16="http://schemas.microsoft.com/office/drawing/2014/main" id="{DBEC7253-AE18-8664-60FB-E4E088D8B237}"/>
              </a:ext>
            </a:extLst>
          </p:cNvPr>
          <p:cNvSpPr>
            <a:spLocks noGrp="1"/>
          </p:cNvSpPr>
          <p:nvPr>
            <p:ph type="body" sz="quarter" idx="12" hasCustomPrompt="1"/>
          </p:nvPr>
        </p:nvSpPr>
        <p:spPr>
          <a:xfrm>
            <a:off x="6538912" y="4280328"/>
            <a:ext cx="5075237" cy="300788"/>
          </a:xfrm>
        </p:spPr>
        <p:txBody>
          <a:bodyPr wrap="square" anchor="t" anchorCtr="0">
            <a:noAutofit/>
          </a:bodyPr>
          <a:lstStyle>
            <a:lvl1pPr>
              <a:defRPr sz="200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Subtitle can go here, span one line</a:t>
            </a:r>
          </a:p>
        </p:txBody>
      </p:sp>
      <p:sp>
        <p:nvSpPr>
          <p:cNvPr id="44" name="Text Placeholder 12">
            <a:extLst>
              <a:ext uri="{FF2B5EF4-FFF2-40B4-BE49-F238E27FC236}">
                <a16:creationId xmlns:a16="http://schemas.microsoft.com/office/drawing/2014/main" id="{4A55B85F-A58F-E876-34BE-9CDFAE88C0B3}"/>
              </a:ext>
            </a:extLst>
          </p:cNvPr>
          <p:cNvSpPr>
            <a:spLocks noGrp="1"/>
          </p:cNvSpPr>
          <p:nvPr>
            <p:ph type="body" sz="quarter" idx="13" hasCustomPrompt="1"/>
          </p:nvPr>
        </p:nvSpPr>
        <p:spPr>
          <a:xfrm>
            <a:off x="6538912" y="5032590"/>
            <a:ext cx="5075237" cy="499111"/>
          </a:xfrm>
        </p:spPr>
        <p:txBody>
          <a:bodyPr wrap="square">
            <a:noAutofit/>
          </a:bodyPr>
          <a:lstStyle>
            <a:lvl1pPr>
              <a:spcAft>
                <a:spcPts val="0"/>
              </a:spcAft>
              <a:defRPr sz="160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Presented by Name of Presenter</a:t>
            </a:r>
          </a:p>
          <a:p>
            <a:pPr lvl="0"/>
            <a:r>
              <a:rPr lang="en-GB"/>
              <a:t>Date / Month / Year</a:t>
            </a:r>
          </a:p>
        </p:txBody>
      </p:sp>
      <p:sp>
        <p:nvSpPr>
          <p:cNvPr id="50" name="Text Placeholder 12">
            <a:extLst>
              <a:ext uri="{FF2B5EF4-FFF2-40B4-BE49-F238E27FC236}">
                <a16:creationId xmlns:a16="http://schemas.microsoft.com/office/drawing/2014/main" id="{1320007F-B678-C270-2AF5-20EFC87E79F8}"/>
              </a:ext>
            </a:extLst>
          </p:cNvPr>
          <p:cNvSpPr>
            <a:spLocks noGrp="1"/>
          </p:cNvSpPr>
          <p:nvPr>
            <p:ph type="body" sz="quarter" idx="14" hasCustomPrompt="1"/>
          </p:nvPr>
        </p:nvSpPr>
        <p:spPr>
          <a:xfrm>
            <a:off x="6538912" y="5888494"/>
            <a:ext cx="5075237" cy="412805"/>
          </a:xfrm>
        </p:spPr>
        <p:txBody>
          <a:bodyPr wrap="square" anchor="b" anchorCtr="0">
            <a:noAutofit/>
          </a:bodyPr>
          <a:lstStyle>
            <a:lvl1pPr>
              <a:lnSpc>
                <a:spcPct val="100000"/>
              </a:lnSpc>
              <a:spcAft>
                <a:spcPts val="0"/>
              </a:spcAft>
              <a:defRPr sz="65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 Experian, 2025. All rights reserved. The word "EXPERIAN" and the graphical device are trademarks of Experian and/or its associated companies and may be registered in the EU, USA and other countries. The graphical device is a registered Community design in the EU. Other product and company names mentioned herein are the trademarks of their respective owners. Experian [Public. Confidential. Internal. Restricted. – please choose the appropriate category].</a:t>
            </a:r>
          </a:p>
        </p:txBody>
      </p:sp>
      <p:grpSp>
        <p:nvGrpSpPr>
          <p:cNvPr id="6" name="Graphic 3" descr="Experian Logo">
            <a:extLst>
              <a:ext uri="{FF2B5EF4-FFF2-40B4-BE49-F238E27FC236}">
                <a16:creationId xmlns:a16="http://schemas.microsoft.com/office/drawing/2014/main" id="{D7956EE8-6EB2-28FC-E042-DB05F5165A51}"/>
              </a:ext>
            </a:extLst>
          </p:cNvPr>
          <p:cNvGrpSpPr/>
          <p:nvPr userDrawn="1"/>
        </p:nvGrpSpPr>
        <p:grpSpPr>
          <a:xfrm>
            <a:off x="6530142" y="1723518"/>
            <a:ext cx="1985962" cy="650823"/>
            <a:chOff x="3756183" y="-979328"/>
            <a:chExt cx="2801302" cy="918019"/>
          </a:xfrm>
        </p:grpSpPr>
        <p:grpSp>
          <p:nvGrpSpPr>
            <p:cNvPr id="8" name="Graphic 3">
              <a:extLst>
                <a:ext uri="{FF2B5EF4-FFF2-40B4-BE49-F238E27FC236}">
                  <a16:creationId xmlns:a16="http://schemas.microsoft.com/office/drawing/2014/main" id="{3DB61B8E-851A-5D22-8794-05B3CF11D865}"/>
                </a:ext>
              </a:extLst>
            </p:cNvPr>
            <p:cNvGrpSpPr/>
            <p:nvPr/>
          </p:nvGrpSpPr>
          <p:grpSpPr>
            <a:xfrm>
              <a:off x="3756183" y="-979328"/>
              <a:ext cx="2699956" cy="918019"/>
              <a:chOff x="3756183" y="-979328"/>
              <a:chExt cx="2699956" cy="918019"/>
            </a:xfrm>
          </p:grpSpPr>
          <p:sp>
            <p:nvSpPr>
              <p:cNvPr id="15" name="Freeform: Shape 9">
                <a:extLst>
                  <a:ext uri="{FF2B5EF4-FFF2-40B4-BE49-F238E27FC236}">
                    <a16:creationId xmlns:a16="http://schemas.microsoft.com/office/drawing/2014/main" id="{C6D55033-1826-09F4-B448-B8FFFF03175A}"/>
                  </a:ext>
                </a:extLst>
              </p:cNvPr>
              <p:cNvSpPr/>
              <p:nvPr/>
            </p:nvSpPr>
            <p:spPr>
              <a:xfrm>
                <a:off x="4045266" y="-979328"/>
                <a:ext cx="216027" cy="216027"/>
              </a:xfrm>
              <a:custGeom>
                <a:avLst/>
                <a:gdLst>
                  <a:gd name="connsiteX0" fmla="*/ 160020 w 216027"/>
                  <a:gd name="connsiteY0" fmla="*/ 216027 h 216027"/>
                  <a:gd name="connsiteX1" fmla="*/ 56007 w 216027"/>
                  <a:gd name="connsiteY1" fmla="*/ 216027 h 216027"/>
                  <a:gd name="connsiteX2" fmla="*/ 0 w 216027"/>
                  <a:gd name="connsiteY2" fmla="*/ 160020 h 216027"/>
                  <a:gd name="connsiteX3" fmla="*/ 0 w 216027"/>
                  <a:gd name="connsiteY3" fmla="*/ 56007 h 216027"/>
                  <a:gd name="connsiteX4" fmla="*/ 56007 w 216027"/>
                  <a:gd name="connsiteY4" fmla="*/ 0 h 216027"/>
                  <a:gd name="connsiteX5" fmla="*/ 160020 w 216027"/>
                  <a:gd name="connsiteY5" fmla="*/ 0 h 216027"/>
                  <a:gd name="connsiteX6" fmla="*/ 216027 w 216027"/>
                  <a:gd name="connsiteY6" fmla="*/ 56007 h 216027"/>
                  <a:gd name="connsiteX7" fmla="*/ 216027 w 216027"/>
                  <a:gd name="connsiteY7" fmla="*/ 160020 h 216027"/>
                  <a:gd name="connsiteX8" fmla="*/ 160020 w 216027"/>
                  <a:gd name="connsiteY8" fmla="*/ 216027 h 216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027" h="216027">
                    <a:moveTo>
                      <a:pt x="160020" y="216027"/>
                    </a:moveTo>
                    <a:lnTo>
                      <a:pt x="56007" y="216027"/>
                    </a:lnTo>
                    <a:cubicBezTo>
                      <a:pt x="25051" y="216027"/>
                      <a:pt x="0" y="190976"/>
                      <a:pt x="0" y="160020"/>
                    </a:cubicBezTo>
                    <a:lnTo>
                      <a:pt x="0" y="56007"/>
                    </a:lnTo>
                    <a:cubicBezTo>
                      <a:pt x="0" y="25146"/>
                      <a:pt x="25051" y="0"/>
                      <a:pt x="56007" y="0"/>
                    </a:cubicBezTo>
                    <a:lnTo>
                      <a:pt x="160020" y="0"/>
                    </a:lnTo>
                    <a:cubicBezTo>
                      <a:pt x="190976" y="0"/>
                      <a:pt x="216027" y="25051"/>
                      <a:pt x="216027" y="56007"/>
                    </a:cubicBezTo>
                    <a:lnTo>
                      <a:pt x="216027" y="160020"/>
                    </a:lnTo>
                    <a:cubicBezTo>
                      <a:pt x="216027" y="190976"/>
                      <a:pt x="190976" y="216027"/>
                      <a:pt x="160020" y="216027"/>
                    </a:cubicBezTo>
                  </a:path>
                </a:pathLst>
              </a:custGeom>
              <a:solidFill>
                <a:srgbClr val="426DA9"/>
              </a:solidFill>
              <a:ln w="9525" cap="flat">
                <a:noFill/>
                <a:prstDash val="solid"/>
                <a:miter/>
              </a:ln>
            </p:spPr>
            <p:txBody>
              <a:bodyPr rtlCol="0" anchor="ctr"/>
              <a:lstStyle/>
              <a:p>
                <a:endParaRPr lang="en-GB"/>
              </a:p>
            </p:txBody>
          </p:sp>
          <p:sp>
            <p:nvSpPr>
              <p:cNvPr id="16" name="Freeform: Shape 10">
                <a:extLst>
                  <a:ext uri="{FF2B5EF4-FFF2-40B4-BE49-F238E27FC236}">
                    <a16:creationId xmlns:a16="http://schemas.microsoft.com/office/drawing/2014/main" id="{331FF90A-01EC-3972-487D-639A5833E5D3}"/>
                  </a:ext>
                </a:extLst>
              </p:cNvPr>
              <p:cNvSpPr/>
              <p:nvPr/>
            </p:nvSpPr>
            <p:spPr>
              <a:xfrm>
                <a:off x="3756183" y="-773112"/>
                <a:ext cx="242982" cy="242982"/>
              </a:xfrm>
              <a:custGeom>
                <a:avLst/>
                <a:gdLst>
                  <a:gd name="connsiteX0" fmla="*/ 180023 w 242982"/>
                  <a:gd name="connsiteY0" fmla="*/ 242983 h 242982"/>
                  <a:gd name="connsiteX1" fmla="*/ 62960 w 242982"/>
                  <a:gd name="connsiteY1" fmla="*/ 242983 h 242982"/>
                  <a:gd name="connsiteX2" fmla="*/ 0 w 242982"/>
                  <a:gd name="connsiteY2" fmla="*/ 180023 h 242982"/>
                  <a:gd name="connsiteX3" fmla="*/ 0 w 242982"/>
                  <a:gd name="connsiteY3" fmla="*/ 62960 h 242982"/>
                  <a:gd name="connsiteX4" fmla="*/ 62960 w 242982"/>
                  <a:gd name="connsiteY4" fmla="*/ 0 h 242982"/>
                  <a:gd name="connsiteX5" fmla="*/ 180023 w 242982"/>
                  <a:gd name="connsiteY5" fmla="*/ 0 h 242982"/>
                  <a:gd name="connsiteX6" fmla="*/ 242983 w 242982"/>
                  <a:gd name="connsiteY6" fmla="*/ 62960 h 242982"/>
                  <a:gd name="connsiteX7" fmla="*/ 242983 w 242982"/>
                  <a:gd name="connsiteY7" fmla="*/ 180023 h 242982"/>
                  <a:gd name="connsiteX8" fmla="*/ 180023 w 242982"/>
                  <a:gd name="connsiteY8" fmla="*/ 242983 h 242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82" h="242982">
                    <a:moveTo>
                      <a:pt x="180023" y="242983"/>
                    </a:moveTo>
                    <a:lnTo>
                      <a:pt x="62960" y="242983"/>
                    </a:lnTo>
                    <a:cubicBezTo>
                      <a:pt x="28194" y="242983"/>
                      <a:pt x="0" y="214884"/>
                      <a:pt x="0" y="180023"/>
                    </a:cubicBezTo>
                    <a:lnTo>
                      <a:pt x="0" y="62960"/>
                    </a:lnTo>
                    <a:cubicBezTo>
                      <a:pt x="0" y="28194"/>
                      <a:pt x="28194" y="0"/>
                      <a:pt x="62960" y="0"/>
                    </a:cubicBezTo>
                    <a:lnTo>
                      <a:pt x="180023" y="0"/>
                    </a:lnTo>
                    <a:cubicBezTo>
                      <a:pt x="214789" y="0"/>
                      <a:pt x="242983" y="28194"/>
                      <a:pt x="242983" y="62960"/>
                    </a:cubicBezTo>
                    <a:lnTo>
                      <a:pt x="242983" y="180023"/>
                    </a:lnTo>
                    <a:cubicBezTo>
                      <a:pt x="242983" y="214884"/>
                      <a:pt x="214789" y="242983"/>
                      <a:pt x="180023" y="242983"/>
                    </a:cubicBezTo>
                  </a:path>
                </a:pathLst>
              </a:custGeom>
              <a:solidFill>
                <a:srgbClr val="77127B"/>
              </a:solidFill>
              <a:ln w="9525" cap="flat">
                <a:noFill/>
                <a:prstDash val="solid"/>
                <a:miter/>
              </a:ln>
            </p:spPr>
            <p:txBody>
              <a:bodyPr rtlCol="0" anchor="ctr"/>
              <a:lstStyle/>
              <a:p>
                <a:endParaRPr lang="en-GB"/>
              </a:p>
            </p:txBody>
          </p:sp>
          <p:sp>
            <p:nvSpPr>
              <p:cNvPr id="18" name="Freeform: Shape 11">
                <a:extLst>
                  <a:ext uri="{FF2B5EF4-FFF2-40B4-BE49-F238E27FC236}">
                    <a16:creationId xmlns:a16="http://schemas.microsoft.com/office/drawing/2014/main" id="{0E604298-E6E2-AFA0-395B-266D3341636D}"/>
                  </a:ext>
                </a:extLst>
              </p:cNvPr>
              <p:cNvSpPr/>
              <p:nvPr/>
            </p:nvSpPr>
            <p:spPr>
              <a:xfrm>
                <a:off x="3815143" y="-435641"/>
                <a:ext cx="148399" cy="148494"/>
              </a:xfrm>
              <a:custGeom>
                <a:avLst/>
                <a:gdLst>
                  <a:gd name="connsiteX0" fmla="*/ 109919 w 148399"/>
                  <a:gd name="connsiteY0" fmla="*/ 148495 h 148494"/>
                  <a:gd name="connsiteX1" fmla="*/ 38481 w 148399"/>
                  <a:gd name="connsiteY1" fmla="*/ 148495 h 148494"/>
                  <a:gd name="connsiteX2" fmla="*/ 0 w 148399"/>
                  <a:gd name="connsiteY2" fmla="*/ 110014 h 148494"/>
                  <a:gd name="connsiteX3" fmla="*/ 0 w 148399"/>
                  <a:gd name="connsiteY3" fmla="*/ 38576 h 148494"/>
                  <a:gd name="connsiteX4" fmla="*/ 38481 w 148399"/>
                  <a:gd name="connsiteY4" fmla="*/ 0 h 148494"/>
                  <a:gd name="connsiteX5" fmla="*/ 109919 w 148399"/>
                  <a:gd name="connsiteY5" fmla="*/ 0 h 148494"/>
                  <a:gd name="connsiteX6" fmla="*/ 148399 w 148399"/>
                  <a:gd name="connsiteY6" fmla="*/ 38576 h 148494"/>
                  <a:gd name="connsiteX7" fmla="*/ 148399 w 148399"/>
                  <a:gd name="connsiteY7" fmla="*/ 110014 h 148494"/>
                  <a:gd name="connsiteX8" fmla="*/ 109919 w 148399"/>
                  <a:gd name="connsiteY8" fmla="*/ 148495 h 148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399" h="148494">
                    <a:moveTo>
                      <a:pt x="109919" y="148495"/>
                    </a:moveTo>
                    <a:lnTo>
                      <a:pt x="38481" y="148495"/>
                    </a:lnTo>
                    <a:cubicBezTo>
                      <a:pt x="17240" y="148495"/>
                      <a:pt x="0" y="131254"/>
                      <a:pt x="0" y="110014"/>
                    </a:cubicBezTo>
                    <a:lnTo>
                      <a:pt x="0" y="38576"/>
                    </a:lnTo>
                    <a:cubicBezTo>
                      <a:pt x="0" y="17240"/>
                      <a:pt x="17240" y="0"/>
                      <a:pt x="38481" y="0"/>
                    </a:cubicBezTo>
                    <a:lnTo>
                      <a:pt x="109919" y="0"/>
                    </a:lnTo>
                    <a:cubicBezTo>
                      <a:pt x="131159" y="0"/>
                      <a:pt x="148399" y="17240"/>
                      <a:pt x="148399" y="38576"/>
                    </a:cubicBezTo>
                    <a:lnTo>
                      <a:pt x="148399" y="110014"/>
                    </a:lnTo>
                    <a:cubicBezTo>
                      <a:pt x="148399" y="131350"/>
                      <a:pt x="131159" y="148495"/>
                      <a:pt x="109919" y="148495"/>
                    </a:cubicBezTo>
                  </a:path>
                </a:pathLst>
              </a:custGeom>
              <a:solidFill>
                <a:srgbClr val="C1188B"/>
              </a:solidFill>
              <a:ln w="9525" cap="flat">
                <a:noFill/>
                <a:prstDash val="solid"/>
                <a:miter/>
              </a:ln>
            </p:spPr>
            <p:txBody>
              <a:bodyPr rtlCol="0" anchor="ctr"/>
              <a:lstStyle/>
              <a:p>
                <a:endParaRPr lang="en-GB"/>
              </a:p>
            </p:txBody>
          </p:sp>
          <p:sp>
            <p:nvSpPr>
              <p:cNvPr id="19" name="Freeform: Shape 12">
                <a:extLst>
                  <a:ext uri="{FF2B5EF4-FFF2-40B4-BE49-F238E27FC236}">
                    <a16:creationId xmlns:a16="http://schemas.microsoft.com/office/drawing/2014/main" id="{BEDADA40-81DE-4E31-03E0-770261824947}"/>
                  </a:ext>
                </a:extLst>
              </p:cNvPr>
              <p:cNvSpPr/>
              <p:nvPr/>
            </p:nvSpPr>
            <p:spPr>
              <a:xfrm>
                <a:off x="3986974" y="-236759"/>
                <a:ext cx="175545" cy="175450"/>
              </a:xfrm>
              <a:custGeom>
                <a:avLst/>
                <a:gdLst>
                  <a:gd name="connsiteX0" fmla="*/ 130016 w 175545"/>
                  <a:gd name="connsiteY0" fmla="*/ 175450 h 175450"/>
                  <a:gd name="connsiteX1" fmla="*/ 45529 w 175545"/>
                  <a:gd name="connsiteY1" fmla="*/ 175450 h 175450"/>
                  <a:gd name="connsiteX2" fmla="*/ 0 w 175545"/>
                  <a:gd name="connsiteY2" fmla="*/ 130016 h 175450"/>
                  <a:gd name="connsiteX3" fmla="*/ 0 w 175545"/>
                  <a:gd name="connsiteY3" fmla="*/ 45529 h 175450"/>
                  <a:gd name="connsiteX4" fmla="*/ 45529 w 175545"/>
                  <a:gd name="connsiteY4" fmla="*/ 0 h 175450"/>
                  <a:gd name="connsiteX5" fmla="*/ 130016 w 175545"/>
                  <a:gd name="connsiteY5" fmla="*/ 0 h 175450"/>
                  <a:gd name="connsiteX6" fmla="*/ 175546 w 175545"/>
                  <a:gd name="connsiteY6" fmla="*/ 45529 h 175450"/>
                  <a:gd name="connsiteX7" fmla="*/ 175546 w 175545"/>
                  <a:gd name="connsiteY7" fmla="*/ 130016 h 175450"/>
                  <a:gd name="connsiteX8" fmla="*/ 130016 w 175545"/>
                  <a:gd name="connsiteY8" fmla="*/ 175450 h 175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545" h="175450">
                    <a:moveTo>
                      <a:pt x="130016" y="175450"/>
                    </a:moveTo>
                    <a:lnTo>
                      <a:pt x="45529" y="175450"/>
                    </a:lnTo>
                    <a:cubicBezTo>
                      <a:pt x="20383" y="175450"/>
                      <a:pt x="0" y="155162"/>
                      <a:pt x="0" y="130016"/>
                    </a:cubicBezTo>
                    <a:lnTo>
                      <a:pt x="0" y="45529"/>
                    </a:lnTo>
                    <a:cubicBezTo>
                      <a:pt x="0" y="20383"/>
                      <a:pt x="20383" y="0"/>
                      <a:pt x="45529" y="0"/>
                    </a:cubicBezTo>
                    <a:lnTo>
                      <a:pt x="130016" y="0"/>
                    </a:lnTo>
                    <a:cubicBezTo>
                      <a:pt x="155162" y="0"/>
                      <a:pt x="175546" y="20288"/>
                      <a:pt x="175546" y="45529"/>
                    </a:cubicBezTo>
                    <a:lnTo>
                      <a:pt x="175546" y="130016"/>
                    </a:lnTo>
                    <a:cubicBezTo>
                      <a:pt x="175546" y="155162"/>
                      <a:pt x="155162" y="175450"/>
                      <a:pt x="130016" y="175450"/>
                    </a:cubicBezTo>
                  </a:path>
                </a:pathLst>
              </a:custGeom>
              <a:solidFill>
                <a:srgbClr val="E80070"/>
              </a:solidFill>
              <a:ln w="9525" cap="flat">
                <a:noFill/>
                <a:prstDash val="solid"/>
                <a:miter/>
              </a:ln>
            </p:spPr>
            <p:txBody>
              <a:bodyPr rtlCol="0" anchor="ctr"/>
              <a:lstStyle/>
              <a:p>
                <a:endParaRPr lang="en-GB"/>
              </a:p>
            </p:txBody>
          </p:sp>
          <p:sp>
            <p:nvSpPr>
              <p:cNvPr id="20" name="Freeform: Shape 13">
                <a:extLst>
                  <a:ext uri="{FF2B5EF4-FFF2-40B4-BE49-F238E27FC236}">
                    <a16:creationId xmlns:a16="http://schemas.microsoft.com/office/drawing/2014/main" id="{D3DD1F9B-1E64-53B3-8BD7-06910CFD0608}"/>
                  </a:ext>
                </a:extLst>
              </p:cNvPr>
              <p:cNvSpPr/>
              <p:nvPr/>
            </p:nvSpPr>
            <p:spPr>
              <a:xfrm>
                <a:off x="4336636" y="-842168"/>
                <a:ext cx="121539" cy="121443"/>
              </a:xfrm>
              <a:custGeom>
                <a:avLst/>
                <a:gdLst>
                  <a:gd name="connsiteX0" fmla="*/ 90106 w 121539"/>
                  <a:gd name="connsiteY0" fmla="*/ 121444 h 121443"/>
                  <a:gd name="connsiteX1" fmla="*/ 31528 w 121539"/>
                  <a:gd name="connsiteY1" fmla="*/ 121444 h 121443"/>
                  <a:gd name="connsiteX2" fmla="*/ 0 w 121539"/>
                  <a:gd name="connsiteY2" fmla="*/ 90011 h 121443"/>
                  <a:gd name="connsiteX3" fmla="*/ 0 w 121539"/>
                  <a:gd name="connsiteY3" fmla="*/ 31528 h 121443"/>
                  <a:gd name="connsiteX4" fmla="*/ 31528 w 121539"/>
                  <a:gd name="connsiteY4" fmla="*/ 0 h 121443"/>
                  <a:gd name="connsiteX5" fmla="*/ 90106 w 121539"/>
                  <a:gd name="connsiteY5" fmla="*/ 0 h 121443"/>
                  <a:gd name="connsiteX6" fmla="*/ 121539 w 121539"/>
                  <a:gd name="connsiteY6" fmla="*/ 31528 h 121443"/>
                  <a:gd name="connsiteX7" fmla="*/ 121539 w 121539"/>
                  <a:gd name="connsiteY7" fmla="*/ 90011 h 121443"/>
                  <a:gd name="connsiteX8" fmla="*/ 90106 w 121539"/>
                  <a:gd name="connsiteY8" fmla="*/ 121444 h 121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539" h="121443">
                    <a:moveTo>
                      <a:pt x="90106" y="121444"/>
                    </a:moveTo>
                    <a:lnTo>
                      <a:pt x="31528" y="121444"/>
                    </a:lnTo>
                    <a:cubicBezTo>
                      <a:pt x="14097" y="121444"/>
                      <a:pt x="0" y="107347"/>
                      <a:pt x="0" y="90011"/>
                    </a:cubicBezTo>
                    <a:lnTo>
                      <a:pt x="0" y="31528"/>
                    </a:lnTo>
                    <a:cubicBezTo>
                      <a:pt x="0" y="14097"/>
                      <a:pt x="14097" y="0"/>
                      <a:pt x="31528" y="0"/>
                    </a:cubicBezTo>
                    <a:lnTo>
                      <a:pt x="90106" y="0"/>
                    </a:lnTo>
                    <a:cubicBezTo>
                      <a:pt x="107537" y="0"/>
                      <a:pt x="121539" y="14097"/>
                      <a:pt x="121539" y="31528"/>
                    </a:cubicBezTo>
                    <a:lnTo>
                      <a:pt x="121539" y="90011"/>
                    </a:lnTo>
                    <a:cubicBezTo>
                      <a:pt x="121539" y="107347"/>
                      <a:pt x="107442" y="121444"/>
                      <a:pt x="90106" y="121444"/>
                    </a:cubicBezTo>
                  </a:path>
                </a:pathLst>
              </a:custGeom>
              <a:solidFill>
                <a:srgbClr val="E80070"/>
              </a:solidFill>
              <a:ln w="9525" cap="flat">
                <a:noFill/>
                <a:prstDash val="solid"/>
                <a:miter/>
              </a:ln>
            </p:spPr>
            <p:txBody>
              <a:bodyPr rtlCol="0" anchor="ctr"/>
              <a:lstStyle/>
              <a:p>
                <a:endParaRPr lang="en-GB"/>
              </a:p>
            </p:txBody>
          </p:sp>
          <p:sp>
            <p:nvSpPr>
              <p:cNvPr id="21" name="Freeform: Shape 14">
                <a:extLst>
                  <a:ext uri="{FF2B5EF4-FFF2-40B4-BE49-F238E27FC236}">
                    <a16:creationId xmlns:a16="http://schemas.microsoft.com/office/drawing/2014/main" id="{1E8D4F04-435D-0D23-3FF5-93C0B0FDEFC4}"/>
                  </a:ext>
                </a:extLst>
              </p:cNvPr>
              <p:cNvSpPr/>
              <p:nvPr/>
            </p:nvSpPr>
            <p:spPr>
              <a:xfrm>
                <a:off x="5674423" y="-749204"/>
                <a:ext cx="67532" cy="67532"/>
              </a:xfrm>
              <a:custGeom>
                <a:avLst/>
                <a:gdLst>
                  <a:gd name="connsiteX0" fmla="*/ 33814 w 67532"/>
                  <a:gd name="connsiteY0" fmla="*/ 67532 h 67532"/>
                  <a:gd name="connsiteX1" fmla="*/ 67532 w 67532"/>
                  <a:gd name="connsiteY1" fmla="*/ 33814 h 67532"/>
                  <a:gd name="connsiteX2" fmla="*/ 33814 w 67532"/>
                  <a:gd name="connsiteY2" fmla="*/ 0 h 67532"/>
                  <a:gd name="connsiteX3" fmla="*/ 0 w 67532"/>
                  <a:gd name="connsiteY3" fmla="*/ 33814 h 67532"/>
                  <a:gd name="connsiteX4" fmla="*/ 33814 w 67532"/>
                  <a:gd name="connsiteY4" fmla="*/ 67532 h 675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532" h="67532">
                    <a:moveTo>
                      <a:pt x="33814" y="67532"/>
                    </a:moveTo>
                    <a:cubicBezTo>
                      <a:pt x="52388" y="67532"/>
                      <a:pt x="67532" y="52483"/>
                      <a:pt x="67532" y="33814"/>
                    </a:cubicBezTo>
                    <a:cubicBezTo>
                      <a:pt x="67532" y="15145"/>
                      <a:pt x="52483" y="0"/>
                      <a:pt x="33814" y="0"/>
                    </a:cubicBezTo>
                    <a:cubicBezTo>
                      <a:pt x="15145" y="0"/>
                      <a:pt x="0" y="15145"/>
                      <a:pt x="0" y="33814"/>
                    </a:cubicBezTo>
                    <a:cubicBezTo>
                      <a:pt x="0" y="52483"/>
                      <a:pt x="15240" y="67532"/>
                      <a:pt x="33814" y="67532"/>
                    </a:cubicBezTo>
                    <a:close/>
                  </a:path>
                </a:pathLst>
              </a:custGeom>
              <a:solidFill>
                <a:srgbClr val="1D4F91"/>
              </a:solidFill>
              <a:ln w="9525" cap="flat">
                <a:noFill/>
                <a:prstDash val="solid"/>
                <a:miter/>
              </a:ln>
            </p:spPr>
            <p:txBody>
              <a:bodyPr rtlCol="0" anchor="ctr"/>
              <a:lstStyle/>
              <a:p>
                <a:endParaRPr lang="en-GB"/>
              </a:p>
            </p:txBody>
          </p:sp>
          <p:sp>
            <p:nvSpPr>
              <p:cNvPr id="22" name="Freeform: Shape 15">
                <a:extLst>
                  <a:ext uri="{FF2B5EF4-FFF2-40B4-BE49-F238E27FC236}">
                    <a16:creationId xmlns:a16="http://schemas.microsoft.com/office/drawing/2014/main" id="{680651FF-65A6-6C97-51C3-2E0F147CF6FA}"/>
                  </a:ext>
                </a:extLst>
              </p:cNvPr>
              <p:cNvSpPr/>
              <p:nvPr/>
            </p:nvSpPr>
            <p:spPr>
              <a:xfrm>
                <a:off x="4425505" y="-638714"/>
                <a:ext cx="230409" cy="328707"/>
              </a:xfrm>
              <a:custGeom>
                <a:avLst/>
                <a:gdLst>
                  <a:gd name="connsiteX0" fmla="*/ 50863 w 230409"/>
                  <a:gd name="connsiteY0" fmla="*/ 316992 h 328707"/>
                  <a:gd name="connsiteX1" fmla="*/ 28003 w 230409"/>
                  <a:gd name="connsiteY1" fmla="*/ 328708 h 328707"/>
                  <a:gd name="connsiteX2" fmla="*/ 12382 w 230409"/>
                  <a:gd name="connsiteY2" fmla="*/ 324803 h 328707"/>
                  <a:gd name="connsiteX3" fmla="*/ 0 w 230409"/>
                  <a:gd name="connsiteY3" fmla="*/ 300704 h 328707"/>
                  <a:gd name="connsiteX4" fmla="*/ 3905 w 230409"/>
                  <a:gd name="connsiteY4" fmla="*/ 287655 h 328707"/>
                  <a:gd name="connsiteX5" fmla="*/ 82201 w 230409"/>
                  <a:gd name="connsiteY5" fmla="*/ 164402 h 328707"/>
                  <a:gd name="connsiteX6" fmla="*/ 3905 w 230409"/>
                  <a:gd name="connsiteY6" fmla="*/ 41148 h 328707"/>
                  <a:gd name="connsiteX7" fmla="*/ 0 w 230409"/>
                  <a:gd name="connsiteY7" fmla="*/ 27432 h 328707"/>
                  <a:gd name="connsiteX8" fmla="*/ 13049 w 230409"/>
                  <a:gd name="connsiteY8" fmla="*/ 3905 h 328707"/>
                  <a:gd name="connsiteX9" fmla="*/ 27432 w 230409"/>
                  <a:gd name="connsiteY9" fmla="*/ 0 h 328707"/>
                  <a:gd name="connsiteX10" fmla="*/ 50959 w 230409"/>
                  <a:gd name="connsiteY10" fmla="*/ 11716 h 328707"/>
                  <a:gd name="connsiteX11" fmla="*/ 114871 w 230409"/>
                  <a:gd name="connsiteY11" fmla="*/ 112776 h 328707"/>
                  <a:gd name="connsiteX12" fmla="*/ 179451 w 230409"/>
                  <a:gd name="connsiteY12" fmla="*/ 11716 h 328707"/>
                  <a:gd name="connsiteX13" fmla="*/ 202978 w 230409"/>
                  <a:gd name="connsiteY13" fmla="*/ 0 h 328707"/>
                  <a:gd name="connsiteX14" fmla="*/ 217361 w 230409"/>
                  <a:gd name="connsiteY14" fmla="*/ 3905 h 328707"/>
                  <a:gd name="connsiteX15" fmla="*/ 230410 w 230409"/>
                  <a:gd name="connsiteY15" fmla="*/ 27432 h 328707"/>
                  <a:gd name="connsiteX16" fmla="*/ 226504 w 230409"/>
                  <a:gd name="connsiteY16" fmla="*/ 41148 h 328707"/>
                  <a:gd name="connsiteX17" fmla="*/ 148209 w 230409"/>
                  <a:gd name="connsiteY17" fmla="*/ 164402 h 328707"/>
                  <a:gd name="connsiteX18" fmla="*/ 226504 w 230409"/>
                  <a:gd name="connsiteY18" fmla="*/ 287655 h 328707"/>
                  <a:gd name="connsiteX19" fmla="*/ 230410 w 230409"/>
                  <a:gd name="connsiteY19" fmla="*/ 300704 h 328707"/>
                  <a:gd name="connsiteX20" fmla="*/ 218027 w 230409"/>
                  <a:gd name="connsiteY20" fmla="*/ 324803 h 328707"/>
                  <a:gd name="connsiteX21" fmla="*/ 202406 w 230409"/>
                  <a:gd name="connsiteY21" fmla="*/ 328708 h 328707"/>
                  <a:gd name="connsiteX22" fmla="*/ 179546 w 230409"/>
                  <a:gd name="connsiteY22" fmla="*/ 316992 h 328707"/>
                  <a:gd name="connsiteX23" fmla="*/ 114967 w 230409"/>
                  <a:gd name="connsiteY23" fmla="*/ 216503 h 328707"/>
                  <a:gd name="connsiteX24" fmla="*/ 51054 w 230409"/>
                  <a:gd name="connsiteY24" fmla="*/ 316992 h 328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30409" h="328707">
                    <a:moveTo>
                      <a:pt x="50863" y="316992"/>
                    </a:moveTo>
                    <a:cubicBezTo>
                      <a:pt x="45625" y="324803"/>
                      <a:pt x="37147" y="328708"/>
                      <a:pt x="28003" y="328708"/>
                    </a:cubicBezTo>
                    <a:cubicBezTo>
                      <a:pt x="22765" y="328708"/>
                      <a:pt x="16954" y="327374"/>
                      <a:pt x="12382" y="324803"/>
                    </a:cubicBezTo>
                    <a:cubicBezTo>
                      <a:pt x="5239" y="320231"/>
                      <a:pt x="0" y="310420"/>
                      <a:pt x="0" y="300704"/>
                    </a:cubicBezTo>
                    <a:cubicBezTo>
                      <a:pt x="0" y="296132"/>
                      <a:pt x="1333" y="291560"/>
                      <a:pt x="3905" y="287655"/>
                    </a:cubicBezTo>
                    <a:lnTo>
                      <a:pt x="82201" y="164402"/>
                    </a:lnTo>
                    <a:lnTo>
                      <a:pt x="3905" y="41148"/>
                    </a:lnTo>
                    <a:cubicBezTo>
                      <a:pt x="1333" y="37243"/>
                      <a:pt x="0" y="32004"/>
                      <a:pt x="0" y="27432"/>
                    </a:cubicBezTo>
                    <a:cubicBezTo>
                      <a:pt x="0" y="18288"/>
                      <a:pt x="4572" y="8477"/>
                      <a:pt x="13049" y="3905"/>
                    </a:cubicBezTo>
                    <a:cubicBezTo>
                      <a:pt x="17621" y="1333"/>
                      <a:pt x="22193" y="0"/>
                      <a:pt x="27432" y="0"/>
                    </a:cubicBezTo>
                    <a:cubicBezTo>
                      <a:pt x="36576" y="0"/>
                      <a:pt x="45720" y="3905"/>
                      <a:pt x="50959" y="11716"/>
                    </a:cubicBezTo>
                    <a:lnTo>
                      <a:pt x="114871" y="112776"/>
                    </a:lnTo>
                    <a:lnTo>
                      <a:pt x="179451" y="11716"/>
                    </a:lnTo>
                    <a:cubicBezTo>
                      <a:pt x="184690" y="3905"/>
                      <a:pt x="193834" y="0"/>
                      <a:pt x="202978" y="0"/>
                    </a:cubicBezTo>
                    <a:cubicBezTo>
                      <a:pt x="208216" y="0"/>
                      <a:pt x="212789" y="1333"/>
                      <a:pt x="217361" y="3905"/>
                    </a:cubicBezTo>
                    <a:cubicBezTo>
                      <a:pt x="225838" y="8477"/>
                      <a:pt x="230410" y="18288"/>
                      <a:pt x="230410" y="27432"/>
                    </a:cubicBezTo>
                    <a:cubicBezTo>
                      <a:pt x="230410" y="32004"/>
                      <a:pt x="229076" y="37243"/>
                      <a:pt x="226504" y="41148"/>
                    </a:cubicBezTo>
                    <a:lnTo>
                      <a:pt x="148209" y="164402"/>
                    </a:lnTo>
                    <a:lnTo>
                      <a:pt x="226504" y="287655"/>
                    </a:lnTo>
                    <a:cubicBezTo>
                      <a:pt x="229076" y="291560"/>
                      <a:pt x="230410" y="296132"/>
                      <a:pt x="230410" y="300704"/>
                    </a:cubicBezTo>
                    <a:cubicBezTo>
                      <a:pt x="230410" y="310515"/>
                      <a:pt x="225171" y="320231"/>
                      <a:pt x="218027" y="324803"/>
                    </a:cubicBezTo>
                    <a:cubicBezTo>
                      <a:pt x="213455" y="327374"/>
                      <a:pt x="207550" y="328708"/>
                      <a:pt x="202406" y="328708"/>
                    </a:cubicBezTo>
                    <a:cubicBezTo>
                      <a:pt x="193262" y="328708"/>
                      <a:pt x="184785" y="324803"/>
                      <a:pt x="179546" y="316992"/>
                    </a:cubicBezTo>
                    <a:lnTo>
                      <a:pt x="114967" y="216503"/>
                    </a:lnTo>
                    <a:lnTo>
                      <a:pt x="51054" y="316992"/>
                    </a:lnTo>
                    <a:close/>
                  </a:path>
                </a:pathLst>
              </a:custGeom>
              <a:solidFill>
                <a:srgbClr val="1D4F91"/>
              </a:solidFill>
              <a:ln w="9525" cap="flat">
                <a:noFill/>
                <a:prstDash val="solid"/>
                <a:miter/>
              </a:ln>
            </p:spPr>
            <p:txBody>
              <a:bodyPr rtlCol="0" anchor="ctr"/>
              <a:lstStyle/>
              <a:p>
                <a:endParaRPr lang="en-GB"/>
              </a:p>
            </p:txBody>
          </p:sp>
          <p:sp>
            <p:nvSpPr>
              <p:cNvPr id="23" name="Freeform: Shape 16">
                <a:extLst>
                  <a:ext uri="{FF2B5EF4-FFF2-40B4-BE49-F238E27FC236}">
                    <a16:creationId xmlns:a16="http://schemas.microsoft.com/office/drawing/2014/main" id="{7DF7F885-29DA-F2C5-82CC-925521FEFDE7}"/>
                  </a:ext>
                </a:extLst>
              </p:cNvPr>
              <p:cNvSpPr/>
              <p:nvPr/>
            </p:nvSpPr>
            <p:spPr>
              <a:xfrm>
                <a:off x="4700015" y="-643286"/>
                <a:ext cx="336613" cy="464534"/>
              </a:xfrm>
              <a:custGeom>
                <a:avLst/>
                <a:gdLst>
                  <a:gd name="connsiteX0" fmla="*/ 55435 w 336613"/>
                  <a:gd name="connsiteY0" fmla="*/ 43053 h 464534"/>
                  <a:gd name="connsiteX1" fmla="*/ 167640 w 336613"/>
                  <a:gd name="connsiteY1" fmla="*/ 0 h 464534"/>
                  <a:gd name="connsiteX2" fmla="*/ 336613 w 336613"/>
                  <a:gd name="connsiteY2" fmla="*/ 168974 h 464534"/>
                  <a:gd name="connsiteX3" fmla="*/ 167640 w 336613"/>
                  <a:gd name="connsiteY3" fmla="*/ 336614 h 464534"/>
                  <a:gd name="connsiteX4" fmla="*/ 55435 w 336613"/>
                  <a:gd name="connsiteY4" fmla="*/ 293561 h 464534"/>
                  <a:gd name="connsiteX5" fmla="*/ 55435 w 336613"/>
                  <a:gd name="connsiteY5" fmla="*/ 437769 h 464534"/>
                  <a:gd name="connsiteX6" fmla="*/ 27432 w 336613"/>
                  <a:gd name="connsiteY6" fmla="*/ 464534 h 464534"/>
                  <a:gd name="connsiteX7" fmla="*/ 0 w 336613"/>
                  <a:gd name="connsiteY7" fmla="*/ 437769 h 464534"/>
                  <a:gd name="connsiteX8" fmla="*/ 0 w 336613"/>
                  <a:gd name="connsiteY8" fmla="*/ 29432 h 464534"/>
                  <a:gd name="connsiteX9" fmla="*/ 27432 w 336613"/>
                  <a:gd name="connsiteY9" fmla="*/ 2667 h 464534"/>
                  <a:gd name="connsiteX10" fmla="*/ 55435 w 336613"/>
                  <a:gd name="connsiteY10" fmla="*/ 29432 h 464534"/>
                  <a:gd name="connsiteX11" fmla="*/ 55435 w 336613"/>
                  <a:gd name="connsiteY11" fmla="*/ 43148 h 464534"/>
                  <a:gd name="connsiteX12" fmla="*/ 167640 w 336613"/>
                  <a:gd name="connsiteY12" fmla="*/ 56102 h 464534"/>
                  <a:gd name="connsiteX13" fmla="*/ 55435 w 336613"/>
                  <a:gd name="connsiteY13" fmla="*/ 168974 h 464534"/>
                  <a:gd name="connsiteX14" fmla="*/ 167640 w 336613"/>
                  <a:gd name="connsiteY14" fmla="*/ 281178 h 464534"/>
                  <a:gd name="connsiteX15" fmla="*/ 280511 w 336613"/>
                  <a:gd name="connsiteY15" fmla="*/ 168974 h 464534"/>
                  <a:gd name="connsiteX16" fmla="*/ 167640 w 336613"/>
                  <a:gd name="connsiteY16" fmla="*/ 56102 h 46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6613" h="464534">
                    <a:moveTo>
                      <a:pt x="55435" y="43053"/>
                    </a:moveTo>
                    <a:cubicBezTo>
                      <a:pt x="84772" y="16288"/>
                      <a:pt x="124587" y="0"/>
                      <a:pt x="167640" y="0"/>
                    </a:cubicBezTo>
                    <a:cubicBezTo>
                      <a:pt x="261556" y="0"/>
                      <a:pt x="336613" y="75057"/>
                      <a:pt x="336613" y="168974"/>
                    </a:cubicBezTo>
                    <a:cubicBezTo>
                      <a:pt x="336613" y="262890"/>
                      <a:pt x="261556" y="336614"/>
                      <a:pt x="167640" y="336614"/>
                    </a:cubicBezTo>
                    <a:cubicBezTo>
                      <a:pt x="124587" y="336614"/>
                      <a:pt x="84772" y="320326"/>
                      <a:pt x="55435" y="293561"/>
                    </a:cubicBezTo>
                    <a:lnTo>
                      <a:pt x="55435" y="437769"/>
                    </a:lnTo>
                    <a:cubicBezTo>
                      <a:pt x="55435" y="452152"/>
                      <a:pt x="42386" y="464534"/>
                      <a:pt x="27432" y="464534"/>
                    </a:cubicBezTo>
                    <a:cubicBezTo>
                      <a:pt x="13716" y="464534"/>
                      <a:pt x="0" y="452152"/>
                      <a:pt x="0" y="437769"/>
                    </a:cubicBezTo>
                    <a:lnTo>
                      <a:pt x="0" y="29432"/>
                    </a:lnTo>
                    <a:cubicBezTo>
                      <a:pt x="0" y="15050"/>
                      <a:pt x="13716" y="2667"/>
                      <a:pt x="27432" y="2667"/>
                    </a:cubicBezTo>
                    <a:cubicBezTo>
                      <a:pt x="42386" y="2667"/>
                      <a:pt x="55435" y="15050"/>
                      <a:pt x="55435" y="29432"/>
                    </a:cubicBezTo>
                    <a:lnTo>
                      <a:pt x="55435" y="43148"/>
                    </a:lnTo>
                    <a:close/>
                    <a:moveTo>
                      <a:pt x="167640" y="56102"/>
                    </a:moveTo>
                    <a:cubicBezTo>
                      <a:pt x="104966" y="56102"/>
                      <a:pt x="55435" y="105632"/>
                      <a:pt x="55435" y="168974"/>
                    </a:cubicBezTo>
                    <a:cubicBezTo>
                      <a:pt x="55435" y="232315"/>
                      <a:pt x="105061" y="281178"/>
                      <a:pt x="167640" y="281178"/>
                    </a:cubicBezTo>
                    <a:cubicBezTo>
                      <a:pt x="230219" y="281178"/>
                      <a:pt x="280511" y="231648"/>
                      <a:pt x="280511" y="168974"/>
                    </a:cubicBezTo>
                    <a:cubicBezTo>
                      <a:pt x="280511" y="106299"/>
                      <a:pt x="230981" y="56102"/>
                      <a:pt x="167640" y="56102"/>
                    </a:cubicBezTo>
                    <a:close/>
                  </a:path>
                </a:pathLst>
              </a:custGeom>
              <a:solidFill>
                <a:srgbClr val="1D4F91"/>
              </a:solidFill>
              <a:ln w="9525" cap="flat">
                <a:noFill/>
                <a:prstDash val="solid"/>
                <a:miter/>
              </a:ln>
            </p:spPr>
            <p:txBody>
              <a:bodyPr rtlCol="0" anchor="ctr"/>
              <a:lstStyle/>
              <a:p>
                <a:endParaRPr lang="en-GB"/>
              </a:p>
            </p:txBody>
          </p:sp>
          <p:sp>
            <p:nvSpPr>
              <p:cNvPr id="24" name="Freeform: Shape 17">
                <a:extLst>
                  <a:ext uri="{FF2B5EF4-FFF2-40B4-BE49-F238E27FC236}">
                    <a16:creationId xmlns:a16="http://schemas.microsoft.com/office/drawing/2014/main" id="{3BCCF018-61D9-52DF-01E8-BC9D235CC6C3}"/>
                  </a:ext>
                </a:extLst>
              </p:cNvPr>
              <p:cNvSpPr/>
              <p:nvPr/>
            </p:nvSpPr>
            <p:spPr>
              <a:xfrm>
                <a:off x="5458681" y="-643286"/>
                <a:ext cx="170307" cy="334041"/>
              </a:xfrm>
              <a:custGeom>
                <a:avLst/>
                <a:gdLst>
                  <a:gd name="connsiteX0" fmla="*/ 55531 w 170307"/>
                  <a:gd name="connsiteY0" fmla="*/ 138303 h 334041"/>
                  <a:gd name="connsiteX1" fmla="*/ 55531 w 170307"/>
                  <a:gd name="connsiteY1" fmla="*/ 307277 h 334041"/>
                  <a:gd name="connsiteX2" fmla="*/ 28099 w 170307"/>
                  <a:gd name="connsiteY2" fmla="*/ 334042 h 334041"/>
                  <a:gd name="connsiteX3" fmla="*/ 0 w 170307"/>
                  <a:gd name="connsiteY3" fmla="*/ 307277 h 334041"/>
                  <a:gd name="connsiteX4" fmla="*/ 0 w 170307"/>
                  <a:gd name="connsiteY4" fmla="*/ 29337 h 334041"/>
                  <a:gd name="connsiteX5" fmla="*/ 28099 w 170307"/>
                  <a:gd name="connsiteY5" fmla="*/ 2572 h 334041"/>
                  <a:gd name="connsiteX6" fmla="*/ 55531 w 170307"/>
                  <a:gd name="connsiteY6" fmla="*/ 28004 h 334041"/>
                  <a:gd name="connsiteX7" fmla="*/ 139637 w 170307"/>
                  <a:gd name="connsiteY7" fmla="*/ 0 h 334041"/>
                  <a:gd name="connsiteX8" fmla="*/ 170307 w 170307"/>
                  <a:gd name="connsiteY8" fmla="*/ 27432 h 334041"/>
                  <a:gd name="connsiteX9" fmla="*/ 139637 w 170307"/>
                  <a:gd name="connsiteY9" fmla="*/ 56102 h 334041"/>
                  <a:gd name="connsiteX10" fmla="*/ 55531 w 170307"/>
                  <a:gd name="connsiteY10" fmla="*/ 138303 h 334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0307" h="334041">
                    <a:moveTo>
                      <a:pt x="55531" y="138303"/>
                    </a:moveTo>
                    <a:lnTo>
                      <a:pt x="55531" y="307277"/>
                    </a:lnTo>
                    <a:cubicBezTo>
                      <a:pt x="55531" y="321659"/>
                      <a:pt x="41815" y="334042"/>
                      <a:pt x="28099" y="334042"/>
                    </a:cubicBezTo>
                    <a:cubicBezTo>
                      <a:pt x="13049" y="334042"/>
                      <a:pt x="0" y="321659"/>
                      <a:pt x="0" y="307277"/>
                    </a:cubicBezTo>
                    <a:lnTo>
                      <a:pt x="0" y="29337"/>
                    </a:lnTo>
                    <a:cubicBezTo>
                      <a:pt x="0" y="14954"/>
                      <a:pt x="13049" y="2572"/>
                      <a:pt x="28099" y="2572"/>
                    </a:cubicBezTo>
                    <a:cubicBezTo>
                      <a:pt x="41148" y="2572"/>
                      <a:pt x="54864" y="14288"/>
                      <a:pt x="55531" y="28004"/>
                    </a:cubicBezTo>
                    <a:cubicBezTo>
                      <a:pt x="78391" y="10382"/>
                      <a:pt x="107728" y="572"/>
                      <a:pt x="139637" y="0"/>
                    </a:cubicBezTo>
                    <a:cubicBezTo>
                      <a:pt x="157258" y="0"/>
                      <a:pt x="170307" y="13716"/>
                      <a:pt x="170307" y="27432"/>
                    </a:cubicBezTo>
                    <a:cubicBezTo>
                      <a:pt x="170307" y="42386"/>
                      <a:pt x="156591" y="56102"/>
                      <a:pt x="139637" y="56102"/>
                    </a:cubicBezTo>
                    <a:cubicBezTo>
                      <a:pt x="95917" y="57436"/>
                      <a:pt x="55531" y="73057"/>
                      <a:pt x="55531" y="138303"/>
                    </a:cubicBezTo>
                    <a:close/>
                  </a:path>
                </a:pathLst>
              </a:custGeom>
              <a:solidFill>
                <a:srgbClr val="1D4F91"/>
              </a:solidFill>
              <a:ln w="9525" cap="flat">
                <a:noFill/>
                <a:prstDash val="solid"/>
                <a:miter/>
              </a:ln>
            </p:spPr>
            <p:txBody>
              <a:bodyPr rtlCol="0" anchor="ctr"/>
              <a:lstStyle/>
              <a:p>
                <a:endParaRPr lang="en-GB"/>
              </a:p>
            </p:txBody>
          </p:sp>
          <p:sp>
            <p:nvSpPr>
              <p:cNvPr id="25" name="Freeform: Shape 18">
                <a:extLst>
                  <a:ext uri="{FF2B5EF4-FFF2-40B4-BE49-F238E27FC236}">
                    <a16:creationId xmlns:a16="http://schemas.microsoft.com/office/drawing/2014/main" id="{A2C65A56-57C2-63F1-548D-6ACA1DD9D80D}"/>
                  </a:ext>
                </a:extLst>
              </p:cNvPr>
              <p:cNvSpPr/>
              <p:nvPr/>
            </p:nvSpPr>
            <p:spPr>
              <a:xfrm>
                <a:off x="5680614" y="-640714"/>
                <a:ext cx="55435" cy="331469"/>
              </a:xfrm>
              <a:custGeom>
                <a:avLst/>
                <a:gdLst>
                  <a:gd name="connsiteX0" fmla="*/ 28004 w 55435"/>
                  <a:gd name="connsiteY0" fmla="*/ 0 h 331469"/>
                  <a:gd name="connsiteX1" fmla="*/ 0 w 55435"/>
                  <a:gd name="connsiteY1" fmla="*/ 26765 h 331469"/>
                  <a:gd name="connsiteX2" fmla="*/ 0 w 55435"/>
                  <a:gd name="connsiteY2" fmla="*/ 304705 h 331469"/>
                  <a:gd name="connsiteX3" fmla="*/ 28004 w 55435"/>
                  <a:gd name="connsiteY3" fmla="*/ 331470 h 331469"/>
                  <a:gd name="connsiteX4" fmla="*/ 55436 w 55435"/>
                  <a:gd name="connsiteY4" fmla="*/ 304705 h 331469"/>
                  <a:gd name="connsiteX5" fmla="*/ 55436 w 55435"/>
                  <a:gd name="connsiteY5" fmla="*/ 26765 h 331469"/>
                  <a:gd name="connsiteX6" fmla="*/ 28004 w 55435"/>
                  <a:gd name="connsiteY6" fmla="*/ 0 h 331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435" h="331469">
                    <a:moveTo>
                      <a:pt x="28004" y="0"/>
                    </a:moveTo>
                    <a:cubicBezTo>
                      <a:pt x="13049" y="0"/>
                      <a:pt x="0" y="12382"/>
                      <a:pt x="0" y="26765"/>
                    </a:cubicBezTo>
                    <a:lnTo>
                      <a:pt x="0" y="304705"/>
                    </a:lnTo>
                    <a:cubicBezTo>
                      <a:pt x="0" y="319088"/>
                      <a:pt x="13049" y="331470"/>
                      <a:pt x="28004" y="331470"/>
                    </a:cubicBezTo>
                    <a:cubicBezTo>
                      <a:pt x="41720" y="331470"/>
                      <a:pt x="55436" y="319088"/>
                      <a:pt x="55436" y="304705"/>
                    </a:cubicBezTo>
                    <a:lnTo>
                      <a:pt x="55436" y="26765"/>
                    </a:lnTo>
                    <a:cubicBezTo>
                      <a:pt x="55436" y="12382"/>
                      <a:pt x="41720" y="0"/>
                      <a:pt x="28004" y="0"/>
                    </a:cubicBezTo>
                    <a:close/>
                  </a:path>
                </a:pathLst>
              </a:custGeom>
              <a:solidFill>
                <a:srgbClr val="1D4F91"/>
              </a:solidFill>
              <a:ln w="9525" cap="flat">
                <a:noFill/>
                <a:prstDash val="solid"/>
                <a:miter/>
              </a:ln>
            </p:spPr>
            <p:txBody>
              <a:bodyPr rtlCol="0" anchor="ctr"/>
              <a:lstStyle/>
              <a:p>
                <a:endParaRPr lang="en-GB"/>
              </a:p>
            </p:txBody>
          </p:sp>
          <p:sp>
            <p:nvSpPr>
              <p:cNvPr id="26" name="Freeform: Shape 19">
                <a:extLst>
                  <a:ext uri="{FF2B5EF4-FFF2-40B4-BE49-F238E27FC236}">
                    <a16:creationId xmlns:a16="http://schemas.microsoft.com/office/drawing/2014/main" id="{46C17630-62EC-5AA2-378A-1536424F35EA}"/>
                  </a:ext>
                </a:extLst>
              </p:cNvPr>
              <p:cNvSpPr/>
              <p:nvPr/>
            </p:nvSpPr>
            <p:spPr>
              <a:xfrm>
                <a:off x="5781674" y="-643286"/>
                <a:ext cx="336613" cy="336613"/>
              </a:xfrm>
              <a:custGeom>
                <a:avLst/>
                <a:gdLst>
                  <a:gd name="connsiteX0" fmla="*/ 281178 w 336613"/>
                  <a:gd name="connsiteY0" fmla="*/ 29337 h 336613"/>
                  <a:gd name="connsiteX1" fmla="*/ 309181 w 336613"/>
                  <a:gd name="connsiteY1" fmla="*/ 2572 h 336613"/>
                  <a:gd name="connsiteX2" fmla="*/ 336613 w 336613"/>
                  <a:gd name="connsiteY2" fmla="*/ 29337 h 336613"/>
                  <a:gd name="connsiteX3" fmla="*/ 336613 w 336613"/>
                  <a:gd name="connsiteY3" fmla="*/ 307277 h 336613"/>
                  <a:gd name="connsiteX4" fmla="*/ 309181 w 336613"/>
                  <a:gd name="connsiteY4" fmla="*/ 334042 h 336613"/>
                  <a:gd name="connsiteX5" fmla="*/ 281178 w 336613"/>
                  <a:gd name="connsiteY5" fmla="*/ 307277 h 336613"/>
                  <a:gd name="connsiteX6" fmla="*/ 281178 w 336613"/>
                  <a:gd name="connsiteY6" fmla="*/ 293561 h 336613"/>
                  <a:gd name="connsiteX7" fmla="*/ 168973 w 336613"/>
                  <a:gd name="connsiteY7" fmla="*/ 336614 h 336613"/>
                  <a:gd name="connsiteX8" fmla="*/ 0 w 336613"/>
                  <a:gd name="connsiteY8" fmla="*/ 167640 h 336613"/>
                  <a:gd name="connsiteX9" fmla="*/ 168973 w 336613"/>
                  <a:gd name="connsiteY9" fmla="*/ 0 h 336613"/>
                  <a:gd name="connsiteX10" fmla="*/ 281178 w 336613"/>
                  <a:gd name="connsiteY10" fmla="*/ 43053 h 336613"/>
                  <a:gd name="connsiteX11" fmla="*/ 281178 w 336613"/>
                  <a:gd name="connsiteY11" fmla="*/ 29337 h 336613"/>
                  <a:gd name="connsiteX12" fmla="*/ 168973 w 336613"/>
                  <a:gd name="connsiteY12" fmla="*/ 280511 h 336613"/>
                  <a:gd name="connsiteX13" fmla="*/ 281178 w 336613"/>
                  <a:gd name="connsiteY13" fmla="*/ 167640 h 336613"/>
                  <a:gd name="connsiteX14" fmla="*/ 168973 w 336613"/>
                  <a:gd name="connsiteY14" fmla="*/ 55435 h 336613"/>
                  <a:gd name="connsiteX15" fmla="*/ 56102 w 336613"/>
                  <a:gd name="connsiteY15" fmla="*/ 167640 h 336613"/>
                  <a:gd name="connsiteX16" fmla="*/ 168973 w 336613"/>
                  <a:gd name="connsiteY16" fmla="*/ 280511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6613" h="336613">
                    <a:moveTo>
                      <a:pt x="281178" y="29337"/>
                    </a:moveTo>
                    <a:cubicBezTo>
                      <a:pt x="281178" y="14954"/>
                      <a:pt x="294227" y="2572"/>
                      <a:pt x="309181" y="2572"/>
                    </a:cubicBezTo>
                    <a:cubicBezTo>
                      <a:pt x="322897" y="2572"/>
                      <a:pt x="336613" y="14954"/>
                      <a:pt x="336613" y="29337"/>
                    </a:cubicBezTo>
                    <a:lnTo>
                      <a:pt x="336613" y="307277"/>
                    </a:lnTo>
                    <a:cubicBezTo>
                      <a:pt x="336613" y="321659"/>
                      <a:pt x="322897" y="334042"/>
                      <a:pt x="309181" y="334042"/>
                    </a:cubicBezTo>
                    <a:cubicBezTo>
                      <a:pt x="294132" y="334042"/>
                      <a:pt x="281178" y="321659"/>
                      <a:pt x="281178" y="307277"/>
                    </a:cubicBezTo>
                    <a:lnTo>
                      <a:pt x="281178" y="293561"/>
                    </a:lnTo>
                    <a:cubicBezTo>
                      <a:pt x="251174" y="320326"/>
                      <a:pt x="212027" y="336614"/>
                      <a:pt x="168973" y="336614"/>
                    </a:cubicBezTo>
                    <a:cubicBezTo>
                      <a:pt x="75057" y="336614"/>
                      <a:pt x="0" y="261652"/>
                      <a:pt x="0" y="167640"/>
                    </a:cubicBezTo>
                    <a:cubicBezTo>
                      <a:pt x="0" y="73628"/>
                      <a:pt x="75057" y="0"/>
                      <a:pt x="168973" y="0"/>
                    </a:cubicBezTo>
                    <a:cubicBezTo>
                      <a:pt x="212027" y="0"/>
                      <a:pt x="251174" y="16288"/>
                      <a:pt x="281178" y="43053"/>
                    </a:cubicBezTo>
                    <a:lnTo>
                      <a:pt x="281178" y="29337"/>
                    </a:lnTo>
                    <a:close/>
                    <a:moveTo>
                      <a:pt x="168973" y="280511"/>
                    </a:moveTo>
                    <a:cubicBezTo>
                      <a:pt x="231648" y="280511"/>
                      <a:pt x="281178" y="230886"/>
                      <a:pt x="281178" y="167640"/>
                    </a:cubicBezTo>
                    <a:cubicBezTo>
                      <a:pt x="281178" y="104394"/>
                      <a:pt x="231553" y="55435"/>
                      <a:pt x="168973" y="55435"/>
                    </a:cubicBezTo>
                    <a:cubicBezTo>
                      <a:pt x="106394" y="55435"/>
                      <a:pt x="56102" y="104966"/>
                      <a:pt x="56102" y="167640"/>
                    </a:cubicBezTo>
                    <a:cubicBezTo>
                      <a:pt x="56102" y="230315"/>
                      <a:pt x="105632" y="280511"/>
                      <a:pt x="168973" y="280511"/>
                    </a:cubicBezTo>
                    <a:close/>
                  </a:path>
                </a:pathLst>
              </a:custGeom>
              <a:solidFill>
                <a:srgbClr val="1D4F91"/>
              </a:solidFill>
              <a:ln w="9525" cap="flat">
                <a:noFill/>
                <a:prstDash val="solid"/>
                <a:miter/>
              </a:ln>
            </p:spPr>
            <p:txBody>
              <a:bodyPr rtlCol="0" anchor="ctr"/>
              <a:lstStyle/>
              <a:p>
                <a:endParaRPr lang="en-GB"/>
              </a:p>
            </p:txBody>
          </p:sp>
          <p:sp>
            <p:nvSpPr>
              <p:cNvPr id="27" name="Freeform: Shape 20">
                <a:extLst>
                  <a:ext uri="{FF2B5EF4-FFF2-40B4-BE49-F238E27FC236}">
                    <a16:creationId xmlns:a16="http://schemas.microsoft.com/office/drawing/2014/main" id="{7A544AE5-24AE-4194-7F3C-A7CDA1C3CD1B}"/>
                  </a:ext>
                </a:extLst>
              </p:cNvPr>
              <p:cNvSpPr/>
              <p:nvPr/>
            </p:nvSpPr>
            <p:spPr>
              <a:xfrm>
                <a:off x="6171723" y="-643286"/>
                <a:ext cx="284416" cy="334041"/>
              </a:xfrm>
              <a:custGeom>
                <a:avLst/>
                <a:gdLst>
                  <a:gd name="connsiteX0" fmla="*/ 228981 w 284416"/>
                  <a:gd name="connsiteY0" fmla="*/ 141542 h 334041"/>
                  <a:gd name="connsiteX1" fmla="*/ 142208 w 284416"/>
                  <a:gd name="connsiteY1" fmla="*/ 54769 h 334041"/>
                  <a:gd name="connsiteX2" fmla="*/ 55435 w 284416"/>
                  <a:gd name="connsiteY2" fmla="*/ 138303 h 334041"/>
                  <a:gd name="connsiteX3" fmla="*/ 55435 w 284416"/>
                  <a:gd name="connsiteY3" fmla="*/ 307277 h 334041"/>
                  <a:gd name="connsiteX4" fmla="*/ 28004 w 284416"/>
                  <a:gd name="connsiteY4" fmla="*/ 334042 h 334041"/>
                  <a:gd name="connsiteX5" fmla="*/ 0 w 284416"/>
                  <a:gd name="connsiteY5" fmla="*/ 307277 h 334041"/>
                  <a:gd name="connsiteX6" fmla="*/ 0 w 284416"/>
                  <a:gd name="connsiteY6" fmla="*/ 29337 h 334041"/>
                  <a:gd name="connsiteX7" fmla="*/ 28004 w 284416"/>
                  <a:gd name="connsiteY7" fmla="*/ 2572 h 334041"/>
                  <a:gd name="connsiteX8" fmla="*/ 55435 w 284416"/>
                  <a:gd name="connsiteY8" fmla="*/ 28004 h 334041"/>
                  <a:gd name="connsiteX9" fmla="*/ 141541 w 284416"/>
                  <a:gd name="connsiteY9" fmla="*/ 0 h 334041"/>
                  <a:gd name="connsiteX10" fmla="*/ 284416 w 284416"/>
                  <a:gd name="connsiteY10" fmla="*/ 133731 h 334041"/>
                  <a:gd name="connsiteX11" fmla="*/ 284416 w 284416"/>
                  <a:gd name="connsiteY11" fmla="*/ 307277 h 334041"/>
                  <a:gd name="connsiteX12" fmla="*/ 256984 w 284416"/>
                  <a:gd name="connsiteY12" fmla="*/ 334042 h 334041"/>
                  <a:gd name="connsiteX13" fmla="*/ 228886 w 284416"/>
                  <a:gd name="connsiteY13" fmla="*/ 307277 h 334041"/>
                  <a:gd name="connsiteX14" fmla="*/ 228886 w 284416"/>
                  <a:gd name="connsiteY14" fmla="*/ 141542 h 334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4416" h="334041">
                    <a:moveTo>
                      <a:pt x="228981" y="141542"/>
                    </a:moveTo>
                    <a:cubicBezTo>
                      <a:pt x="228981" y="95250"/>
                      <a:pt x="188500" y="54769"/>
                      <a:pt x="142208" y="54769"/>
                    </a:cubicBezTo>
                    <a:cubicBezTo>
                      <a:pt x="95917" y="54769"/>
                      <a:pt x="55435" y="73057"/>
                      <a:pt x="55435" y="138303"/>
                    </a:cubicBezTo>
                    <a:lnTo>
                      <a:pt x="55435" y="307277"/>
                    </a:lnTo>
                    <a:cubicBezTo>
                      <a:pt x="55435" y="321659"/>
                      <a:pt x="41719" y="334042"/>
                      <a:pt x="28004" y="334042"/>
                    </a:cubicBezTo>
                    <a:cubicBezTo>
                      <a:pt x="12954" y="334042"/>
                      <a:pt x="0" y="321659"/>
                      <a:pt x="0" y="307277"/>
                    </a:cubicBezTo>
                    <a:lnTo>
                      <a:pt x="0" y="29337"/>
                    </a:lnTo>
                    <a:cubicBezTo>
                      <a:pt x="0" y="14954"/>
                      <a:pt x="13049" y="2572"/>
                      <a:pt x="28004" y="2572"/>
                    </a:cubicBezTo>
                    <a:cubicBezTo>
                      <a:pt x="41053" y="2572"/>
                      <a:pt x="54769" y="14288"/>
                      <a:pt x="55435" y="28004"/>
                    </a:cubicBezTo>
                    <a:cubicBezTo>
                      <a:pt x="78962" y="9716"/>
                      <a:pt x="108966" y="0"/>
                      <a:pt x="141541" y="0"/>
                    </a:cubicBezTo>
                    <a:cubicBezTo>
                      <a:pt x="217265" y="0"/>
                      <a:pt x="284416" y="59341"/>
                      <a:pt x="284416" y="133731"/>
                    </a:cubicBezTo>
                    <a:lnTo>
                      <a:pt x="284416" y="307277"/>
                    </a:lnTo>
                    <a:cubicBezTo>
                      <a:pt x="284416" y="321659"/>
                      <a:pt x="270700" y="334042"/>
                      <a:pt x="256984" y="334042"/>
                    </a:cubicBezTo>
                    <a:cubicBezTo>
                      <a:pt x="241935" y="334042"/>
                      <a:pt x="228886" y="321659"/>
                      <a:pt x="228886" y="307277"/>
                    </a:cubicBezTo>
                    <a:lnTo>
                      <a:pt x="228886" y="141542"/>
                    </a:lnTo>
                    <a:close/>
                  </a:path>
                </a:pathLst>
              </a:custGeom>
              <a:solidFill>
                <a:srgbClr val="1D4F91"/>
              </a:solidFill>
              <a:ln w="9525" cap="flat">
                <a:noFill/>
                <a:prstDash val="solid"/>
                <a:miter/>
              </a:ln>
            </p:spPr>
            <p:txBody>
              <a:bodyPr rtlCol="0" anchor="ctr"/>
              <a:lstStyle/>
              <a:p>
                <a:endParaRPr lang="en-GB"/>
              </a:p>
            </p:txBody>
          </p:sp>
          <p:sp>
            <p:nvSpPr>
              <p:cNvPr id="45" name="Freeform: Shape 21">
                <a:extLst>
                  <a:ext uri="{FF2B5EF4-FFF2-40B4-BE49-F238E27FC236}">
                    <a16:creationId xmlns:a16="http://schemas.microsoft.com/office/drawing/2014/main" id="{A2A9AEC1-8050-1970-04FC-F91B67529C74}"/>
                  </a:ext>
                </a:extLst>
              </p:cNvPr>
              <p:cNvSpPr/>
              <p:nvPr/>
            </p:nvSpPr>
            <p:spPr>
              <a:xfrm>
                <a:off x="4073461" y="-643286"/>
                <a:ext cx="336708" cy="336613"/>
              </a:xfrm>
              <a:custGeom>
                <a:avLst/>
                <a:gdLst>
                  <a:gd name="connsiteX0" fmla="*/ 336613 w 336708"/>
                  <a:gd name="connsiteY0" fmla="*/ 158496 h 336613"/>
                  <a:gd name="connsiteX1" fmla="*/ 168973 w 336708"/>
                  <a:gd name="connsiteY1" fmla="*/ 0 h 336613"/>
                  <a:gd name="connsiteX2" fmla="*/ 0 w 336708"/>
                  <a:gd name="connsiteY2" fmla="*/ 167640 h 336613"/>
                  <a:gd name="connsiteX3" fmla="*/ 168973 w 336708"/>
                  <a:gd name="connsiteY3" fmla="*/ 336614 h 336613"/>
                  <a:gd name="connsiteX4" fmla="*/ 285750 w 336708"/>
                  <a:gd name="connsiteY4" fmla="*/ 288989 h 336613"/>
                  <a:gd name="connsiteX5" fmla="*/ 295561 w 336708"/>
                  <a:gd name="connsiteY5" fmla="*/ 268129 h 336613"/>
                  <a:gd name="connsiteX6" fmla="*/ 267462 w 336708"/>
                  <a:gd name="connsiteY6" fmla="*/ 240125 h 336613"/>
                  <a:gd name="connsiteX7" fmla="*/ 245269 w 336708"/>
                  <a:gd name="connsiteY7" fmla="*/ 251270 h 336613"/>
                  <a:gd name="connsiteX8" fmla="*/ 168973 w 336708"/>
                  <a:gd name="connsiteY8" fmla="*/ 280607 h 336613"/>
                  <a:gd name="connsiteX9" fmla="*/ 57436 w 336708"/>
                  <a:gd name="connsiteY9" fmla="*/ 188690 h 336613"/>
                  <a:gd name="connsiteX10" fmla="*/ 309277 w 336708"/>
                  <a:gd name="connsiteY10" fmla="*/ 188690 h 336613"/>
                  <a:gd name="connsiteX11" fmla="*/ 309848 w 336708"/>
                  <a:gd name="connsiteY11" fmla="*/ 188690 h 336613"/>
                  <a:gd name="connsiteX12" fmla="*/ 310610 w 336708"/>
                  <a:gd name="connsiteY12" fmla="*/ 188690 h 336613"/>
                  <a:gd name="connsiteX13" fmla="*/ 312039 w 336708"/>
                  <a:gd name="connsiteY13" fmla="*/ 188405 h 336613"/>
                  <a:gd name="connsiteX14" fmla="*/ 314896 w 336708"/>
                  <a:gd name="connsiteY14" fmla="*/ 187833 h 336613"/>
                  <a:gd name="connsiteX15" fmla="*/ 336709 w 336708"/>
                  <a:gd name="connsiteY15" fmla="*/ 158687 h 336613"/>
                  <a:gd name="connsiteX16" fmla="*/ 168973 w 336708"/>
                  <a:gd name="connsiteY16" fmla="*/ 55435 h 336613"/>
                  <a:gd name="connsiteX17" fmla="*/ 275939 w 336708"/>
                  <a:gd name="connsiteY17" fmla="*/ 133160 h 336613"/>
                  <a:gd name="connsiteX18" fmla="*/ 61341 w 336708"/>
                  <a:gd name="connsiteY18" fmla="*/ 133160 h 336613"/>
                  <a:gd name="connsiteX19" fmla="*/ 168973 w 336708"/>
                  <a:gd name="connsiteY19" fmla="*/ 55435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6708" h="336613">
                    <a:moveTo>
                      <a:pt x="336613" y="158496"/>
                    </a:moveTo>
                    <a:cubicBezTo>
                      <a:pt x="335280" y="73057"/>
                      <a:pt x="258985" y="0"/>
                      <a:pt x="168973" y="0"/>
                    </a:cubicBezTo>
                    <a:cubicBezTo>
                      <a:pt x="78962" y="0"/>
                      <a:pt x="0" y="75057"/>
                      <a:pt x="0" y="167640"/>
                    </a:cubicBezTo>
                    <a:cubicBezTo>
                      <a:pt x="0" y="260223"/>
                      <a:pt x="74962" y="336614"/>
                      <a:pt x="168973" y="336614"/>
                    </a:cubicBezTo>
                    <a:cubicBezTo>
                      <a:pt x="214027" y="336614"/>
                      <a:pt x="255746" y="318992"/>
                      <a:pt x="285750" y="288989"/>
                    </a:cubicBezTo>
                    <a:cubicBezTo>
                      <a:pt x="291655" y="283750"/>
                      <a:pt x="295561" y="275939"/>
                      <a:pt x="295561" y="268129"/>
                    </a:cubicBezTo>
                    <a:cubicBezTo>
                      <a:pt x="295561" y="253175"/>
                      <a:pt x="282511" y="240125"/>
                      <a:pt x="267462" y="240125"/>
                    </a:cubicBezTo>
                    <a:cubicBezTo>
                      <a:pt x="258985" y="240125"/>
                      <a:pt x="251174" y="245364"/>
                      <a:pt x="245269" y="251270"/>
                    </a:cubicBezTo>
                    <a:cubicBezTo>
                      <a:pt x="226314" y="271463"/>
                      <a:pt x="198311" y="280607"/>
                      <a:pt x="168973" y="280607"/>
                    </a:cubicBezTo>
                    <a:cubicBezTo>
                      <a:pt x="112871" y="280607"/>
                      <a:pt x="67246" y="242126"/>
                      <a:pt x="57436" y="188690"/>
                    </a:cubicBezTo>
                    <a:lnTo>
                      <a:pt x="309277" y="188690"/>
                    </a:lnTo>
                    <a:cubicBezTo>
                      <a:pt x="309277" y="188690"/>
                      <a:pt x="309658" y="188690"/>
                      <a:pt x="309848" y="188690"/>
                    </a:cubicBezTo>
                    <a:lnTo>
                      <a:pt x="310610" y="188690"/>
                    </a:lnTo>
                    <a:cubicBezTo>
                      <a:pt x="310610" y="188690"/>
                      <a:pt x="311563" y="188500"/>
                      <a:pt x="312039" y="188405"/>
                    </a:cubicBezTo>
                    <a:cubicBezTo>
                      <a:pt x="312991" y="188309"/>
                      <a:pt x="313944" y="188119"/>
                      <a:pt x="314896" y="187833"/>
                    </a:cubicBezTo>
                    <a:cubicBezTo>
                      <a:pt x="326803" y="184595"/>
                      <a:pt x="336709" y="173260"/>
                      <a:pt x="336709" y="158687"/>
                    </a:cubicBezTo>
                    <a:close/>
                    <a:moveTo>
                      <a:pt x="168973" y="55435"/>
                    </a:moveTo>
                    <a:cubicBezTo>
                      <a:pt x="219551" y="55435"/>
                      <a:pt x="261556" y="87916"/>
                      <a:pt x="275939" y="133160"/>
                    </a:cubicBezTo>
                    <a:lnTo>
                      <a:pt x="61341" y="133160"/>
                    </a:lnTo>
                    <a:cubicBezTo>
                      <a:pt x="75724" y="87916"/>
                      <a:pt x="117729" y="55435"/>
                      <a:pt x="168973" y="55435"/>
                    </a:cubicBezTo>
                    <a:close/>
                  </a:path>
                </a:pathLst>
              </a:custGeom>
              <a:solidFill>
                <a:srgbClr val="1D4F91"/>
              </a:solidFill>
              <a:ln w="9525" cap="flat">
                <a:noFill/>
                <a:prstDash val="solid"/>
                <a:miter/>
              </a:ln>
            </p:spPr>
            <p:txBody>
              <a:bodyPr rtlCol="0" anchor="ctr"/>
              <a:lstStyle/>
              <a:p>
                <a:endParaRPr lang="en-GB"/>
              </a:p>
            </p:txBody>
          </p:sp>
          <p:sp>
            <p:nvSpPr>
              <p:cNvPr id="46" name="Freeform: Shape 22">
                <a:extLst>
                  <a:ext uri="{FF2B5EF4-FFF2-40B4-BE49-F238E27FC236}">
                    <a16:creationId xmlns:a16="http://schemas.microsoft.com/office/drawing/2014/main" id="{ECD4DA53-6FE3-41E8-94B9-B14F8FCEC1A6}"/>
                  </a:ext>
                </a:extLst>
              </p:cNvPr>
              <p:cNvSpPr/>
              <p:nvPr/>
            </p:nvSpPr>
            <p:spPr>
              <a:xfrm>
                <a:off x="5075205" y="-643286"/>
                <a:ext cx="336708" cy="336613"/>
              </a:xfrm>
              <a:custGeom>
                <a:avLst/>
                <a:gdLst>
                  <a:gd name="connsiteX0" fmla="*/ 336613 w 336708"/>
                  <a:gd name="connsiteY0" fmla="*/ 158496 h 336613"/>
                  <a:gd name="connsiteX1" fmla="*/ 168974 w 336708"/>
                  <a:gd name="connsiteY1" fmla="*/ 0 h 336613"/>
                  <a:gd name="connsiteX2" fmla="*/ 0 w 336708"/>
                  <a:gd name="connsiteY2" fmla="*/ 167640 h 336613"/>
                  <a:gd name="connsiteX3" fmla="*/ 168974 w 336708"/>
                  <a:gd name="connsiteY3" fmla="*/ 336614 h 336613"/>
                  <a:gd name="connsiteX4" fmla="*/ 285750 w 336708"/>
                  <a:gd name="connsiteY4" fmla="*/ 288989 h 336613"/>
                  <a:gd name="connsiteX5" fmla="*/ 295561 w 336708"/>
                  <a:gd name="connsiteY5" fmla="*/ 268129 h 336613"/>
                  <a:gd name="connsiteX6" fmla="*/ 267557 w 336708"/>
                  <a:gd name="connsiteY6" fmla="*/ 240125 h 336613"/>
                  <a:gd name="connsiteX7" fmla="*/ 245364 w 336708"/>
                  <a:gd name="connsiteY7" fmla="*/ 251270 h 336613"/>
                  <a:gd name="connsiteX8" fmla="*/ 169069 w 336708"/>
                  <a:gd name="connsiteY8" fmla="*/ 280607 h 336613"/>
                  <a:gd name="connsiteX9" fmla="*/ 57531 w 336708"/>
                  <a:gd name="connsiteY9" fmla="*/ 188690 h 336613"/>
                  <a:gd name="connsiteX10" fmla="*/ 308896 w 336708"/>
                  <a:gd name="connsiteY10" fmla="*/ 188690 h 336613"/>
                  <a:gd name="connsiteX11" fmla="*/ 309372 w 336708"/>
                  <a:gd name="connsiteY11" fmla="*/ 188690 h 336613"/>
                  <a:gd name="connsiteX12" fmla="*/ 310610 w 336708"/>
                  <a:gd name="connsiteY12" fmla="*/ 188690 h 336613"/>
                  <a:gd name="connsiteX13" fmla="*/ 312801 w 336708"/>
                  <a:gd name="connsiteY13" fmla="*/ 188214 h 336613"/>
                  <a:gd name="connsiteX14" fmla="*/ 313944 w 336708"/>
                  <a:gd name="connsiteY14" fmla="*/ 188024 h 336613"/>
                  <a:gd name="connsiteX15" fmla="*/ 336709 w 336708"/>
                  <a:gd name="connsiteY15" fmla="*/ 158687 h 336613"/>
                  <a:gd name="connsiteX16" fmla="*/ 168974 w 336708"/>
                  <a:gd name="connsiteY16" fmla="*/ 55435 h 336613"/>
                  <a:gd name="connsiteX17" fmla="*/ 275939 w 336708"/>
                  <a:gd name="connsiteY17" fmla="*/ 133160 h 336613"/>
                  <a:gd name="connsiteX18" fmla="*/ 61341 w 336708"/>
                  <a:gd name="connsiteY18" fmla="*/ 133160 h 336613"/>
                  <a:gd name="connsiteX19" fmla="*/ 168974 w 336708"/>
                  <a:gd name="connsiteY19" fmla="*/ 55435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6708" h="336613">
                    <a:moveTo>
                      <a:pt x="336613" y="158496"/>
                    </a:moveTo>
                    <a:cubicBezTo>
                      <a:pt x="335280" y="73057"/>
                      <a:pt x="258985" y="0"/>
                      <a:pt x="168974" y="0"/>
                    </a:cubicBezTo>
                    <a:cubicBezTo>
                      <a:pt x="78962" y="0"/>
                      <a:pt x="0" y="75057"/>
                      <a:pt x="0" y="167640"/>
                    </a:cubicBezTo>
                    <a:cubicBezTo>
                      <a:pt x="0" y="260223"/>
                      <a:pt x="75057" y="336614"/>
                      <a:pt x="168974" y="336614"/>
                    </a:cubicBezTo>
                    <a:cubicBezTo>
                      <a:pt x="213931" y="336614"/>
                      <a:pt x="255746" y="318992"/>
                      <a:pt x="285750" y="288989"/>
                    </a:cubicBezTo>
                    <a:cubicBezTo>
                      <a:pt x="291655" y="283750"/>
                      <a:pt x="295561" y="275939"/>
                      <a:pt x="295561" y="268129"/>
                    </a:cubicBezTo>
                    <a:cubicBezTo>
                      <a:pt x="295561" y="253175"/>
                      <a:pt x="282512" y="240125"/>
                      <a:pt x="267557" y="240125"/>
                    </a:cubicBezTo>
                    <a:cubicBezTo>
                      <a:pt x="259080" y="240125"/>
                      <a:pt x="251270" y="245364"/>
                      <a:pt x="245364" y="251270"/>
                    </a:cubicBezTo>
                    <a:cubicBezTo>
                      <a:pt x="226409" y="271463"/>
                      <a:pt x="198406" y="280607"/>
                      <a:pt x="169069" y="280607"/>
                    </a:cubicBezTo>
                    <a:cubicBezTo>
                      <a:pt x="112967" y="280607"/>
                      <a:pt x="67342" y="242126"/>
                      <a:pt x="57531" y="188690"/>
                    </a:cubicBezTo>
                    <a:lnTo>
                      <a:pt x="308896" y="188690"/>
                    </a:lnTo>
                    <a:cubicBezTo>
                      <a:pt x="308896" y="188690"/>
                      <a:pt x="309277" y="188690"/>
                      <a:pt x="309372" y="188690"/>
                    </a:cubicBezTo>
                    <a:lnTo>
                      <a:pt x="310610" y="188690"/>
                    </a:lnTo>
                    <a:cubicBezTo>
                      <a:pt x="311372" y="188690"/>
                      <a:pt x="312134" y="188405"/>
                      <a:pt x="312801" y="188214"/>
                    </a:cubicBezTo>
                    <a:cubicBezTo>
                      <a:pt x="313182" y="188214"/>
                      <a:pt x="313563" y="188119"/>
                      <a:pt x="313944" y="188024"/>
                    </a:cubicBezTo>
                    <a:cubicBezTo>
                      <a:pt x="326231" y="185166"/>
                      <a:pt x="336709" y="173641"/>
                      <a:pt x="336709" y="158687"/>
                    </a:cubicBezTo>
                    <a:close/>
                    <a:moveTo>
                      <a:pt x="168974" y="55435"/>
                    </a:moveTo>
                    <a:cubicBezTo>
                      <a:pt x="219551" y="55435"/>
                      <a:pt x="261556" y="87916"/>
                      <a:pt x="275939" y="133160"/>
                    </a:cubicBezTo>
                    <a:lnTo>
                      <a:pt x="61341" y="133160"/>
                    </a:lnTo>
                    <a:cubicBezTo>
                      <a:pt x="75724" y="87916"/>
                      <a:pt x="117729" y="55435"/>
                      <a:pt x="168974" y="55435"/>
                    </a:cubicBezTo>
                    <a:close/>
                  </a:path>
                </a:pathLst>
              </a:custGeom>
              <a:solidFill>
                <a:srgbClr val="1D4F91"/>
              </a:solidFill>
              <a:ln w="9525" cap="flat">
                <a:noFill/>
                <a:prstDash val="solid"/>
                <a:miter/>
              </a:ln>
            </p:spPr>
            <p:txBody>
              <a:bodyPr rtlCol="0" anchor="ctr"/>
              <a:lstStyle/>
              <a:p>
                <a:endParaRPr lang="en-GB"/>
              </a:p>
            </p:txBody>
          </p:sp>
        </p:grpSp>
        <p:grpSp>
          <p:nvGrpSpPr>
            <p:cNvPr id="9" name="Graphic 3">
              <a:extLst>
                <a:ext uri="{FF2B5EF4-FFF2-40B4-BE49-F238E27FC236}">
                  <a16:creationId xmlns:a16="http://schemas.microsoft.com/office/drawing/2014/main" id="{D38E1006-E642-AE69-DA53-D8D231DD467A}"/>
                </a:ext>
              </a:extLst>
            </p:cNvPr>
            <p:cNvGrpSpPr/>
            <p:nvPr/>
          </p:nvGrpSpPr>
          <p:grpSpPr>
            <a:xfrm>
              <a:off x="6494906" y="-369252"/>
              <a:ext cx="62579" cy="60579"/>
              <a:chOff x="6494906" y="-369252"/>
              <a:chExt cx="62579" cy="60579"/>
            </a:xfrm>
            <a:solidFill>
              <a:srgbClr val="1D4F91"/>
            </a:solidFill>
          </p:grpSpPr>
          <p:sp>
            <p:nvSpPr>
              <p:cNvPr id="10" name="Freeform: Shape 7">
                <a:extLst>
                  <a:ext uri="{FF2B5EF4-FFF2-40B4-BE49-F238E27FC236}">
                    <a16:creationId xmlns:a16="http://schemas.microsoft.com/office/drawing/2014/main" id="{67D940B0-4990-AC3B-3500-6BD861E85A7F}"/>
                  </a:ext>
                </a:extLst>
              </p:cNvPr>
              <p:cNvSpPr/>
              <p:nvPr/>
            </p:nvSpPr>
            <p:spPr>
              <a:xfrm>
                <a:off x="6494906" y="-369252"/>
                <a:ext cx="62579" cy="60579"/>
              </a:xfrm>
              <a:custGeom>
                <a:avLst/>
                <a:gdLst>
                  <a:gd name="connsiteX0" fmla="*/ 31242 w 62579"/>
                  <a:gd name="connsiteY0" fmla="*/ 0 h 60579"/>
                  <a:gd name="connsiteX1" fmla="*/ 0 w 62579"/>
                  <a:gd name="connsiteY1" fmla="*/ 30290 h 60579"/>
                  <a:gd name="connsiteX2" fmla="*/ 31242 w 62579"/>
                  <a:gd name="connsiteY2" fmla="*/ 60579 h 60579"/>
                  <a:gd name="connsiteX3" fmla="*/ 62579 w 62579"/>
                  <a:gd name="connsiteY3" fmla="*/ 30290 h 60579"/>
                  <a:gd name="connsiteX4" fmla="*/ 31242 w 62579"/>
                  <a:gd name="connsiteY4" fmla="*/ 0 h 60579"/>
                  <a:gd name="connsiteX5" fmla="*/ 57055 w 62579"/>
                  <a:gd name="connsiteY5" fmla="*/ 30385 h 60579"/>
                  <a:gd name="connsiteX6" fmla="*/ 31242 w 62579"/>
                  <a:gd name="connsiteY6" fmla="*/ 54864 h 60579"/>
                  <a:gd name="connsiteX7" fmla="*/ 5905 w 62579"/>
                  <a:gd name="connsiteY7" fmla="*/ 30385 h 60579"/>
                  <a:gd name="connsiteX8" fmla="*/ 31242 w 62579"/>
                  <a:gd name="connsiteY8" fmla="*/ 5905 h 60579"/>
                  <a:gd name="connsiteX9" fmla="*/ 57055 w 62579"/>
                  <a:gd name="connsiteY9" fmla="*/ 30385 h 60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579" h="60579">
                    <a:moveTo>
                      <a:pt x="31242" y="0"/>
                    </a:moveTo>
                    <a:cubicBezTo>
                      <a:pt x="14288" y="0"/>
                      <a:pt x="0" y="13906"/>
                      <a:pt x="0" y="30290"/>
                    </a:cubicBezTo>
                    <a:cubicBezTo>
                      <a:pt x="0" y="46673"/>
                      <a:pt x="14288" y="60579"/>
                      <a:pt x="31242" y="60579"/>
                    </a:cubicBezTo>
                    <a:cubicBezTo>
                      <a:pt x="48196" y="60579"/>
                      <a:pt x="62579" y="46958"/>
                      <a:pt x="62579" y="30290"/>
                    </a:cubicBezTo>
                    <a:cubicBezTo>
                      <a:pt x="62579" y="13621"/>
                      <a:pt x="48482" y="0"/>
                      <a:pt x="31242" y="0"/>
                    </a:cubicBezTo>
                    <a:close/>
                    <a:moveTo>
                      <a:pt x="57055" y="30385"/>
                    </a:moveTo>
                    <a:cubicBezTo>
                      <a:pt x="57055" y="43910"/>
                      <a:pt x="45434" y="54864"/>
                      <a:pt x="31242" y="54864"/>
                    </a:cubicBezTo>
                    <a:cubicBezTo>
                      <a:pt x="17050" y="54864"/>
                      <a:pt x="5905" y="43910"/>
                      <a:pt x="5905" y="30385"/>
                    </a:cubicBezTo>
                    <a:cubicBezTo>
                      <a:pt x="5905" y="16859"/>
                      <a:pt x="17240" y="5905"/>
                      <a:pt x="31242" y="5905"/>
                    </a:cubicBezTo>
                    <a:cubicBezTo>
                      <a:pt x="45244" y="5905"/>
                      <a:pt x="57055" y="16859"/>
                      <a:pt x="57055" y="30385"/>
                    </a:cubicBezTo>
                    <a:close/>
                  </a:path>
                </a:pathLst>
              </a:custGeom>
              <a:solidFill>
                <a:srgbClr val="1D4F91"/>
              </a:solidFill>
              <a:ln w="9525" cap="flat">
                <a:noFill/>
                <a:prstDash val="solid"/>
                <a:miter/>
              </a:ln>
            </p:spPr>
            <p:txBody>
              <a:bodyPr rtlCol="0" anchor="ctr"/>
              <a:lstStyle/>
              <a:p>
                <a:endParaRPr lang="en-GB"/>
              </a:p>
            </p:txBody>
          </p:sp>
          <p:sp>
            <p:nvSpPr>
              <p:cNvPr id="12" name="Freeform: Shape 8">
                <a:extLst>
                  <a:ext uri="{FF2B5EF4-FFF2-40B4-BE49-F238E27FC236}">
                    <a16:creationId xmlns:a16="http://schemas.microsoft.com/office/drawing/2014/main" id="{D997486C-D456-94E2-7A60-B3BCDF004961}"/>
                  </a:ext>
                </a:extLst>
              </p:cNvPr>
              <p:cNvSpPr/>
              <p:nvPr/>
            </p:nvSpPr>
            <p:spPr>
              <a:xfrm>
                <a:off x="6516718" y="-357155"/>
                <a:ext cx="20002" cy="36004"/>
              </a:xfrm>
              <a:custGeom>
                <a:avLst/>
                <a:gdLst>
                  <a:gd name="connsiteX0" fmla="*/ 14573 w 20002"/>
                  <a:gd name="connsiteY0" fmla="*/ 21050 h 36004"/>
                  <a:gd name="connsiteX1" fmla="*/ 20002 w 20002"/>
                  <a:gd name="connsiteY1" fmla="*/ 11144 h 36004"/>
                  <a:gd name="connsiteX2" fmla="*/ 8763 w 20002"/>
                  <a:gd name="connsiteY2" fmla="*/ 0 h 36004"/>
                  <a:gd name="connsiteX3" fmla="*/ 4286 w 20002"/>
                  <a:gd name="connsiteY3" fmla="*/ 0 h 36004"/>
                  <a:gd name="connsiteX4" fmla="*/ 0 w 20002"/>
                  <a:gd name="connsiteY4" fmla="*/ 4572 h 36004"/>
                  <a:gd name="connsiteX5" fmla="*/ 0 w 20002"/>
                  <a:gd name="connsiteY5" fmla="*/ 33052 h 36004"/>
                  <a:gd name="connsiteX6" fmla="*/ 3143 w 20002"/>
                  <a:gd name="connsiteY6" fmla="*/ 36004 h 36004"/>
                  <a:gd name="connsiteX7" fmla="*/ 6191 w 20002"/>
                  <a:gd name="connsiteY7" fmla="*/ 33052 h 36004"/>
                  <a:gd name="connsiteX8" fmla="*/ 6191 w 20002"/>
                  <a:gd name="connsiteY8" fmla="*/ 22479 h 36004"/>
                  <a:gd name="connsiteX9" fmla="*/ 8572 w 20002"/>
                  <a:gd name="connsiteY9" fmla="*/ 22479 h 36004"/>
                  <a:gd name="connsiteX10" fmla="*/ 14097 w 20002"/>
                  <a:gd name="connsiteY10" fmla="*/ 34385 h 36004"/>
                  <a:gd name="connsiteX11" fmla="*/ 16764 w 20002"/>
                  <a:gd name="connsiteY11" fmla="*/ 36004 h 36004"/>
                  <a:gd name="connsiteX12" fmla="*/ 18192 w 20002"/>
                  <a:gd name="connsiteY12" fmla="*/ 35719 h 36004"/>
                  <a:gd name="connsiteX13" fmla="*/ 20002 w 20002"/>
                  <a:gd name="connsiteY13" fmla="*/ 33147 h 36004"/>
                  <a:gd name="connsiteX14" fmla="*/ 19717 w 20002"/>
                  <a:gd name="connsiteY14" fmla="*/ 31909 h 36004"/>
                  <a:gd name="connsiteX15" fmla="*/ 14573 w 20002"/>
                  <a:gd name="connsiteY15" fmla="*/ 21050 h 36004"/>
                  <a:gd name="connsiteX16" fmla="*/ 13716 w 20002"/>
                  <a:gd name="connsiteY16" fmla="*/ 11240 h 36004"/>
                  <a:gd name="connsiteX17" fmla="*/ 8763 w 20002"/>
                  <a:gd name="connsiteY17" fmla="*/ 16574 h 36004"/>
                  <a:gd name="connsiteX18" fmla="*/ 6096 w 20002"/>
                  <a:gd name="connsiteY18" fmla="*/ 16574 h 36004"/>
                  <a:gd name="connsiteX19" fmla="*/ 6096 w 20002"/>
                  <a:gd name="connsiteY19" fmla="*/ 6096 h 36004"/>
                  <a:gd name="connsiteX20" fmla="*/ 8763 w 20002"/>
                  <a:gd name="connsiteY20" fmla="*/ 6096 h 36004"/>
                  <a:gd name="connsiteX21" fmla="*/ 13716 w 20002"/>
                  <a:gd name="connsiteY21" fmla="*/ 11240 h 36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002" h="36004">
                    <a:moveTo>
                      <a:pt x="14573" y="21050"/>
                    </a:moveTo>
                    <a:cubicBezTo>
                      <a:pt x="18002" y="18955"/>
                      <a:pt x="20002" y="15335"/>
                      <a:pt x="20002" y="11144"/>
                    </a:cubicBezTo>
                    <a:cubicBezTo>
                      <a:pt x="20002" y="4858"/>
                      <a:pt x="15145" y="0"/>
                      <a:pt x="8763" y="0"/>
                    </a:cubicBezTo>
                    <a:lnTo>
                      <a:pt x="4286" y="0"/>
                    </a:lnTo>
                    <a:cubicBezTo>
                      <a:pt x="1809" y="0"/>
                      <a:pt x="0" y="1905"/>
                      <a:pt x="0" y="4572"/>
                    </a:cubicBezTo>
                    <a:lnTo>
                      <a:pt x="0" y="33052"/>
                    </a:lnTo>
                    <a:cubicBezTo>
                      <a:pt x="0" y="34671"/>
                      <a:pt x="1429" y="36004"/>
                      <a:pt x="3143" y="36004"/>
                    </a:cubicBezTo>
                    <a:cubicBezTo>
                      <a:pt x="4858" y="36004"/>
                      <a:pt x="6191" y="34766"/>
                      <a:pt x="6191" y="33052"/>
                    </a:cubicBezTo>
                    <a:lnTo>
                      <a:pt x="6191" y="22479"/>
                    </a:lnTo>
                    <a:lnTo>
                      <a:pt x="8572" y="22479"/>
                    </a:lnTo>
                    <a:lnTo>
                      <a:pt x="14097" y="34385"/>
                    </a:lnTo>
                    <a:cubicBezTo>
                      <a:pt x="14573" y="35433"/>
                      <a:pt x="15621" y="36004"/>
                      <a:pt x="16764" y="36004"/>
                    </a:cubicBezTo>
                    <a:cubicBezTo>
                      <a:pt x="17240" y="36004"/>
                      <a:pt x="17812" y="35909"/>
                      <a:pt x="18192" y="35719"/>
                    </a:cubicBezTo>
                    <a:cubicBezTo>
                      <a:pt x="19336" y="35243"/>
                      <a:pt x="20002" y="34290"/>
                      <a:pt x="20002" y="33147"/>
                    </a:cubicBezTo>
                    <a:cubicBezTo>
                      <a:pt x="20002" y="32766"/>
                      <a:pt x="20002" y="32385"/>
                      <a:pt x="19717" y="31909"/>
                    </a:cubicBezTo>
                    <a:lnTo>
                      <a:pt x="14573" y="21050"/>
                    </a:lnTo>
                    <a:close/>
                    <a:moveTo>
                      <a:pt x="13716" y="11240"/>
                    </a:moveTo>
                    <a:cubicBezTo>
                      <a:pt x="13716" y="11240"/>
                      <a:pt x="13716" y="16574"/>
                      <a:pt x="8763" y="16574"/>
                    </a:cubicBezTo>
                    <a:lnTo>
                      <a:pt x="6096" y="16574"/>
                    </a:lnTo>
                    <a:lnTo>
                      <a:pt x="6096" y="6096"/>
                    </a:lnTo>
                    <a:lnTo>
                      <a:pt x="8763" y="6096"/>
                    </a:lnTo>
                    <a:cubicBezTo>
                      <a:pt x="13621" y="6096"/>
                      <a:pt x="13716" y="11049"/>
                      <a:pt x="13716" y="11240"/>
                    </a:cubicBezTo>
                    <a:close/>
                  </a:path>
                </a:pathLst>
              </a:custGeom>
              <a:solidFill>
                <a:srgbClr val="1D4F91"/>
              </a:solidFill>
              <a:ln w="9525"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1749037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3" pos="363" userDrawn="1">
          <p15:clr>
            <a:srgbClr val="000000"/>
          </p15:clr>
        </p15:guide>
        <p15:guide id="14" pos="7316" userDrawn="1">
          <p15:clr>
            <a:srgbClr val="000000"/>
          </p15:clr>
        </p15:guide>
        <p15:guide id="15" orient="horz" pos="363" userDrawn="1">
          <p15:clr>
            <a:srgbClr val="000000"/>
          </p15:clr>
        </p15:guide>
        <p15:guide id="16" orient="horz" pos="3956" userDrawn="1">
          <p15:clr>
            <a:srgbClr val="00000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Pre-Defined 3D Cover 5">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01E99E3-45D0-FFA1-F849-96A022D79E6B}"/>
              </a:ext>
              <a:ext uri="{C183D7F6-B498-43B3-948B-1728B52AA6E4}">
                <adec:decorative xmlns:adec="http://schemas.microsoft.com/office/drawing/2017/decorative" val="1"/>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0" y="0"/>
            <a:ext cx="12192000" cy="6858000"/>
          </a:xfrm>
          <a:prstGeom prst="rect">
            <a:avLst/>
          </a:prstGeom>
          <a:solidFill>
            <a:srgbClr val="436DA9"/>
          </a:solidFill>
          <a:ln>
            <a:noFill/>
          </a:ln>
        </p:spPr>
      </p:pic>
      <p:sp>
        <p:nvSpPr>
          <p:cNvPr id="11" name="Title 10">
            <a:extLst>
              <a:ext uri="{FF2B5EF4-FFF2-40B4-BE49-F238E27FC236}">
                <a16:creationId xmlns:a16="http://schemas.microsoft.com/office/drawing/2014/main" id="{EEA16784-D036-1279-FCB9-C51D0A403124}"/>
              </a:ext>
            </a:extLst>
          </p:cNvPr>
          <p:cNvSpPr>
            <a:spLocks noGrp="1"/>
          </p:cNvSpPr>
          <p:nvPr>
            <p:ph type="title" hasCustomPrompt="1"/>
          </p:nvPr>
        </p:nvSpPr>
        <p:spPr>
          <a:xfrm>
            <a:off x="576263" y="2800048"/>
            <a:ext cx="6397625" cy="1329595"/>
          </a:xfrm>
        </p:spPr>
        <p:txBody>
          <a:bodyPr anchor="b" anchorCtr="0">
            <a:noAutofit/>
          </a:bodyPr>
          <a:lstStyle>
            <a:lvl1pPr>
              <a:defRPr sz="4800">
                <a:solidFill>
                  <a:schemeClr val="bg1"/>
                </a:solidFill>
              </a:defRPr>
            </a:lvl1pPr>
          </a:lstStyle>
          <a:p>
            <a:r>
              <a:rPr lang="en-GB" dirty="0"/>
              <a:t>Cover title,</a:t>
            </a:r>
            <a:br>
              <a:rPr lang="en-GB" dirty="0"/>
            </a:br>
            <a:r>
              <a:rPr lang="en-GB" dirty="0"/>
              <a:t>span two lines</a:t>
            </a:r>
          </a:p>
        </p:txBody>
      </p:sp>
      <p:sp>
        <p:nvSpPr>
          <p:cNvPr id="13" name="Text Placeholder 12">
            <a:extLst>
              <a:ext uri="{FF2B5EF4-FFF2-40B4-BE49-F238E27FC236}">
                <a16:creationId xmlns:a16="http://schemas.microsoft.com/office/drawing/2014/main" id="{C5C6C511-5190-DFFA-5BEF-4B0CE21CB736}"/>
              </a:ext>
            </a:extLst>
          </p:cNvPr>
          <p:cNvSpPr>
            <a:spLocks noGrp="1"/>
          </p:cNvSpPr>
          <p:nvPr>
            <p:ph type="body" sz="quarter" idx="12" hasCustomPrompt="1"/>
          </p:nvPr>
        </p:nvSpPr>
        <p:spPr>
          <a:xfrm>
            <a:off x="576263" y="4280328"/>
            <a:ext cx="6397625" cy="300788"/>
          </a:xfrm>
        </p:spPr>
        <p:txBody>
          <a:bodyPr anchor="t" anchorCtr="0">
            <a:spAutoFit/>
          </a:bodyPr>
          <a:lstStyle>
            <a:lvl1pPr>
              <a:defRPr sz="20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Subtitle can go here, span one line</a:t>
            </a:r>
          </a:p>
        </p:txBody>
      </p:sp>
      <p:sp>
        <p:nvSpPr>
          <p:cNvPr id="14" name="Text Placeholder 12">
            <a:extLst>
              <a:ext uri="{FF2B5EF4-FFF2-40B4-BE49-F238E27FC236}">
                <a16:creationId xmlns:a16="http://schemas.microsoft.com/office/drawing/2014/main" id="{C5BA355F-410D-94C6-F3D6-D147A2358509}"/>
              </a:ext>
            </a:extLst>
          </p:cNvPr>
          <p:cNvSpPr>
            <a:spLocks noGrp="1"/>
          </p:cNvSpPr>
          <p:nvPr>
            <p:ph type="body" sz="quarter" idx="13" hasCustomPrompt="1"/>
          </p:nvPr>
        </p:nvSpPr>
        <p:spPr>
          <a:xfrm>
            <a:off x="576263" y="5032590"/>
            <a:ext cx="6397625" cy="499111"/>
          </a:xfrm>
        </p:spPr>
        <p:txBody>
          <a:bodyPr>
            <a:spAutoFit/>
          </a:bodyPr>
          <a:lstStyle>
            <a:lvl1pPr>
              <a:spcAft>
                <a:spcPts val="0"/>
              </a:spcAft>
              <a:defRPr sz="16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Presented by Name of Presenter</a:t>
            </a:r>
          </a:p>
          <a:p>
            <a:pPr lvl="0"/>
            <a:r>
              <a:rPr lang="en-GB"/>
              <a:t>Date / Month / Year</a:t>
            </a:r>
          </a:p>
        </p:txBody>
      </p:sp>
      <p:sp>
        <p:nvSpPr>
          <p:cNvPr id="17" name="Text Placeholder 12">
            <a:extLst>
              <a:ext uri="{FF2B5EF4-FFF2-40B4-BE49-F238E27FC236}">
                <a16:creationId xmlns:a16="http://schemas.microsoft.com/office/drawing/2014/main" id="{E3100831-D59B-E0E2-77AF-E7397602E568}"/>
              </a:ext>
            </a:extLst>
          </p:cNvPr>
          <p:cNvSpPr>
            <a:spLocks noGrp="1"/>
          </p:cNvSpPr>
          <p:nvPr>
            <p:ph type="body" sz="quarter" idx="14" hasCustomPrompt="1"/>
          </p:nvPr>
        </p:nvSpPr>
        <p:spPr>
          <a:xfrm>
            <a:off x="576262" y="5888494"/>
            <a:ext cx="5076000" cy="412805"/>
          </a:xfrm>
        </p:spPr>
        <p:txBody>
          <a:bodyPr wrap="square" anchor="b" anchorCtr="0">
            <a:spAutoFit/>
          </a:bodyPr>
          <a:lstStyle>
            <a:lvl1pPr>
              <a:lnSpc>
                <a:spcPct val="100000"/>
              </a:lnSpc>
              <a:spcAft>
                <a:spcPts val="0"/>
              </a:spcAft>
              <a:defRPr sz="65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 Experian, 2025. All rights reserved. The word "EXPERIAN" and the graphical device are trademarks of Experian and/or its associated companies and may be registered in the EU, USA and other countries. The graphical device is a registered Community design in the EU. Other product and company names mentioned herein are the trademarks of their respective owners. Experian [Public. Confidential. Internal. Restricted. – please choose the appropriate category].</a:t>
            </a:r>
          </a:p>
        </p:txBody>
      </p:sp>
      <p:grpSp>
        <p:nvGrpSpPr>
          <p:cNvPr id="18" name="Graphic 3" descr="Experian Logo">
            <a:extLst>
              <a:ext uri="{FF2B5EF4-FFF2-40B4-BE49-F238E27FC236}">
                <a16:creationId xmlns:a16="http://schemas.microsoft.com/office/drawing/2014/main" id="{7BE296E0-BFEC-1856-CA57-0F011613CF1A}"/>
              </a:ext>
            </a:extLst>
          </p:cNvPr>
          <p:cNvGrpSpPr/>
          <p:nvPr userDrawn="1"/>
        </p:nvGrpSpPr>
        <p:grpSpPr>
          <a:xfrm>
            <a:off x="578644" y="1723518"/>
            <a:ext cx="1985962" cy="650823"/>
            <a:chOff x="3756183" y="-979328"/>
            <a:chExt cx="2801302" cy="918019"/>
          </a:xfrm>
          <a:solidFill>
            <a:schemeClr val="bg1"/>
          </a:solidFill>
        </p:grpSpPr>
        <p:grpSp>
          <p:nvGrpSpPr>
            <p:cNvPr id="19" name="Graphic 3">
              <a:extLst>
                <a:ext uri="{FF2B5EF4-FFF2-40B4-BE49-F238E27FC236}">
                  <a16:creationId xmlns:a16="http://schemas.microsoft.com/office/drawing/2014/main" id="{858BCAA5-7087-1D6C-4E14-85E5014823E5}"/>
                </a:ext>
              </a:extLst>
            </p:cNvPr>
            <p:cNvGrpSpPr/>
            <p:nvPr/>
          </p:nvGrpSpPr>
          <p:grpSpPr>
            <a:xfrm>
              <a:off x="3756183" y="-979328"/>
              <a:ext cx="2699956" cy="918019"/>
              <a:chOff x="3756183" y="-979328"/>
              <a:chExt cx="2699956" cy="918019"/>
            </a:xfrm>
            <a:grpFill/>
          </p:grpSpPr>
          <p:sp>
            <p:nvSpPr>
              <p:cNvPr id="23" name="Freeform: Shape 30">
                <a:extLst>
                  <a:ext uri="{FF2B5EF4-FFF2-40B4-BE49-F238E27FC236}">
                    <a16:creationId xmlns:a16="http://schemas.microsoft.com/office/drawing/2014/main" id="{D9435819-4279-03EF-CE85-66BC4131286A}"/>
                  </a:ext>
                </a:extLst>
              </p:cNvPr>
              <p:cNvSpPr/>
              <p:nvPr/>
            </p:nvSpPr>
            <p:spPr>
              <a:xfrm>
                <a:off x="4045266" y="-979328"/>
                <a:ext cx="216027" cy="216027"/>
              </a:xfrm>
              <a:custGeom>
                <a:avLst/>
                <a:gdLst>
                  <a:gd name="connsiteX0" fmla="*/ 160020 w 216027"/>
                  <a:gd name="connsiteY0" fmla="*/ 216027 h 216027"/>
                  <a:gd name="connsiteX1" fmla="*/ 56007 w 216027"/>
                  <a:gd name="connsiteY1" fmla="*/ 216027 h 216027"/>
                  <a:gd name="connsiteX2" fmla="*/ 0 w 216027"/>
                  <a:gd name="connsiteY2" fmla="*/ 160020 h 216027"/>
                  <a:gd name="connsiteX3" fmla="*/ 0 w 216027"/>
                  <a:gd name="connsiteY3" fmla="*/ 56007 h 216027"/>
                  <a:gd name="connsiteX4" fmla="*/ 56007 w 216027"/>
                  <a:gd name="connsiteY4" fmla="*/ 0 h 216027"/>
                  <a:gd name="connsiteX5" fmla="*/ 160020 w 216027"/>
                  <a:gd name="connsiteY5" fmla="*/ 0 h 216027"/>
                  <a:gd name="connsiteX6" fmla="*/ 216027 w 216027"/>
                  <a:gd name="connsiteY6" fmla="*/ 56007 h 216027"/>
                  <a:gd name="connsiteX7" fmla="*/ 216027 w 216027"/>
                  <a:gd name="connsiteY7" fmla="*/ 160020 h 216027"/>
                  <a:gd name="connsiteX8" fmla="*/ 160020 w 216027"/>
                  <a:gd name="connsiteY8" fmla="*/ 216027 h 216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027" h="216027">
                    <a:moveTo>
                      <a:pt x="160020" y="216027"/>
                    </a:moveTo>
                    <a:lnTo>
                      <a:pt x="56007" y="216027"/>
                    </a:lnTo>
                    <a:cubicBezTo>
                      <a:pt x="25051" y="216027"/>
                      <a:pt x="0" y="190976"/>
                      <a:pt x="0" y="160020"/>
                    </a:cubicBezTo>
                    <a:lnTo>
                      <a:pt x="0" y="56007"/>
                    </a:lnTo>
                    <a:cubicBezTo>
                      <a:pt x="0" y="25146"/>
                      <a:pt x="25051" y="0"/>
                      <a:pt x="56007" y="0"/>
                    </a:cubicBezTo>
                    <a:lnTo>
                      <a:pt x="160020" y="0"/>
                    </a:lnTo>
                    <a:cubicBezTo>
                      <a:pt x="190976" y="0"/>
                      <a:pt x="216027" y="25051"/>
                      <a:pt x="216027" y="56007"/>
                    </a:cubicBezTo>
                    <a:lnTo>
                      <a:pt x="216027" y="160020"/>
                    </a:lnTo>
                    <a:cubicBezTo>
                      <a:pt x="216027" y="190976"/>
                      <a:pt x="190976" y="216027"/>
                      <a:pt x="160020" y="216027"/>
                    </a:cubicBezTo>
                  </a:path>
                </a:pathLst>
              </a:custGeom>
              <a:grpFill/>
              <a:ln w="9525" cap="flat">
                <a:noFill/>
                <a:prstDash val="solid"/>
                <a:miter/>
              </a:ln>
            </p:spPr>
            <p:txBody>
              <a:bodyPr rtlCol="0" anchor="ctr"/>
              <a:lstStyle/>
              <a:p>
                <a:endParaRPr lang="en-GB"/>
              </a:p>
            </p:txBody>
          </p:sp>
          <p:sp>
            <p:nvSpPr>
              <p:cNvPr id="24" name="Freeform: Shape 31">
                <a:extLst>
                  <a:ext uri="{FF2B5EF4-FFF2-40B4-BE49-F238E27FC236}">
                    <a16:creationId xmlns:a16="http://schemas.microsoft.com/office/drawing/2014/main" id="{1D910E43-8D47-6B88-B6D4-FE13E579B7EB}"/>
                  </a:ext>
                </a:extLst>
              </p:cNvPr>
              <p:cNvSpPr/>
              <p:nvPr/>
            </p:nvSpPr>
            <p:spPr>
              <a:xfrm>
                <a:off x="3756183" y="-773112"/>
                <a:ext cx="242982" cy="242982"/>
              </a:xfrm>
              <a:custGeom>
                <a:avLst/>
                <a:gdLst>
                  <a:gd name="connsiteX0" fmla="*/ 180023 w 242982"/>
                  <a:gd name="connsiteY0" fmla="*/ 242983 h 242982"/>
                  <a:gd name="connsiteX1" fmla="*/ 62960 w 242982"/>
                  <a:gd name="connsiteY1" fmla="*/ 242983 h 242982"/>
                  <a:gd name="connsiteX2" fmla="*/ 0 w 242982"/>
                  <a:gd name="connsiteY2" fmla="*/ 180023 h 242982"/>
                  <a:gd name="connsiteX3" fmla="*/ 0 w 242982"/>
                  <a:gd name="connsiteY3" fmla="*/ 62960 h 242982"/>
                  <a:gd name="connsiteX4" fmla="*/ 62960 w 242982"/>
                  <a:gd name="connsiteY4" fmla="*/ 0 h 242982"/>
                  <a:gd name="connsiteX5" fmla="*/ 180023 w 242982"/>
                  <a:gd name="connsiteY5" fmla="*/ 0 h 242982"/>
                  <a:gd name="connsiteX6" fmla="*/ 242983 w 242982"/>
                  <a:gd name="connsiteY6" fmla="*/ 62960 h 242982"/>
                  <a:gd name="connsiteX7" fmla="*/ 242983 w 242982"/>
                  <a:gd name="connsiteY7" fmla="*/ 180023 h 242982"/>
                  <a:gd name="connsiteX8" fmla="*/ 180023 w 242982"/>
                  <a:gd name="connsiteY8" fmla="*/ 242983 h 242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82" h="242982">
                    <a:moveTo>
                      <a:pt x="180023" y="242983"/>
                    </a:moveTo>
                    <a:lnTo>
                      <a:pt x="62960" y="242983"/>
                    </a:lnTo>
                    <a:cubicBezTo>
                      <a:pt x="28194" y="242983"/>
                      <a:pt x="0" y="214884"/>
                      <a:pt x="0" y="180023"/>
                    </a:cubicBezTo>
                    <a:lnTo>
                      <a:pt x="0" y="62960"/>
                    </a:lnTo>
                    <a:cubicBezTo>
                      <a:pt x="0" y="28194"/>
                      <a:pt x="28194" y="0"/>
                      <a:pt x="62960" y="0"/>
                    </a:cubicBezTo>
                    <a:lnTo>
                      <a:pt x="180023" y="0"/>
                    </a:lnTo>
                    <a:cubicBezTo>
                      <a:pt x="214789" y="0"/>
                      <a:pt x="242983" y="28194"/>
                      <a:pt x="242983" y="62960"/>
                    </a:cubicBezTo>
                    <a:lnTo>
                      <a:pt x="242983" y="180023"/>
                    </a:lnTo>
                    <a:cubicBezTo>
                      <a:pt x="242983" y="214884"/>
                      <a:pt x="214789" y="242983"/>
                      <a:pt x="180023" y="242983"/>
                    </a:cubicBezTo>
                  </a:path>
                </a:pathLst>
              </a:custGeom>
              <a:grpFill/>
              <a:ln w="9525" cap="flat">
                <a:noFill/>
                <a:prstDash val="solid"/>
                <a:miter/>
              </a:ln>
            </p:spPr>
            <p:txBody>
              <a:bodyPr rtlCol="0" anchor="ctr"/>
              <a:lstStyle/>
              <a:p>
                <a:endParaRPr lang="en-GB"/>
              </a:p>
            </p:txBody>
          </p:sp>
          <p:sp>
            <p:nvSpPr>
              <p:cNvPr id="25" name="Freeform: Shape 32">
                <a:extLst>
                  <a:ext uri="{FF2B5EF4-FFF2-40B4-BE49-F238E27FC236}">
                    <a16:creationId xmlns:a16="http://schemas.microsoft.com/office/drawing/2014/main" id="{44E73F6D-D455-B90F-6951-D9081D037E4A}"/>
                  </a:ext>
                </a:extLst>
              </p:cNvPr>
              <p:cNvSpPr/>
              <p:nvPr/>
            </p:nvSpPr>
            <p:spPr>
              <a:xfrm>
                <a:off x="3815143" y="-435641"/>
                <a:ext cx="148399" cy="148494"/>
              </a:xfrm>
              <a:custGeom>
                <a:avLst/>
                <a:gdLst>
                  <a:gd name="connsiteX0" fmla="*/ 109919 w 148399"/>
                  <a:gd name="connsiteY0" fmla="*/ 148495 h 148494"/>
                  <a:gd name="connsiteX1" fmla="*/ 38481 w 148399"/>
                  <a:gd name="connsiteY1" fmla="*/ 148495 h 148494"/>
                  <a:gd name="connsiteX2" fmla="*/ 0 w 148399"/>
                  <a:gd name="connsiteY2" fmla="*/ 110014 h 148494"/>
                  <a:gd name="connsiteX3" fmla="*/ 0 w 148399"/>
                  <a:gd name="connsiteY3" fmla="*/ 38576 h 148494"/>
                  <a:gd name="connsiteX4" fmla="*/ 38481 w 148399"/>
                  <a:gd name="connsiteY4" fmla="*/ 0 h 148494"/>
                  <a:gd name="connsiteX5" fmla="*/ 109919 w 148399"/>
                  <a:gd name="connsiteY5" fmla="*/ 0 h 148494"/>
                  <a:gd name="connsiteX6" fmla="*/ 148399 w 148399"/>
                  <a:gd name="connsiteY6" fmla="*/ 38576 h 148494"/>
                  <a:gd name="connsiteX7" fmla="*/ 148399 w 148399"/>
                  <a:gd name="connsiteY7" fmla="*/ 110014 h 148494"/>
                  <a:gd name="connsiteX8" fmla="*/ 109919 w 148399"/>
                  <a:gd name="connsiteY8" fmla="*/ 148495 h 148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399" h="148494">
                    <a:moveTo>
                      <a:pt x="109919" y="148495"/>
                    </a:moveTo>
                    <a:lnTo>
                      <a:pt x="38481" y="148495"/>
                    </a:lnTo>
                    <a:cubicBezTo>
                      <a:pt x="17240" y="148495"/>
                      <a:pt x="0" y="131254"/>
                      <a:pt x="0" y="110014"/>
                    </a:cubicBezTo>
                    <a:lnTo>
                      <a:pt x="0" y="38576"/>
                    </a:lnTo>
                    <a:cubicBezTo>
                      <a:pt x="0" y="17240"/>
                      <a:pt x="17240" y="0"/>
                      <a:pt x="38481" y="0"/>
                    </a:cubicBezTo>
                    <a:lnTo>
                      <a:pt x="109919" y="0"/>
                    </a:lnTo>
                    <a:cubicBezTo>
                      <a:pt x="131159" y="0"/>
                      <a:pt x="148399" y="17240"/>
                      <a:pt x="148399" y="38576"/>
                    </a:cubicBezTo>
                    <a:lnTo>
                      <a:pt x="148399" y="110014"/>
                    </a:lnTo>
                    <a:cubicBezTo>
                      <a:pt x="148399" y="131350"/>
                      <a:pt x="131159" y="148495"/>
                      <a:pt x="109919" y="148495"/>
                    </a:cubicBezTo>
                  </a:path>
                </a:pathLst>
              </a:custGeom>
              <a:grpFill/>
              <a:ln w="9525" cap="flat">
                <a:noFill/>
                <a:prstDash val="solid"/>
                <a:miter/>
              </a:ln>
            </p:spPr>
            <p:txBody>
              <a:bodyPr rtlCol="0" anchor="ctr"/>
              <a:lstStyle/>
              <a:p>
                <a:endParaRPr lang="en-GB"/>
              </a:p>
            </p:txBody>
          </p:sp>
          <p:sp>
            <p:nvSpPr>
              <p:cNvPr id="26" name="Freeform: Shape 33">
                <a:extLst>
                  <a:ext uri="{FF2B5EF4-FFF2-40B4-BE49-F238E27FC236}">
                    <a16:creationId xmlns:a16="http://schemas.microsoft.com/office/drawing/2014/main" id="{9946FF46-A0CE-1BC5-0286-AE2BEC0CEA97}"/>
                  </a:ext>
                </a:extLst>
              </p:cNvPr>
              <p:cNvSpPr/>
              <p:nvPr/>
            </p:nvSpPr>
            <p:spPr>
              <a:xfrm>
                <a:off x="3986974" y="-236759"/>
                <a:ext cx="175545" cy="175450"/>
              </a:xfrm>
              <a:custGeom>
                <a:avLst/>
                <a:gdLst>
                  <a:gd name="connsiteX0" fmla="*/ 130016 w 175545"/>
                  <a:gd name="connsiteY0" fmla="*/ 175450 h 175450"/>
                  <a:gd name="connsiteX1" fmla="*/ 45529 w 175545"/>
                  <a:gd name="connsiteY1" fmla="*/ 175450 h 175450"/>
                  <a:gd name="connsiteX2" fmla="*/ 0 w 175545"/>
                  <a:gd name="connsiteY2" fmla="*/ 130016 h 175450"/>
                  <a:gd name="connsiteX3" fmla="*/ 0 w 175545"/>
                  <a:gd name="connsiteY3" fmla="*/ 45529 h 175450"/>
                  <a:gd name="connsiteX4" fmla="*/ 45529 w 175545"/>
                  <a:gd name="connsiteY4" fmla="*/ 0 h 175450"/>
                  <a:gd name="connsiteX5" fmla="*/ 130016 w 175545"/>
                  <a:gd name="connsiteY5" fmla="*/ 0 h 175450"/>
                  <a:gd name="connsiteX6" fmla="*/ 175546 w 175545"/>
                  <a:gd name="connsiteY6" fmla="*/ 45529 h 175450"/>
                  <a:gd name="connsiteX7" fmla="*/ 175546 w 175545"/>
                  <a:gd name="connsiteY7" fmla="*/ 130016 h 175450"/>
                  <a:gd name="connsiteX8" fmla="*/ 130016 w 175545"/>
                  <a:gd name="connsiteY8" fmla="*/ 175450 h 175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545" h="175450">
                    <a:moveTo>
                      <a:pt x="130016" y="175450"/>
                    </a:moveTo>
                    <a:lnTo>
                      <a:pt x="45529" y="175450"/>
                    </a:lnTo>
                    <a:cubicBezTo>
                      <a:pt x="20383" y="175450"/>
                      <a:pt x="0" y="155162"/>
                      <a:pt x="0" y="130016"/>
                    </a:cubicBezTo>
                    <a:lnTo>
                      <a:pt x="0" y="45529"/>
                    </a:lnTo>
                    <a:cubicBezTo>
                      <a:pt x="0" y="20383"/>
                      <a:pt x="20383" y="0"/>
                      <a:pt x="45529" y="0"/>
                    </a:cubicBezTo>
                    <a:lnTo>
                      <a:pt x="130016" y="0"/>
                    </a:lnTo>
                    <a:cubicBezTo>
                      <a:pt x="155162" y="0"/>
                      <a:pt x="175546" y="20288"/>
                      <a:pt x="175546" y="45529"/>
                    </a:cubicBezTo>
                    <a:lnTo>
                      <a:pt x="175546" y="130016"/>
                    </a:lnTo>
                    <a:cubicBezTo>
                      <a:pt x="175546" y="155162"/>
                      <a:pt x="155162" y="175450"/>
                      <a:pt x="130016" y="175450"/>
                    </a:cubicBezTo>
                  </a:path>
                </a:pathLst>
              </a:custGeom>
              <a:grpFill/>
              <a:ln w="9525" cap="flat">
                <a:noFill/>
                <a:prstDash val="solid"/>
                <a:miter/>
              </a:ln>
            </p:spPr>
            <p:txBody>
              <a:bodyPr rtlCol="0" anchor="ctr"/>
              <a:lstStyle/>
              <a:p>
                <a:endParaRPr lang="en-GB"/>
              </a:p>
            </p:txBody>
          </p:sp>
          <p:sp>
            <p:nvSpPr>
              <p:cNvPr id="27" name="Freeform: Shape 34">
                <a:extLst>
                  <a:ext uri="{FF2B5EF4-FFF2-40B4-BE49-F238E27FC236}">
                    <a16:creationId xmlns:a16="http://schemas.microsoft.com/office/drawing/2014/main" id="{3F1B1175-8C79-9896-CF2C-FD492B08D7A3}"/>
                  </a:ext>
                </a:extLst>
              </p:cNvPr>
              <p:cNvSpPr/>
              <p:nvPr/>
            </p:nvSpPr>
            <p:spPr>
              <a:xfrm>
                <a:off x="4336636" y="-842168"/>
                <a:ext cx="121539" cy="121443"/>
              </a:xfrm>
              <a:custGeom>
                <a:avLst/>
                <a:gdLst>
                  <a:gd name="connsiteX0" fmla="*/ 90106 w 121539"/>
                  <a:gd name="connsiteY0" fmla="*/ 121444 h 121443"/>
                  <a:gd name="connsiteX1" fmla="*/ 31528 w 121539"/>
                  <a:gd name="connsiteY1" fmla="*/ 121444 h 121443"/>
                  <a:gd name="connsiteX2" fmla="*/ 0 w 121539"/>
                  <a:gd name="connsiteY2" fmla="*/ 90011 h 121443"/>
                  <a:gd name="connsiteX3" fmla="*/ 0 w 121539"/>
                  <a:gd name="connsiteY3" fmla="*/ 31528 h 121443"/>
                  <a:gd name="connsiteX4" fmla="*/ 31528 w 121539"/>
                  <a:gd name="connsiteY4" fmla="*/ 0 h 121443"/>
                  <a:gd name="connsiteX5" fmla="*/ 90106 w 121539"/>
                  <a:gd name="connsiteY5" fmla="*/ 0 h 121443"/>
                  <a:gd name="connsiteX6" fmla="*/ 121539 w 121539"/>
                  <a:gd name="connsiteY6" fmla="*/ 31528 h 121443"/>
                  <a:gd name="connsiteX7" fmla="*/ 121539 w 121539"/>
                  <a:gd name="connsiteY7" fmla="*/ 90011 h 121443"/>
                  <a:gd name="connsiteX8" fmla="*/ 90106 w 121539"/>
                  <a:gd name="connsiteY8" fmla="*/ 121444 h 121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539" h="121443">
                    <a:moveTo>
                      <a:pt x="90106" y="121444"/>
                    </a:moveTo>
                    <a:lnTo>
                      <a:pt x="31528" y="121444"/>
                    </a:lnTo>
                    <a:cubicBezTo>
                      <a:pt x="14097" y="121444"/>
                      <a:pt x="0" y="107347"/>
                      <a:pt x="0" y="90011"/>
                    </a:cubicBezTo>
                    <a:lnTo>
                      <a:pt x="0" y="31528"/>
                    </a:lnTo>
                    <a:cubicBezTo>
                      <a:pt x="0" y="14097"/>
                      <a:pt x="14097" y="0"/>
                      <a:pt x="31528" y="0"/>
                    </a:cubicBezTo>
                    <a:lnTo>
                      <a:pt x="90106" y="0"/>
                    </a:lnTo>
                    <a:cubicBezTo>
                      <a:pt x="107537" y="0"/>
                      <a:pt x="121539" y="14097"/>
                      <a:pt x="121539" y="31528"/>
                    </a:cubicBezTo>
                    <a:lnTo>
                      <a:pt x="121539" y="90011"/>
                    </a:lnTo>
                    <a:cubicBezTo>
                      <a:pt x="121539" y="107347"/>
                      <a:pt x="107442" y="121444"/>
                      <a:pt x="90106" y="121444"/>
                    </a:cubicBezTo>
                  </a:path>
                </a:pathLst>
              </a:custGeom>
              <a:grpFill/>
              <a:ln w="9525" cap="flat">
                <a:noFill/>
                <a:prstDash val="solid"/>
                <a:miter/>
              </a:ln>
            </p:spPr>
            <p:txBody>
              <a:bodyPr rtlCol="0" anchor="ctr"/>
              <a:lstStyle/>
              <a:p>
                <a:endParaRPr lang="en-GB"/>
              </a:p>
            </p:txBody>
          </p:sp>
          <p:sp>
            <p:nvSpPr>
              <p:cNvPr id="28" name="Freeform: Shape 35">
                <a:extLst>
                  <a:ext uri="{FF2B5EF4-FFF2-40B4-BE49-F238E27FC236}">
                    <a16:creationId xmlns:a16="http://schemas.microsoft.com/office/drawing/2014/main" id="{659010BC-2E5D-F24C-6296-BF47849C88B2}"/>
                  </a:ext>
                </a:extLst>
              </p:cNvPr>
              <p:cNvSpPr/>
              <p:nvPr/>
            </p:nvSpPr>
            <p:spPr>
              <a:xfrm>
                <a:off x="5674423" y="-749204"/>
                <a:ext cx="67532" cy="67532"/>
              </a:xfrm>
              <a:custGeom>
                <a:avLst/>
                <a:gdLst>
                  <a:gd name="connsiteX0" fmla="*/ 33814 w 67532"/>
                  <a:gd name="connsiteY0" fmla="*/ 67532 h 67532"/>
                  <a:gd name="connsiteX1" fmla="*/ 67532 w 67532"/>
                  <a:gd name="connsiteY1" fmla="*/ 33814 h 67532"/>
                  <a:gd name="connsiteX2" fmla="*/ 33814 w 67532"/>
                  <a:gd name="connsiteY2" fmla="*/ 0 h 67532"/>
                  <a:gd name="connsiteX3" fmla="*/ 0 w 67532"/>
                  <a:gd name="connsiteY3" fmla="*/ 33814 h 67532"/>
                  <a:gd name="connsiteX4" fmla="*/ 33814 w 67532"/>
                  <a:gd name="connsiteY4" fmla="*/ 67532 h 675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532" h="67532">
                    <a:moveTo>
                      <a:pt x="33814" y="67532"/>
                    </a:moveTo>
                    <a:cubicBezTo>
                      <a:pt x="52388" y="67532"/>
                      <a:pt x="67532" y="52483"/>
                      <a:pt x="67532" y="33814"/>
                    </a:cubicBezTo>
                    <a:cubicBezTo>
                      <a:pt x="67532" y="15145"/>
                      <a:pt x="52483" y="0"/>
                      <a:pt x="33814" y="0"/>
                    </a:cubicBezTo>
                    <a:cubicBezTo>
                      <a:pt x="15145" y="0"/>
                      <a:pt x="0" y="15145"/>
                      <a:pt x="0" y="33814"/>
                    </a:cubicBezTo>
                    <a:cubicBezTo>
                      <a:pt x="0" y="52483"/>
                      <a:pt x="15240" y="67532"/>
                      <a:pt x="33814" y="67532"/>
                    </a:cubicBezTo>
                    <a:close/>
                  </a:path>
                </a:pathLst>
              </a:custGeom>
              <a:grpFill/>
              <a:ln w="9525" cap="flat">
                <a:noFill/>
                <a:prstDash val="solid"/>
                <a:miter/>
              </a:ln>
            </p:spPr>
            <p:txBody>
              <a:bodyPr rtlCol="0" anchor="ctr"/>
              <a:lstStyle/>
              <a:p>
                <a:endParaRPr lang="en-GB"/>
              </a:p>
            </p:txBody>
          </p:sp>
          <p:sp>
            <p:nvSpPr>
              <p:cNvPr id="29" name="Freeform: Shape 36">
                <a:extLst>
                  <a:ext uri="{FF2B5EF4-FFF2-40B4-BE49-F238E27FC236}">
                    <a16:creationId xmlns:a16="http://schemas.microsoft.com/office/drawing/2014/main" id="{BCE7F75A-C80D-8CA4-3E94-A7060CBF5B6B}"/>
                  </a:ext>
                </a:extLst>
              </p:cNvPr>
              <p:cNvSpPr/>
              <p:nvPr/>
            </p:nvSpPr>
            <p:spPr>
              <a:xfrm>
                <a:off x="4425505" y="-638714"/>
                <a:ext cx="230409" cy="328707"/>
              </a:xfrm>
              <a:custGeom>
                <a:avLst/>
                <a:gdLst>
                  <a:gd name="connsiteX0" fmla="*/ 50863 w 230409"/>
                  <a:gd name="connsiteY0" fmla="*/ 316992 h 328707"/>
                  <a:gd name="connsiteX1" fmla="*/ 28003 w 230409"/>
                  <a:gd name="connsiteY1" fmla="*/ 328708 h 328707"/>
                  <a:gd name="connsiteX2" fmla="*/ 12382 w 230409"/>
                  <a:gd name="connsiteY2" fmla="*/ 324803 h 328707"/>
                  <a:gd name="connsiteX3" fmla="*/ 0 w 230409"/>
                  <a:gd name="connsiteY3" fmla="*/ 300704 h 328707"/>
                  <a:gd name="connsiteX4" fmla="*/ 3905 w 230409"/>
                  <a:gd name="connsiteY4" fmla="*/ 287655 h 328707"/>
                  <a:gd name="connsiteX5" fmla="*/ 82201 w 230409"/>
                  <a:gd name="connsiteY5" fmla="*/ 164402 h 328707"/>
                  <a:gd name="connsiteX6" fmla="*/ 3905 w 230409"/>
                  <a:gd name="connsiteY6" fmla="*/ 41148 h 328707"/>
                  <a:gd name="connsiteX7" fmla="*/ 0 w 230409"/>
                  <a:gd name="connsiteY7" fmla="*/ 27432 h 328707"/>
                  <a:gd name="connsiteX8" fmla="*/ 13049 w 230409"/>
                  <a:gd name="connsiteY8" fmla="*/ 3905 h 328707"/>
                  <a:gd name="connsiteX9" fmla="*/ 27432 w 230409"/>
                  <a:gd name="connsiteY9" fmla="*/ 0 h 328707"/>
                  <a:gd name="connsiteX10" fmla="*/ 50959 w 230409"/>
                  <a:gd name="connsiteY10" fmla="*/ 11716 h 328707"/>
                  <a:gd name="connsiteX11" fmla="*/ 114871 w 230409"/>
                  <a:gd name="connsiteY11" fmla="*/ 112776 h 328707"/>
                  <a:gd name="connsiteX12" fmla="*/ 179451 w 230409"/>
                  <a:gd name="connsiteY12" fmla="*/ 11716 h 328707"/>
                  <a:gd name="connsiteX13" fmla="*/ 202978 w 230409"/>
                  <a:gd name="connsiteY13" fmla="*/ 0 h 328707"/>
                  <a:gd name="connsiteX14" fmla="*/ 217361 w 230409"/>
                  <a:gd name="connsiteY14" fmla="*/ 3905 h 328707"/>
                  <a:gd name="connsiteX15" fmla="*/ 230410 w 230409"/>
                  <a:gd name="connsiteY15" fmla="*/ 27432 h 328707"/>
                  <a:gd name="connsiteX16" fmla="*/ 226504 w 230409"/>
                  <a:gd name="connsiteY16" fmla="*/ 41148 h 328707"/>
                  <a:gd name="connsiteX17" fmla="*/ 148209 w 230409"/>
                  <a:gd name="connsiteY17" fmla="*/ 164402 h 328707"/>
                  <a:gd name="connsiteX18" fmla="*/ 226504 w 230409"/>
                  <a:gd name="connsiteY18" fmla="*/ 287655 h 328707"/>
                  <a:gd name="connsiteX19" fmla="*/ 230410 w 230409"/>
                  <a:gd name="connsiteY19" fmla="*/ 300704 h 328707"/>
                  <a:gd name="connsiteX20" fmla="*/ 218027 w 230409"/>
                  <a:gd name="connsiteY20" fmla="*/ 324803 h 328707"/>
                  <a:gd name="connsiteX21" fmla="*/ 202406 w 230409"/>
                  <a:gd name="connsiteY21" fmla="*/ 328708 h 328707"/>
                  <a:gd name="connsiteX22" fmla="*/ 179546 w 230409"/>
                  <a:gd name="connsiteY22" fmla="*/ 316992 h 328707"/>
                  <a:gd name="connsiteX23" fmla="*/ 114967 w 230409"/>
                  <a:gd name="connsiteY23" fmla="*/ 216503 h 328707"/>
                  <a:gd name="connsiteX24" fmla="*/ 51054 w 230409"/>
                  <a:gd name="connsiteY24" fmla="*/ 316992 h 328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30409" h="328707">
                    <a:moveTo>
                      <a:pt x="50863" y="316992"/>
                    </a:moveTo>
                    <a:cubicBezTo>
                      <a:pt x="45625" y="324803"/>
                      <a:pt x="37147" y="328708"/>
                      <a:pt x="28003" y="328708"/>
                    </a:cubicBezTo>
                    <a:cubicBezTo>
                      <a:pt x="22765" y="328708"/>
                      <a:pt x="16954" y="327374"/>
                      <a:pt x="12382" y="324803"/>
                    </a:cubicBezTo>
                    <a:cubicBezTo>
                      <a:pt x="5239" y="320231"/>
                      <a:pt x="0" y="310420"/>
                      <a:pt x="0" y="300704"/>
                    </a:cubicBezTo>
                    <a:cubicBezTo>
                      <a:pt x="0" y="296132"/>
                      <a:pt x="1333" y="291560"/>
                      <a:pt x="3905" y="287655"/>
                    </a:cubicBezTo>
                    <a:lnTo>
                      <a:pt x="82201" y="164402"/>
                    </a:lnTo>
                    <a:lnTo>
                      <a:pt x="3905" y="41148"/>
                    </a:lnTo>
                    <a:cubicBezTo>
                      <a:pt x="1333" y="37243"/>
                      <a:pt x="0" y="32004"/>
                      <a:pt x="0" y="27432"/>
                    </a:cubicBezTo>
                    <a:cubicBezTo>
                      <a:pt x="0" y="18288"/>
                      <a:pt x="4572" y="8477"/>
                      <a:pt x="13049" y="3905"/>
                    </a:cubicBezTo>
                    <a:cubicBezTo>
                      <a:pt x="17621" y="1333"/>
                      <a:pt x="22193" y="0"/>
                      <a:pt x="27432" y="0"/>
                    </a:cubicBezTo>
                    <a:cubicBezTo>
                      <a:pt x="36576" y="0"/>
                      <a:pt x="45720" y="3905"/>
                      <a:pt x="50959" y="11716"/>
                    </a:cubicBezTo>
                    <a:lnTo>
                      <a:pt x="114871" y="112776"/>
                    </a:lnTo>
                    <a:lnTo>
                      <a:pt x="179451" y="11716"/>
                    </a:lnTo>
                    <a:cubicBezTo>
                      <a:pt x="184690" y="3905"/>
                      <a:pt x="193834" y="0"/>
                      <a:pt x="202978" y="0"/>
                    </a:cubicBezTo>
                    <a:cubicBezTo>
                      <a:pt x="208216" y="0"/>
                      <a:pt x="212789" y="1333"/>
                      <a:pt x="217361" y="3905"/>
                    </a:cubicBezTo>
                    <a:cubicBezTo>
                      <a:pt x="225838" y="8477"/>
                      <a:pt x="230410" y="18288"/>
                      <a:pt x="230410" y="27432"/>
                    </a:cubicBezTo>
                    <a:cubicBezTo>
                      <a:pt x="230410" y="32004"/>
                      <a:pt x="229076" y="37243"/>
                      <a:pt x="226504" y="41148"/>
                    </a:cubicBezTo>
                    <a:lnTo>
                      <a:pt x="148209" y="164402"/>
                    </a:lnTo>
                    <a:lnTo>
                      <a:pt x="226504" y="287655"/>
                    </a:lnTo>
                    <a:cubicBezTo>
                      <a:pt x="229076" y="291560"/>
                      <a:pt x="230410" y="296132"/>
                      <a:pt x="230410" y="300704"/>
                    </a:cubicBezTo>
                    <a:cubicBezTo>
                      <a:pt x="230410" y="310515"/>
                      <a:pt x="225171" y="320231"/>
                      <a:pt x="218027" y="324803"/>
                    </a:cubicBezTo>
                    <a:cubicBezTo>
                      <a:pt x="213455" y="327374"/>
                      <a:pt x="207550" y="328708"/>
                      <a:pt x="202406" y="328708"/>
                    </a:cubicBezTo>
                    <a:cubicBezTo>
                      <a:pt x="193262" y="328708"/>
                      <a:pt x="184785" y="324803"/>
                      <a:pt x="179546" y="316992"/>
                    </a:cubicBezTo>
                    <a:lnTo>
                      <a:pt x="114967" y="216503"/>
                    </a:lnTo>
                    <a:lnTo>
                      <a:pt x="51054" y="316992"/>
                    </a:lnTo>
                    <a:close/>
                  </a:path>
                </a:pathLst>
              </a:custGeom>
              <a:grpFill/>
              <a:ln w="9525" cap="flat">
                <a:noFill/>
                <a:prstDash val="solid"/>
                <a:miter/>
              </a:ln>
            </p:spPr>
            <p:txBody>
              <a:bodyPr rtlCol="0" anchor="ctr"/>
              <a:lstStyle/>
              <a:p>
                <a:endParaRPr lang="en-GB"/>
              </a:p>
            </p:txBody>
          </p:sp>
          <p:sp>
            <p:nvSpPr>
              <p:cNvPr id="30" name="Freeform: Shape 37">
                <a:extLst>
                  <a:ext uri="{FF2B5EF4-FFF2-40B4-BE49-F238E27FC236}">
                    <a16:creationId xmlns:a16="http://schemas.microsoft.com/office/drawing/2014/main" id="{A6D0AA22-FF5F-B899-8306-E860B4ACAA19}"/>
                  </a:ext>
                </a:extLst>
              </p:cNvPr>
              <p:cNvSpPr/>
              <p:nvPr/>
            </p:nvSpPr>
            <p:spPr>
              <a:xfrm>
                <a:off x="4700015" y="-643286"/>
                <a:ext cx="336613" cy="464534"/>
              </a:xfrm>
              <a:custGeom>
                <a:avLst/>
                <a:gdLst>
                  <a:gd name="connsiteX0" fmla="*/ 55435 w 336613"/>
                  <a:gd name="connsiteY0" fmla="*/ 43053 h 464534"/>
                  <a:gd name="connsiteX1" fmla="*/ 167640 w 336613"/>
                  <a:gd name="connsiteY1" fmla="*/ 0 h 464534"/>
                  <a:gd name="connsiteX2" fmla="*/ 336613 w 336613"/>
                  <a:gd name="connsiteY2" fmla="*/ 168974 h 464534"/>
                  <a:gd name="connsiteX3" fmla="*/ 167640 w 336613"/>
                  <a:gd name="connsiteY3" fmla="*/ 336614 h 464534"/>
                  <a:gd name="connsiteX4" fmla="*/ 55435 w 336613"/>
                  <a:gd name="connsiteY4" fmla="*/ 293561 h 464534"/>
                  <a:gd name="connsiteX5" fmla="*/ 55435 w 336613"/>
                  <a:gd name="connsiteY5" fmla="*/ 437769 h 464534"/>
                  <a:gd name="connsiteX6" fmla="*/ 27432 w 336613"/>
                  <a:gd name="connsiteY6" fmla="*/ 464534 h 464534"/>
                  <a:gd name="connsiteX7" fmla="*/ 0 w 336613"/>
                  <a:gd name="connsiteY7" fmla="*/ 437769 h 464534"/>
                  <a:gd name="connsiteX8" fmla="*/ 0 w 336613"/>
                  <a:gd name="connsiteY8" fmla="*/ 29432 h 464534"/>
                  <a:gd name="connsiteX9" fmla="*/ 27432 w 336613"/>
                  <a:gd name="connsiteY9" fmla="*/ 2667 h 464534"/>
                  <a:gd name="connsiteX10" fmla="*/ 55435 w 336613"/>
                  <a:gd name="connsiteY10" fmla="*/ 29432 h 464534"/>
                  <a:gd name="connsiteX11" fmla="*/ 55435 w 336613"/>
                  <a:gd name="connsiteY11" fmla="*/ 43148 h 464534"/>
                  <a:gd name="connsiteX12" fmla="*/ 167640 w 336613"/>
                  <a:gd name="connsiteY12" fmla="*/ 56102 h 464534"/>
                  <a:gd name="connsiteX13" fmla="*/ 55435 w 336613"/>
                  <a:gd name="connsiteY13" fmla="*/ 168974 h 464534"/>
                  <a:gd name="connsiteX14" fmla="*/ 167640 w 336613"/>
                  <a:gd name="connsiteY14" fmla="*/ 281178 h 464534"/>
                  <a:gd name="connsiteX15" fmla="*/ 280511 w 336613"/>
                  <a:gd name="connsiteY15" fmla="*/ 168974 h 464534"/>
                  <a:gd name="connsiteX16" fmla="*/ 167640 w 336613"/>
                  <a:gd name="connsiteY16" fmla="*/ 56102 h 46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6613" h="464534">
                    <a:moveTo>
                      <a:pt x="55435" y="43053"/>
                    </a:moveTo>
                    <a:cubicBezTo>
                      <a:pt x="84772" y="16288"/>
                      <a:pt x="124587" y="0"/>
                      <a:pt x="167640" y="0"/>
                    </a:cubicBezTo>
                    <a:cubicBezTo>
                      <a:pt x="261556" y="0"/>
                      <a:pt x="336613" y="75057"/>
                      <a:pt x="336613" y="168974"/>
                    </a:cubicBezTo>
                    <a:cubicBezTo>
                      <a:pt x="336613" y="262890"/>
                      <a:pt x="261556" y="336614"/>
                      <a:pt x="167640" y="336614"/>
                    </a:cubicBezTo>
                    <a:cubicBezTo>
                      <a:pt x="124587" y="336614"/>
                      <a:pt x="84772" y="320326"/>
                      <a:pt x="55435" y="293561"/>
                    </a:cubicBezTo>
                    <a:lnTo>
                      <a:pt x="55435" y="437769"/>
                    </a:lnTo>
                    <a:cubicBezTo>
                      <a:pt x="55435" y="452152"/>
                      <a:pt x="42386" y="464534"/>
                      <a:pt x="27432" y="464534"/>
                    </a:cubicBezTo>
                    <a:cubicBezTo>
                      <a:pt x="13716" y="464534"/>
                      <a:pt x="0" y="452152"/>
                      <a:pt x="0" y="437769"/>
                    </a:cubicBezTo>
                    <a:lnTo>
                      <a:pt x="0" y="29432"/>
                    </a:lnTo>
                    <a:cubicBezTo>
                      <a:pt x="0" y="15050"/>
                      <a:pt x="13716" y="2667"/>
                      <a:pt x="27432" y="2667"/>
                    </a:cubicBezTo>
                    <a:cubicBezTo>
                      <a:pt x="42386" y="2667"/>
                      <a:pt x="55435" y="15050"/>
                      <a:pt x="55435" y="29432"/>
                    </a:cubicBezTo>
                    <a:lnTo>
                      <a:pt x="55435" y="43148"/>
                    </a:lnTo>
                    <a:close/>
                    <a:moveTo>
                      <a:pt x="167640" y="56102"/>
                    </a:moveTo>
                    <a:cubicBezTo>
                      <a:pt x="104966" y="56102"/>
                      <a:pt x="55435" y="105632"/>
                      <a:pt x="55435" y="168974"/>
                    </a:cubicBezTo>
                    <a:cubicBezTo>
                      <a:pt x="55435" y="232315"/>
                      <a:pt x="105061" y="281178"/>
                      <a:pt x="167640" y="281178"/>
                    </a:cubicBezTo>
                    <a:cubicBezTo>
                      <a:pt x="230219" y="281178"/>
                      <a:pt x="280511" y="231648"/>
                      <a:pt x="280511" y="168974"/>
                    </a:cubicBezTo>
                    <a:cubicBezTo>
                      <a:pt x="280511" y="106299"/>
                      <a:pt x="230981" y="56102"/>
                      <a:pt x="167640" y="56102"/>
                    </a:cubicBezTo>
                    <a:close/>
                  </a:path>
                </a:pathLst>
              </a:custGeom>
              <a:grpFill/>
              <a:ln w="9525" cap="flat">
                <a:noFill/>
                <a:prstDash val="solid"/>
                <a:miter/>
              </a:ln>
            </p:spPr>
            <p:txBody>
              <a:bodyPr rtlCol="0" anchor="ctr"/>
              <a:lstStyle/>
              <a:p>
                <a:endParaRPr lang="en-GB"/>
              </a:p>
            </p:txBody>
          </p:sp>
          <p:sp>
            <p:nvSpPr>
              <p:cNvPr id="31" name="Freeform: Shape 38">
                <a:extLst>
                  <a:ext uri="{FF2B5EF4-FFF2-40B4-BE49-F238E27FC236}">
                    <a16:creationId xmlns:a16="http://schemas.microsoft.com/office/drawing/2014/main" id="{A9650851-4BF0-0D76-80A5-2BCA737E9790}"/>
                  </a:ext>
                </a:extLst>
              </p:cNvPr>
              <p:cNvSpPr/>
              <p:nvPr/>
            </p:nvSpPr>
            <p:spPr>
              <a:xfrm>
                <a:off x="5458681" y="-643286"/>
                <a:ext cx="170307" cy="334041"/>
              </a:xfrm>
              <a:custGeom>
                <a:avLst/>
                <a:gdLst>
                  <a:gd name="connsiteX0" fmla="*/ 55531 w 170307"/>
                  <a:gd name="connsiteY0" fmla="*/ 138303 h 334041"/>
                  <a:gd name="connsiteX1" fmla="*/ 55531 w 170307"/>
                  <a:gd name="connsiteY1" fmla="*/ 307277 h 334041"/>
                  <a:gd name="connsiteX2" fmla="*/ 28099 w 170307"/>
                  <a:gd name="connsiteY2" fmla="*/ 334042 h 334041"/>
                  <a:gd name="connsiteX3" fmla="*/ 0 w 170307"/>
                  <a:gd name="connsiteY3" fmla="*/ 307277 h 334041"/>
                  <a:gd name="connsiteX4" fmla="*/ 0 w 170307"/>
                  <a:gd name="connsiteY4" fmla="*/ 29337 h 334041"/>
                  <a:gd name="connsiteX5" fmla="*/ 28099 w 170307"/>
                  <a:gd name="connsiteY5" fmla="*/ 2572 h 334041"/>
                  <a:gd name="connsiteX6" fmla="*/ 55531 w 170307"/>
                  <a:gd name="connsiteY6" fmla="*/ 28004 h 334041"/>
                  <a:gd name="connsiteX7" fmla="*/ 139637 w 170307"/>
                  <a:gd name="connsiteY7" fmla="*/ 0 h 334041"/>
                  <a:gd name="connsiteX8" fmla="*/ 170307 w 170307"/>
                  <a:gd name="connsiteY8" fmla="*/ 27432 h 334041"/>
                  <a:gd name="connsiteX9" fmla="*/ 139637 w 170307"/>
                  <a:gd name="connsiteY9" fmla="*/ 56102 h 334041"/>
                  <a:gd name="connsiteX10" fmla="*/ 55531 w 170307"/>
                  <a:gd name="connsiteY10" fmla="*/ 138303 h 334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0307" h="334041">
                    <a:moveTo>
                      <a:pt x="55531" y="138303"/>
                    </a:moveTo>
                    <a:lnTo>
                      <a:pt x="55531" y="307277"/>
                    </a:lnTo>
                    <a:cubicBezTo>
                      <a:pt x="55531" y="321659"/>
                      <a:pt x="41815" y="334042"/>
                      <a:pt x="28099" y="334042"/>
                    </a:cubicBezTo>
                    <a:cubicBezTo>
                      <a:pt x="13049" y="334042"/>
                      <a:pt x="0" y="321659"/>
                      <a:pt x="0" y="307277"/>
                    </a:cubicBezTo>
                    <a:lnTo>
                      <a:pt x="0" y="29337"/>
                    </a:lnTo>
                    <a:cubicBezTo>
                      <a:pt x="0" y="14954"/>
                      <a:pt x="13049" y="2572"/>
                      <a:pt x="28099" y="2572"/>
                    </a:cubicBezTo>
                    <a:cubicBezTo>
                      <a:pt x="41148" y="2572"/>
                      <a:pt x="54864" y="14288"/>
                      <a:pt x="55531" y="28004"/>
                    </a:cubicBezTo>
                    <a:cubicBezTo>
                      <a:pt x="78391" y="10382"/>
                      <a:pt x="107728" y="572"/>
                      <a:pt x="139637" y="0"/>
                    </a:cubicBezTo>
                    <a:cubicBezTo>
                      <a:pt x="157258" y="0"/>
                      <a:pt x="170307" y="13716"/>
                      <a:pt x="170307" y="27432"/>
                    </a:cubicBezTo>
                    <a:cubicBezTo>
                      <a:pt x="170307" y="42386"/>
                      <a:pt x="156591" y="56102"/>
                      <a:pt x="139637" y="56102"/>
                    </a:cubicBezTo>
                    <a:cubicBezTo>
                      <a:pt x="95917" y="57436"/>
                      <a:pt x="55531" y="73057"/>
                      <a:pt x="55531" y="138303"/>
                    </a:cubicBezTo>
                    <a:close/>
                  </a:path>
                </a:pathLst>
              </a:custGeom>
              <a:grpFill/>
              <a:ln w="9525" cap="flat">
                <a:noFill/>
                <a:prstDash val="solid"/>
                <a:miter/>
              </a:ln>
            </p:spPr>
            <p:txBody>
              <a:bodyPr rtlCol="0" anchor="ctr"/>
              <a:lstStyle/>
              <a:p>
                <a:endParaRPr lang="en-GB"/>
              </a:p>
            </p:txBody>
          </p:sp>
          <p:sp>
            <p:nvSpPr>
              <p:cNvPr id="32" name="Freeform: Shape 39">
                <a:extLst>
                  <a:ext uri="{FF2B5EF4-FFF2-40B4-BE49-F238E27FC236}">
                    <a16:creationId xmlns:a16="http://schemas.microsoft.com/office/drawing/2014/main" id="{85B4EEB3-A9A2-99DB-1EA7-4F175C6A17FD}"/>
                  </a:ext>
                </a:extLst>
              </p:cNvPr>
              <p:cNvSpPr/>
              <p:nvPr/>
            </p:nvSpPr>
            <p:spPr>
              <a:xfrm>
                <a:off x="5680614" y="-640714"/>
                <a:ext cx="55435" cy="331469"/>
              </a:xfrm>
              <a:custGeom>
                <a:avLst/>
                <a:gdLst>
                  <a:gd name="connsiteX0" fmla="*/ 28004 w 55435"/>
                  <a:gd name="connsiteY0" fmla="*/ 0 h 331469"/>
                  <a:gd name="connsiteX1" fmla="*/ 0 w 55435"/>
                  <a:gd name="connsiteY1" fmla="*/ 26765 h 331469"/>
                  <a:gd name="connsiteX2" fmla="*/ 0 w 55435"/>
                  <a:gd name="connsiteY2" fmla="*/ 304705 h 331469"/>
                  <a:gd name="connsiteX3" fmla="*/ 28004 w 55435"/>
                  <a:gd name="connsiteY3" fmla="*/ 331470 h 331469"/>
                  <a:gd name="connsiteX4" fmla="*/ 55436 w 55435"/>
                  <a:gd name="connsiteY4" fmla="*/ 304705 h 331469"/>
                  <a:gd name="connsiteX5" fmla="*/ 55436 w 55435"/>
                  <a:gd name="connsiteY5" fmla="*/ 26765 h 331469"/>
                  <a:gd name="connsiteX6" fmla="*/ 28004 w 55435"/>
                  <a:gd name="connsiteY6" fmla="*/ 0 h 331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435" h="331469">
                    <a:moveTo>
                      <a:pt x="28004" y="0"/>
                    </a:moveTo>
                    <a:cubicBezTo>
                      <a:pt x="13049" y="0"/>
                      <a:pt x="0" y="12382"/>
                      <a:pt x="0" y="26765"/>
                    </a:cubicBezTo>
                    <a:lnTo>
                      <a:pt x="0" y="304705"/>
                    </a:lnTo>
                    <a:cubicBezTo>
                      <a:pt x="0" y="319088"/>
                      <a:pt x="13049" y="331470"/>
                      <a:pt x="28004" y="331470"/>
                    </a:cubicBezTo>
                    <a:cubicBezTo>
                      <a:pt x="41720" y="331470"/>
                      <a:pt x="55436" y="319088"/>
                      <a:pt x="55436" y="304705"/>
                    </a:cubicBezTo>
                    <a:lnTo>
                      <a:pt x="55436" y="26765"/>
                    </a:lnTo>
                    <a:cubicBezTo>
                      <a:pt x="55436" y="12382"/>
                      <a:pt x="41720" y="0"/>
                      <a:pt x="28004" y="0"/>
                    </a:cubicBezTo>
                    <a:close/>
                  </a:path>
                </a:pathLst>
              </a:custGeom>
              <a:grpFill/>
              <a:ln w="9525" cap="flat">
                <a:noFill/>
                <a:prstDash val="solid"/>
                <a:miter/>
              </a:ln>
            </p:spPr>
            <p:txBody>
              <a:bodyPr rtlCol="0" anchor="ctr"/>
              <a:lstStyle/>
              <a:p>
                <a:endParaRPr lang="en-GB"/>
              </a:p>
            </p:txBody>
          </p:sp>
          <p:sp>
            <p:nvSpPr>
              <p:cNvPr id="33" name="Freeform: Shape 40">
                <a:extLst>
                  <a:ext uri="{FF2B5EF4-FFF2-40B4-BE49-F238E27FC236}">
                    <a16:creationId xmlns:a16="http://schemas.microsoft.com/office/drawing/2014/main" id="{330C2610-63CE-DAE0-B247-A9AE6437AA1E}"/>
                  </a:ext>
                </a:extLst>
              </p:cNvPr>
              <p:cNvSpPr/>
              <p:nvPr/>
            </p:nvSpPr>
            <p:spPr>
              <a:xfrm>
                <a:off x="5781674" y="-643286"/>
                <a:ext cx="336613" cy="336613"/>
              </a:xfrm>
              <a:custGeom>
                <a:avLst/>
                <a:gdLst>
                  <a:gd name="connsiteX0" fmla="*/ 281178 w 336613"/>
                  <a:gd name="connsiteY0" fmla="*/ 29337 h 336613"/>
                  <a:gd name="connsiteX1" fmla="*/ 309181 w 336613"/>
                  <a:gd name="connsiteY1" fmla="*/ 2572 h 336613"/>
                  <a:gd name="connsiteX2" fmla="*/ 336613 w 336613"/>
                  <a:gd name="connsiteY2" fmla="*/ 29337 h 336613"/>
                  <a:gd name="connsiteX3" fmla="*/ 336613 w 336613"/>
                  <a:gd name="connsiteY3" fmla="*/ 307277 h 336613"/>
                  <a:gd name="connsiteX4" fmla="*/ 309181 w 336613"/>
                  <a:gd name="connsiteY4" fmla="*/ 334042 h 336613"/>
                  <a:gd name="connsiteX5" fmla="*/ 281178 w 336613"/>
                  <a:gd name="connsiteY5" fmla="*/ 307277 h 336613"/>
                  <a:gd name="connsiteX6" fmla="*/ 281178 w 336613"/>
                  <a:gd name="connsiteY6" fmla="*/ 293561 h 336613"/>
                  <a:gd name="connsiteX7" fmla="*/ 168973 w 336613"/>
                  <a:gd name="connsiteY7" fmla="*/ 336614 h 336613"/>
                  <a:gd name="connsiteX8" fmla="*/ 0 w 336613"/>
                  <a:gd name="connsiteY8" fmla="*/ 167640 h 336613"/>
                  <a:gd name="connsiteX9" fmla="*/ 168973 w 336613"/>
                  <a:gd name="connsiteY9" fmla="*/ 0 h 336613"/>
                  <a:gd name="connsiteX10" fmla="*/ 281178 w 336613"/>
                  <a:gd name="connsiteY10" fmla="*/ 43053 h 336613"/>
                  <a:gd name="connsiteX11" fmla="*/ 281178 w 336613"/>
                  <a:gd name="connsiteY11" fmla="*/ 29337 h 336613"/>
                  <a:gd name="connsiteX12" fmla="*/ 168973 w 336613"/>
                  <a:gd name="connsiteY12" fmla="*/ 280511 h 336613"/>
                  <a:gd name="connsiteX13" fmla="*/ 281178 w 336613"/>
                  <a:gd name="connsiteY13" fmla="*/ 167640 h 336613"/>
                  <a:gd name="connsiteX14" fmla="*/ 168973 w 336613"/>
                  <a:gd name="connsiteY14" fmla="*/ 55435 h 336613"/>
                  <a:gd name="connsiteX15" fmla="*/ 56102 w 336613"/>
                  <a:gd name="connsiteY15" fmla="*/ 167640 h 336613"/>
                  <a:gd name="connsiteX16" fmla="*/ 168973 w 336613"/>
                  <a:gd name="connsiteY16" fmla="*/ 280511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6613" h="336613">
                    <a:moveTo>
                      <a:pt x="281178" y="29337"/>
                    </a:moveTo>
                    <a:cubicBezTo>
                      <a:pt x="281178" y="14954"/>
                      <a:pt x="294227" y="2572"/>
                      <a:pt x="309181" y="2572"/>
                    </a:cubicBezTo>
                    <a:cubicBezTo>
                      <a:pt x="322897" y="2572"/>
                      <a:pt x="336613" y="14954"/>
                      <a:pt x="336613" y="29337"/>
                    </a:cubicBezTo>
                    <a:lnTo>
                      <a:pt x="336613" y="307277"/>
                    </a:lnTo>
                    <a:cubicBezTo>
                      <a:pt x="336613" y="321659"/>
                      <a:pt x="322897" y="334042"/>
                      <a:pt x="309181" y="334042"/>
                    </a:cubicBezTo>
                    <a:cubicBezTo>
                      <a:pt x="294132" y="334042"/>
                      <a:pt x="281178" y="321659"/>
                      <a:pt x="281178" y="307277"/>
                    </a:cubicBezTo>
                    <a:lnTo>
                      <a:pt x="281178" y="293561"/>
                    </a:lnTo>
                    <a:cubicBezTo>
                      <a:pt x="251174" y="320326"/>
                      <a:pt x="212027" y="336614"/>
                      <a:pt x="168973" y="336614"/>
                    </a:cubicBezTo>
                    <a:cubicBezTo>
                      <a:pt x="75057" y="336614"/>
                      <a:pt x="0" y="261652"/>
                      <a:pt x="0" y="167640"/>
                    </a:cubicBezTo>
                    <a:cubicBezTo>
                      <a:pt x="0" y="73628"/>
                      <a:pt x="75057" y="0"/>
                      <a:pt x="168973" y="0"/>
                    </a:cubicBezTo>
                    <a:cubicBezTo>
                      <a:pt x="212027" y="0"/>
                      <a:pt x="251174" y="16288"/>
                      <a:pt x="281178" y="43053"/>
                    </a:cubicBezTo>
                    <a:lnTo>
                      <a:pt x="281178" y="29337"/>
                    </a:lnTo>
                    <a:close/>
                    <a:moveTo>
                      <a:pt x="168973" y="280511"/>
                    </a:moveTo>
                    <a:cubicBezTo>
                      <a:pt x="231648" y="280511"/>
                      <a:pt x="281178" y="230886"/>
                      <a:pt x="281178" y="167640"/>
                    </a:cubicBezTo>
                    <a:cubicBezTo>
                      <a:pt x="281178" y="104394"/>
                      <a:pt x="231553" y="55435"/>
                      <a:pt x="168973" y="55435"/>
                    </a:cubicBezTo>
                    <a:cubicBezTo>
                      <a:pt x="106394" y="55435"/>
                      <a:pt x="56102" y="104966"/>
                      <a:pt x="56102" y="167640"/>
                    </a:cubicBezTo>
                    <a:cubicBezTo>
                      <a:pt x="56102" y="230315"/>
                      <a:pt x="105632" y="280511"/>
                      <a:pt x="168973" y="280511"/>
                    </a:cubicBezTo>
                    <a:close/>
                  </a:path>
                </a:pathLst>
              </a:custGeom>
              <a:grpFill/>
              <a:ln w="9525" cap="flat">
                <a:noFill/>
                <a:prstDash val="solid"/>
                <a:miter/>
              </a:ln>
            </p:spPr>
            <p:txBody>
              <a:bodyPr rtlCol="0" anchor="ctr"/>
              <a:lstStyle/>
              <a:p>
                <a:endParaRPr lang="en-GB"/>
              </a:p>
            </p:txBody>
          </p:sp>
          <p:sp>
            <p:nvSpPr>
              <p:cNvPr id="34" name="Freeform: Shape 41">
                <a:extLst>
                  <a:ext uri="{FF2B5EF4-FFF2-40B4-BE49-F238E27FC236}">
                    <a16:creationId xmlns:a16="http://schemas.microsoft.com/office/drawing/2014/main" id="{873AC03B-2D64-CDCF-4A44-B228FAC17ACC}"/>
                  </a:ext>
                </a:extLst>
              </p:cNvPr>
              <p:cNvSpPr/>
              <p:nvPr/>
            </p:nvSpPr>
            <p:spPr>
              <a:xfrm>
                <a:off x="6171723" y="-643286"/>
                <a:ext cx="284416" cy="334041"/>
              </a:xfrm>
              <a:custGeom>
                <a:avLst/>
                <a:gdLst>
                  <a:gd name="connsiteX0" fmla="*/ 228981 w 284416"/>
                  <a:gd name="connsiteY0" fmla="*/ 141542 h 334041"/>
                  <a:gd name="connsiteX1" fmla="*/ 142208 w 284416"/>
                  <a:gd name="connsiteY1" fmla="*/ 54769 h 334041"/>
                  <a:gd name="connsiteX2" fmla="*/ 55435 w 284416"/>
                  <a:gd name="connsiteY2" fmla="*/ 138303 h 334041"/>
                  <a:gd name="connsiteX3" fmla="*/ 55435 w 284416"/>
                  <a:gd name="connsiteY3" fmla="*/ 307277 h 334041"/>
                  <a:gd name="connsiteX4" fmla="*/ 28004 w 284416"/>
                  <a:gd name="connsiteY4" fmla="*/ 334042 h 334041"/>
                  <a:gd name="connsiteX5" fmla="*/ 0 w 284416"/>
                  <a:gd name="connsiteY5" fmla="*/ 307277 h 334041"/>
                  <a:gd name="connsiteX6" fmla="*/ 0 w 284416"/>
                  <a:gd name="connsiteY6" fmla="*/ 29337 h 334041"/>
                  <a:gd name="connsiteX7" fmla="*/ 28004 w 284416"/>
                  <a:gd name="connsiteY7" fmla="*/ 2572 h 334041"/>
                  <a:gd name="connsiteX8" fmla="*/ 55435 w 284416"/>
                  <a:gd name="connsiteY8" fmla="*/ 28004 h 334041"/>
                  <a:gd name="connsiteX9" fmla="*/ 141541 w 284416"/>
                  <a:gd name="connsiteY9" fmla="*/ 0 h 334041"/>
                  <a:gd name="connsiteX10" fmla="*/ 284416 w 284416"/>
                  <a:gd name="connsiteY10" fmla="*/ 133731 h 334041"/>
                  <a:gd name="connsiteX11" fmla="*/ 284416 w 284416"/>
                  <a:gd name="connsiteY11" fmla="*/ 307277 h 334041"/>
                  <a:gd name="connsiteX12" fmla="*/ 256984 w 284416"/>
                  <a:gd name="connsiteY12" fmla="*/ 334042 h 334041"/>
                  <a:gd name="connsiteX13" fmla="*/ 228886 w 284416"/>
                  <a:gd name="connsiteY13" fmla="*/ 307277 h 334041"/>
                  <a:gd name="connsiteX14" fmla="*/ 228886 w 284416"/>
                  <a:gd name="connsiteY14" fmla="*/ 141542 h 334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4416" h="334041">
                    <a:moveTo>
                      <a:pt x="228981" y="141542"/>
                    </a:moveTo>
                    <a:cubicBezTo>
                      <a:pt x="228981" y="95250"/>
                      <a:pt x="188500" y="54769"/>
                      <a:pt x="142208" y="54769"/>
                    </a:cubicBezTo>
                    <a:cubicBezTo>
                      <a:pt x="95917" y="54769"/>
                      <a:pt x="55435" y="73057"/>
                      <a:pt x="55435" y="138303"/>
                    </a:cubicBezTo>
                    <a:lnTo>
                      <a:pt x="55435" y="307277"/>
                    </a:lnTo>
                    <a:cubicBezTo>
                      <a:pt x="55435" y="321659"/>
                      <a:pt x="41719" y="334042"/>
                      <a:pt x="28004" y="334042"/>
                    </a:cubicBezTo>
                    <a:cubicBezTo>
                      <a:pt x="12954" y="334042"/>
                      <a:pt x="0" y="321659"/>
                      <a:pt x="0" y="307277"/>
                    </a:cubicBezTo>
                    <a:lnTo>
                      <a:pt x="0" y="29337"/>
                    </a:lnTo>
                    <a:cubicBezTo>
                      <a:pt x="0" y="14954"/>
                      <a:pt x="13049" y="2572"/>
                      <a:pt x="28004" y="2572"/>
                    </a:cubicBezTo>
                    <a:cubicBezTo>
                      <a:pt x="41053" y="2572"/>
                      <a:pt x="54769" y="14288"/>
                      <a:pt x="55435" y="28004"/>
                    </a:cubicBezTo>
                    <a:cubicBezTo>
                      <a:pt x="78962" y="9716"/>
                      <a:pt x="108966" y="0"/>
                      <a:pt x="141541" y="0"/>
                    </a:cubicBezTo>
                    <a:cubicBezTo>
                      <a:pt x="217265" y="0"/>
                      <a:pt x="284416" y="59341"/>
                      <a:pt x="284416" y="133731"/>
                    </a:cubicBezTo>
                    <a:lnTo>
                      <a:pt x="284416" y="307277"/>
                    </a:lnTo>
                    <a:cubicBezTo>
                      <a:pt x="284416" y="321659"/>
                      <a:pt x="270700" y="334042"/>
                      <a:pt x="256984" y="334042"/>
                    </a:cubicBezTo>
                    <a:cubicBezTo>
                      <a:pt x="241935" y="334042"/>
                      <a:pt x="228886" y="321659"/>
                      <a:pt x="228886" y="307277"/>
                    </a:cubicBezTo>
                    <a:lnTo>
                      <a:pt x="228886" y="141542"/>
                    </a:lnTo>
                    <a:close/>
                  </a:path>
                </a:pathLst>
              </a:custGeom>
              <a:grpFill/>
              <a:ln w="9525" cap="flat">
                <a:noFill/>
                <a:prstDash val="solid"/>
                <a:miter/>
              </a:ln>
            </p:spPr>
            <p:txBody>
              <a:bodyPr rtlCol="0" anchor="ctr"/>
              <a:lstStyle/>
              <a:p>
                <a:endParaRPr lang="en-GB"/>
              </a:p>
            </p:txBody>
          </p:sp>
          <p:sp>
            <p:nvSpPr>
              <p:cNvPr id="35" name="Freeform: Shape 42">
                <a:extLst>
                  <a:ext uri="{FF2B5EF4-FFF2-40B4-BE49-F238E27FC236}">
                    <a16:creationId xmlns:a16="http://schemas.microsoft.com/office/drawing/2014/main" id="{3AF231C1-455F-E660-3D5D-B65BA7979233}"/>
                  </a:ext>
                </a:extLst>
              </p:cNvPr>
              <p:cNvSpPr/>
              <p:nvPr/>
            </p:nvSpPr>
            <p:spPr>
              <a:xfrm>
                <a:off x="4073461" y="-643286"/>
                <a:ext cx="336708" cy="336613"/>
              </a:xfrm>
              <a:custGeom>
                <a:avLst/>
                <a:gdLst>
                  <a:gd name="connsiteX0" fmla="*/ 336613 w 336708"/>
                  <a:gd name="connsiteY0" fmla="*/ 158496 h 336613"/>
                  <a:gd name="connsiteX1" fmla="*/ 168973 w 336708"/>
                  <a:gd name="connsiteY1" fmla="*/ 0 h 336613"/>
                  <a:gd name="connsiteX2" fmla="*/ 0 w 336708"/>
                  <a:gd name="connsiteY2" fmla="*/ 167640 h 336613"/>
                  <a:gd name="connsiteX3" fmla="*/ 168973 w 336708"/>
                  <a:gd name="connsiteY3" fmla="*/ 336614 h 336613"/>
                  <a:gd name="connsiteX4" fmla="*/ 285750 w 336708"/>
                  <a:gd name="connsiteY4" fmla="*/ 288989 h 336613"/>
                  <a:gd name="connsiteX5" fmla="*/ 295561 w 336708"/>
                  <a:gd name="connsiteY5" fmla="*/ 268129 h 336613"/>
                  <a:gd name="connsiteX6" fmla="*/ 267462 w 336708"/>
                  <a:gd name="connsiteY6" fmla="*/ 240125 h 336613"/>
                  <a:gd name="connsiteX7" fmla="*/ 245269 w 336708"/>
                  <a:gd name="connsiteY7" fmla="*/ 251270 h 336613"/>
                  <a:gd name="connsiteX8" fmla="*/ 168973 w 336708"/>
                  <a:gd name="connsiteY8" fmla="*/ 280607 h 336613"/>
                  <a:gd name="connsiteX9" fmla="*/ 57436 w 336708"/>
                  <a:gd name="connsiteY9" fmla="*/ 188690 h 336613"/>
                  <a:gd name="connsiteX10" fmla="*/ 309277 w 336708"/>
                  <a:gd name="connsiteY10" fmla="*/ 188690 h 336613"/>
                  <a:gd name="connsiteX11" fmla="*/ 309848 w 336708"/>
                  <a:gd name="connsiteY11" fmla="*/ 188690 h 336613"/>
                  <a:gd name="connsiteX12" fmla="*/ 310610 w 336708"/>
                  <a:gd name="connsiteY12" fmla="*/ 188690 h 336613"/>
                  <a:gd name="connsiteX13" fmla="*/ 312039 w 336708"/>
                  <a:gd name="connsiteY13" fmla="*/ 188405 h 336613"/>
                  <a:gd name="connsiteX14" fmla="*/ 314896 w 336708"/>
                  <a:gd name="connsiteY14" fmla="*/ 187833 h 336613"/>
                  <a:gd name="connsiteX15" fmla="*/ 336709 w 336708"/>
                  <a:gd name="connsiteY15" fmla="*/ 158687 h 336613"/>
                  <a:gd name="connsiteX16" fmla="*/ 168973 w 336708"/>
                  <a:gd name="connsiteY16" fmla="*/ 55435 h 336613"/>
                  <a:gd name="connsiteX17" fmla="*/ 275939 w 336708"/>
                  <a:gd name="connsiteY17" fmla="*/ 133160 h 336613"/>
                  <a:gd name="connsiteX18" fmla="*/ 61341 w 336708"/>
                  <a:gd name="connsiteY18" fmla="*/ 133160 h 336613"/>
                  <a:gd name="connsiteX19" fmla="*/ 168973 w 336708"/>
                  <a:gd name="connsiteY19" fmla="*/ 55435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6708" h="336613">
                    <a:moveTo>
                      <a:pt x="336613" y="158496"/>
                    </a:moveTo>
                    <a:cubicBezTo>
                      <a:pt x="335280" y="73057"/>
                      <a:pt x="258985" y="0"/>
                      <a:pt x="168973" y="0"/>
                    </a:cubicBezTo>
                    <a:cubicBezTo>
                      <a:pt x="78962" y="0"/>
                      <a:pt x="0" y="75057"/>
                      <a:pt x="0" y="167640"/>
                    </a:cubicBezTo>
                    <a:cubicBezTo>
                      <a:pt x="0" y="260223"/>
                      <a:pt x="74962" y="336614"/>
                      <a:pt x="168973" y="336614"/>
                    </a:cubicBezTo>
                    <a:cubicBezTo>
                      <a:pt x="214027" y="336614"/>
                      <a:pt x="255746" y="318992"/>
                      <a:pt x="285750" y="288989"/>
                    </a:cubicBezTo>
                    <a:cubicBezTo>
                      <a:pt x="291655" y="283750"/>
                      <a:pt x="295561" y="275939"/>
                      <a:pt x="295561" y="268129"/>
                    </a:cubicBezTo>
                    <a:cubicBezTo>
                      <a:pt x="295561" y="253175"/>
                      <a:pt x="282511" y="240125"/>
                      <a:pt x="267462" y="240125"/>
                    </a:cubicBezTo>
                    <a:cubicBezTo>
                      <a:pt x="258985" y="240125"/>
                      <a:pt x="251174" y="245364"/>
                      <a:pt x="245269" y="251270"/>
                    </a:cubicBezTo>
                    <a:cubicBezTo>
                      <a:pt x="226314" y="271463"/>
                      <a:pt x="198311" y="280607"/>
                      <a:pt x="168973" y="280607"/>
                    </a:cubicBezTo>
                    <a:cubicBezTo>
                      <a:pt x="112871" y="280607"/>
                      <a:pt x="67246" y="242126"/>
                      <a:pt x="57436" y="188690"/>
                    </a:cubicBezTo>
                    <a:lnTo>
                      <a:pt x="309277" y="188690"/>
                    </a:lnTo>
                    <a:cubicBezTo>
                      <a:pt x="309277" y="188690"/>
                      <a:pt x="309658" y="188690"/>
                      <a:pt x="309848" y="188690"/>
                    </a:cubicBezTo>
                    <a:lnTo>
                      <a:pt x="310610" y="188690"/>
                    </a:lnTo>
                    <a:cubicBezTo>
                      <a:pt x="310610" y="188690"/>
                      <a:pt x="311563" y="188500"/>
                      <a:pt x="312039" y="188405"/>
                    </a:cubicBezTo>
                    <a:cubicBezTo>
                      <a:pt x="312991" y="188309"/>
                      <a:pt x="313944" y="188119"/>
                      <a:pt x="314896" y="187833"/>
                    </a:cubicBezTo>
                    <a:cubicBezTo>
                      <a:pt x="326803" y="184595"/>
                      <a:pt x="336709" y="173260"/>
                      <a:pt x="336709" y="158687"/>
                    </a:cubicBezTo>
                    <a:close/>
                    <a:moveTo>
                      <a:pt x="168973" y="55435"/>
                    </a:moveTo>
                    <a:cubicBezTo>
                      <a:pt x="219551" y="55435"/>
                      <a:pt x="261556" y="87916"/>
                      <a:pt x="275939" y="133160"/>
                    </a:cubicBezTo>
                    <a:lnTo>
                      <a:pt x="61341" y="133160"/>
                    </a:lnTo>
                    <a:cubicBezTo>
                      <a:pt x="75724" y="87916"/>
                      <a:pt x="117729" y="55435"/>
                      <a:pt x="168973" y="55435"/>
                    </a:cubicBezTo>
                    <a:close/>
                  </a:path>
                </a:pathLst>
              </a:custGeom>
              <a:grpFill/>
              <a:ln w="9525" cap="flat">
                <a:noFill/>
                <a:prstDash val="solid"/>
                <a:miter/>
              </a:ln>
            </p:spPr>
            <p:txBody>
              <a:bodyPr rtlCol="0" anchor="ctr"/>
              <a:lstStyle/>
              <a:p>
                <a:endParaRPr lang="en-GB"/>
              </a:p>
            </p:txBody>
          </p:sp>
          <p:sp>
            <p:nvSpPr>
              <p:cNvPr id="36" name="Freeform: Shape 43">
                <a:extLst>
                  <a:ext uri="{FF2B5EF4-FFF2-40B4-BE49-F238E27FC236}">
                    <a16:creationId xmlns:a16="http://schemas.microsoft.com/office/drawing/2014/main" id="{ACB6D0B6-95B7-058A-0857-7BCB09E00615}"/>
                  </a:ext>
                </a:extLst>
              </p:cNvPr>
              <p:cNvSpPr/>
              <p:nvPr/>
            </p:nvSpPr>
            <p:spPr>
              <a:xfrm>
                <a:off x="5075205" y="-643286"/>
                <a:ext cx="336708" cy="336613"/>
              </a:xfrm>
              <a:custGeom>
                <a:avLst/>
                <a:gdLst>
                  <a:gd name="connsiteX0" fmla="*/ 336613 w 336708"/>
                  <a:gd name="connsiteY0" fmla="*/ 158496 h 336613"/>
                  <a:gd name="connsiteX1" fmla="*/ 168974 w 336708"/>
                  <a:gd name="connsiteY1" fmla="*/ 0 h 336613"/>
                  <a:gd name="connsiteX2" fmla="*/ 0 w 336708"/>
                  <a:gd name="connsiteY2" fmla="*/ 167640 h 336613"/>
                  <a:gd name="connsiteX3" fmla="*/ 168974 w 336708"/>
                  <a:gd name="connsiteY3" fmla="*/ 336614 h 336613"/>
                  <a:gd name="connsiteX4" fmla="*/ 285750 w 336708"/>
                  <a:gd name="connsiteY4" fmla="*/ 288989 h 336613"/>
                  <a:gd name="connsiteX5" fmla="*/ 295561 w 336708"/>
                  <a:gd name="connsiteY5" fmla="*/ 268129 h 336613"/>
                  <a:gd name="connsiteX6" fmla="*/ 267557 w 336708"/>
                  <a:gd name="connsiteY6" fmla="*/ 240125 h 336613"/>
                  <a:gd name="connsiteX7" fmla="*/ 245364 w 336708"/>
                  <a:gd name="connsiteY7" fmla="*/ 251270 h 336613"/>
                  <a:gd name="connsiteX8" fmla="*/ 169069 w 336708"/>
                  <a:gd name="connsiteY8" fmla="*/ 280607 h 336613"/>
                  <a:gd name="connsiteX9" fmla="*/ 57531 w 336708"/>
                  <a:gd name="connsiteY9" fmla="*/ 188690 h 336613"/>
                  <a:gd name="connsiteX10" fmla="*/ 308896 w 336708"/>
                  <a:gd name="connsiteY10" fmla="*/ 188690 h 336613"/>
                  <a:gd name="connsiteX11" fmla="*/ 309372 w 336708"/>
                  <a:gd name="connsiteY11" fmla="*/ 188690 h 336613"/>
                  <a:gd name="connsiteX12" fmla="*/ 310610 w 336708"/>
                  <a:gd name="connsiteY12" fmla="*/ 188690 h 336613"/>
                  <a:gd name="connsiteX13" fmla="*/ 312801 w 336708"/>
                  <a:gd name="connsiteY13" fmla="*/ 188214 h 336613"/>
                  <a:gd name="connsiteX14" fmla="*/ 313944 w 336708"/>
                  <a:gd name="connsiteY14" fmla="*/ 188024 h 336613"/>
                  <a:gd name="connsiteX15" fmla="*/ 336709 w 336708"/>
                  <a:gd name="connsiteY15" fmla="*/ 158687 h 336613"/>
                  <a:gd name="connsiteX16" fmla="*/ 168974 w 336708"/>
                  <a:gd name="connsiteY16" fmla="*/ 55435 h 336613"/>
                  <a:gd name="connsiteX17" fmla="*/ 275939 w 336708"/>
                  <a:gd name="connsiteY17" fmla="*/ 133160 h 336613"/>
                  <a:gd name="connsiteX18" fmla="*/ 61341 w 336708"/>
                  <a:gd name="connsiteY18" fmla="*/ 133160 h 336613"/>
                  <a:gd name="connsiteX19" fmla="*/ 168974 w 336708"/>
                  <a:gd name="connsiteY19" fmla="*/ 55435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6708" h="336613">
                    <a:moveTo>
                      <a:pt x="336613" y="158496"/>
                    </a:moveTo>
                    <a:cubicBezTo>
                      <a:pt x="335280" y="73057"/>
                      <a:pt x="258985" y="0"/>
                      <a:pt x="168974" y="0"/>
                    </a:cubicBezTo>
                    <a:cubicBezTo>
                      <a:pt x="78962" y="0"/>
                      <a:pt x="0" y="75057"/>
                      <a:pt x="0" y="167640"/>
                    </a:cubicBezTo>
                    <a:cubicBezTo>
                      <a:pt x="0" y="260223"/>
                      <a:pt x="75057" y="336614"/>
                      <a:pt x="168974" y="336614"/>
                    </a:cubicBezTo>
                    <a:cubicBezTo>
                      <a:pt x="213931" y="336614"/>
                      <a:pt x="255746" y="318992"/>
                      <a:pt x="285750" y="288989"/>
                    </a:cubicBezTo>
                    <a:cubicBezTo>
                      <a:pt x="291655" y="283750"/>
                      <a:pt x="295561" y="275939"/>
                      <a:pt x="295561" y="268129"/>
                    </a:cubicBezTo>
                    <a:cubicBezTo>
                      <a:pt x="295561" y="253175"/>
                      <a:pt x="282512" y="240125"/>
                      <a:pt x="267557" y="240125"/>
                    </a:cubicBezTo>
                    <a:cubicBezTo>
                      <a:pt x="259080" y="240125"/>
                      <a:pt x="251270" y="245364"/>
                      <a:pt x="245364" y="251270"/>
                    </a:cubicBezTo>
                    <a:cubicBezTo>
                      <a:pt x="226409" y="271463"/>
                      <a:pt x="198406" y="280607"/>
                      <a:pt x="169069" y="280607"/>
                    </a:cubicBezTo>
                    <a:cubicBezTo>
                      <a:pt x="112967" y="280607"/>
                      <a:pt x="67342" y="242126"/>
                      <a:pt x="57531" y="188690"/>
                    </a:cubicBezTo>
                    <a:lnTo>
                      <a:pt x="308896" y="188690"/>
                    </a:lnTo>
                    <a:cubicBezTo>
                      <a:pt x="308896" y="188690"/>
                      <a:pt x="309277" y="188690"/>
                      <a:pt x="309372" y="188690"/>
                    </a:cubicBezTo>
                    <a:lnTo>
                      <a:pt x="310610" y="188690"/>
                    </a:lnTo>
                    <a:cubicBezTo>
                      <a:pt x="311372" y="188690"/>
                      <a:pt x="312134" y="188405"/>
                      <a:pt x="312801" y="188214"/>
                    </a:cubicBezTo>
                    <a:cubicBezTo>
                      <a:pt x="313182" y="188214"/>
                      <a:pt x="313563" y="188119"/>
                      <a:pt x="313944" y="188024"/>
                    </a:cubicBezTo>
                    <a:cubicBezTo>
                      <a:pt x="326231" y="185166"/>
                      <a:pt x="336709" y="173641"/>
                      <a:pt x="336709" y="158687"/>
                    </a:cubicBezTo>
                    <a:close/>
                    <a:moveTo>
                      <a:pt x="168974" y="55435"/>
                    </a:moveTo>
                    <a:cubicBezTo>
                      <a:pt x="219551" y="55435"/>
                      <a:pt x="261556" y="87916"/>
                      <a:pt x="275939" y="133160"/>
                    </a:cubicBezTo>
                    <a:lnTo>
                      <a:pt x="61341" y="133160"/>
                    </a:lnTo>
                    <a:cubicBezTo>
                      <a:pt x="75724" y="87916"/>
                      <a:pt x="117729" y="55435"/>
                      <a:pt x="168974" y="55435"/>
                    </a:cubicBezTo>
                    <a:close/>
                  </a:path>
                </a:pathLst>
              </a:custGeom>
              <a:grpFill/>
              <a:ln w="9525" cap="flat">
                <a:noFill/>
                <a:prstDash val="solid"/>
                <a:miter/>
              </a:ln>
            </p:spPr>
            <p:txBody>
              <a:bodyPr rtlCol="0" anchor="ctr"/>
              <a:lstStyle/>
              <a:p>
                <a:endParaRPr lang="en-GB"/>
              </a:p>
            </p:txBody>
          </p:sp>
        </p:grpSp>
        <p:grpSp>
          <p:nvGrpSpPr>
            <p:cNvPr id="20" name="Graphic 3">
              <a:extLst>
                <a:ext uri="{FF2B5EF4-FFF2-40B4-BE49-F238E27FC236}">
                  <a16:creationId xmlns:a16="http://schemas.microsoft.com/office/drawing/2014/main" id="{32203E87-E804-FA66-4150-7C65342A0557}"/>
                </a:ext>
              </a:extLst>
            </p:cNvPr>
            <p:cNvGrpSpPr/>
            <p:nvPr/>
          </p:nvGrpSpPr>
          <p:grpSpPr>
            <a:xfrm>
              <a:off x="6494906" y="-369252"/>
              <a:ext cx="62579" cy="60579"/>
              <a:chOff x="6494906" y="-369252"/>
              <a:chExt cx="62579" cy="60579"/>
            </a:xfrm>
            <a:grpFill/>
          </p:grpSpPr>
          <p:sp>
            <p:nvSpPr>
              <p:cNvPr id="21" name="Freeform: Shape 28">
                <a:extLst>
                  <a:ext uri="{FF2B5EF4-FFF2-40B4-BE49-F238E27FC236}">
                    <a16:creationId xmlns:a16="http://schemas.microsoft.com/office/drawing/2014/main" id="{0B69D668-FDB9-1A29-BFF4-DA0FCB6C48A6}"/>
                  </a:ext>
                </a:extLst>
              </p:cNvPr>
              <p:cNvSpPr/>
              <p:nvPr/>
            </p:nvSpPr>
            <p:spPr>
              <a:xfrm>
                <a:off x="6494906" y="-369252"/>
                <a:ext cx="62579" cy="60579"/>
              </a:xfrm>
              <a:custGeom>
                <a:avLst/>
                <a:gdLst>
                  <a:gd name="connsiteX0" fmla="*/ 31242 w 62579"/>
                  <a:gd name="connsiteY0" fmla="*/ 0 h 60579"/>
                  <a:gd name="connsiteX1" fmla="*/ 0 w 62579"/>
                  <a:gd name="connsiteY1" fmla="*/ 30290 h 60579"/>
                  <a:gd name="connsiteX2" fmla="*/ 31242 w 62579"/>
                  <a:gd name="connsiteY2" fmla="*/ 60579 h 60579"/>
                  <a:gd name="connsiteX3" fmla="*/ 62579 w 62579"/>
                  <a:gd name="connsiteY3" fmla="*/ 30290 h 60579"/>
                  <a:gd name="connsiteX4" fmla="*/ 31242 w 62579"/>
                  <a:gd name="connsiteY4" fmla="*/ 0 h 60579"/>
                  <a:gd name="connsiteX5" fmla="*/ 57055 w 62579"/>
                  <a:gd name="connsiteY5" fmla="*/ 30385 h 60579"/>
                  <a:gd name="connsiteX6" fmla="*/ 31242 w 62579"/>
                  <a:gd name="connsiteY6" fmla="*/ 54864 h 60579"/>
                  <a:gd name="connsiteX7" fmla="*/ 5905 w 62579"/>
                  <a:gd name="connsiteY7" fmla="*/ 30385 h 60579"/>
                  <a:gd name="connsiteX8" fmla="*/ 31242 w 62579"/>
                  <a:gd name="connsiteY8" fmla="*/ 5905 h 60579"/>
                  <a:gd name="connsiteX9" fmla="*/ 57055 w 62579"/>
                  <a:gd name="connsiteY9" fmla="*/ 30385 h 60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579" h="60579">
                    <a:moveTo>
                      <a:pt x="31242" y="0"/>
                    </a:moveTo>
                    <a:cubicBezTo>
                      <a:pt x="14288" y="0"/>
                      <a:pt x="0" y="13906"/>
                      <a:pt x="0" y="30290"/>
                    </a:cubicBezTo>
                    <a:cubicBezTo>
                      <a:pt x="0" y="46673"/>
                      <a:pt x="14288" y="60579"/>
                      <a:pt x="31242" y="60579"/>
                    </a:cubicBezTo>
                    <a:cubicBezTo>
                      <a:pt x="48196" y="60579"/>
                      <a:pt x="62579" y="46958"/>
                      <a:pt x="62579" y="30290"/>
                    </a:cubicBezTo>
                    <a:cubicBezTo>
                      <a:pt x="62579" y="13621"/>
                      <a:pt x="48482" y="0"/>
                      <a:pt x="31242" y="0"/>
                    </a:cubicBezTo>
                    <a:close/>
                    <a:moveTo>
                      <a:pt x="57055" y="30385"/>
                    </a:moveTo>
                    <a:cubicBezTo>
                      <a:pt x="57055" y="43910"/>
                      <a:pt x="45434" y="54864"/>
                      <a:pt x="31242" y="54864"/>
                    </a:cubicBezTo>
                    <a:cubicBezTo>
                      <a:pt x="17050" y="54864"/>
                      <a:pt x="5905" y="43910"/>
                      <a:pt x="5905" y="30385"/>
                    </a:cubicBezTo>
                    <a:cubicBezTo>
                      <a:pt x="5905" y="16859"/>
                      <a:pt x="17240" y="5905"/>
                      <a:pt x="31242" y="5905"/>
                    </a:cubicBezTo>
                    <a:cubicBezTo>
                      <a:pt x="45244" y="5905"/>
                      <a:pt x="57055" y="16859"/>
                      <a:pt x="57055" y="30385"/>
                    </a:cubicBezTo>
                    <a:close/>
                  </a:path>
                </a:pathLst>
              </a:custGeom>
              <a:grpFill/>
              <a:ln w="9525" cap="flat">
                <a:noFill/>
                <a:prstDash val="solid"/>
                <a:miter/>
              </a:ln>
            </p:spPr>
            <p:txBody>
              <a:bodyPr rtlCol="0" anchor="ctr"/>
              <a:lstStyle/>
              <a:p>
                <a:endParaRPr lang="en-GB"/>
              </a:p>
            </p:txBody>
          </p:sp>
          <p:sp>
            <p:nvSpPr>
              <p:cNvPr id="22" name="Freeform: Shape 29">
                <a:extLst>
                  <a:ext uri="{FF2B5EF4-FFF2-40B4-BE49-F238E27FC236}">
                    <a16:creationId xmlns:a16="http://schemas.microsoft.com/office/drawing/2014/main" id="{C062DD6B-9FBA-9CD8-4305-FC8C09EF2E05}"/>
                  </a:ext>
                </a:extLst>
              </p:cNvPr>
              <p:cNvSpPr/>
              <p:nvPr/>
            </p:nvSpPr>
            <p:spPr>
              <a:xfrm>
                <a:off x="6516718" y="-357155"/>
                <a:ext cx="20002" cy="36004"/>
              </a:xfrm>
              <a:custGeom>
                <a:avLst/>
                <a:gdLst>
                  <a:gd name="connsiteX0" fmla="*/ 14573 w 20002"/>
                  <a:gd name="connsiteY0" fmla="*/ 21050 h 36004"/>
                  <a:gd name="connsiteX1" fmla="*/ 20002 w 20002"/>
                  <a:gd name="connsiteY1" fmla="*/ 11144 h 36004"/>
                  <a:gd name="connsiteX2" fmla="*/ 8763 w 20002"/>
                  <a:gd name="connsiteY2" fmla="*/ 0 h 36004"/>
                  <a:gd name="connsiteX3" fmla="*/ 4286 w 20002"/>
                  <a:gd name="connsiteY3" fmla="*/ 0 h 36004"/>
                  <a:gd name="connsiteX4" fmla="*/ 0 w 20002"/>
                  <a:gd name="connsiteY4" fmla="*/ 4572 h 36004"/>
                  <a:gd name="connsiteX5" fmla="*/ 0 w 20002"/>
                  <a:gd name="connsiteY5" fmla="*/ 33052 h 36004"/>
                  <a:gd name="connsiteX6" fmla="*/ 3143 w 20002"/>
                  <a:gd name="connsiteY6" fmla="*/ 36004 h 36004"/>
                  <a:gd name="connsiteX7" fmla="*/ 6191 w 20002"/>
                  <a:gd name="connsiteY7" fmla="*/ 33052 h 36004"/>
                  <a:gd name="connsiteX8" fmla="*/ 6191 w 20002"/>
                  <a:gd name="connsiteY8" fmla="*/ 22479 h 36004"/>
                  <a:gd name="connsiteX9" fmla="*/ 8572 w 20002"/>
                  <a:gd name="connsiteY9" fmla="*/ 22479 h 36004"/>
                  <a:gd name="connsiteX10" fmla="*/ 14097 w 20002"/>
                  <a:gd name="connsiteY10" fmla="*/ 34385 h 36004"/>
                  <a:gd name="connsiteX11" fmla="*/ 16764 w 20002"/>
                  <a:gd name="connsiteY11" fmla="*/ 36004 h 36004"/>
                  <a:gd name="connsiteX12" fmla="*/ 18192 w 20002"/>
                  <a:gd name="connsiteY12" fmla="*/ 35719 h 36004"/>
                  <a:gd name="connsiteX13" fmla="*/ 20002 w 20002"/>
                  <a:gd name="connsiteY13" fmla="*/ 33147 h 36004"/>
                  <a:gd name="connsiteX14" fmla="*/ 19717 w 20002"/>
                  <a:gd name="connsiteY14" fmla="*/ 31909 h 36004"/>
                  <a:gd name="connsiteX15" fmla="*/ 14573 w 20002"/>
                  <a:gd name="connsiteY15" fmla="*/ 21050 h 36004"/>
                  <a:gd name="connsiteX16" fmla="*/ 13716 w 20002"/>
                  <a:gd name="connsiteY16" fmla="*/ 11240 h 36004"/>
                  <a:gd name="connsiteX17" fmla="*/ 8763 w 20002"/>
                  <a:gd name="connsiteY17" fmla="*/ 16574 h 36004"/>
                  <a:gd name="connsiteX18" fmla="*/ 6096 w 20002"/>
                  <a:gd name="connsiteY18" fmla="*/ 16574 h 36004"/>
                  <a:gd name="connsiteX19" fmla="*/ 6096 w 20002"/>
                  <a:gd name="connsiteY19" fmla="*/ 6096 h 36004"/>
                  <a:gd name="connsiteX20" fmla="*/ 8763 w 20002"/>
                  <a:gd name="connsiteY20" fmla="*/ 6096 h 36004"/>
                  <a:gd name="connsiteX21" fmla="*/ 13716 w 20002"/>
                  <a:gd name="connsiteY21" fmla="*/ 11240 h 36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002" h="36004">
                    <a:moveTo>
                      <a:pt x="14573" y="21050"/>
                    </a:moveTo>
                    <a:cubicBezTo>
                      <a:pt x="18002" y="18955"/>
                      <a:pt x="20002" y="15335"/>
                      <a:pt x="20002" y="11144"/>
                    </a:cubicBezTo>
                    <a:cubicBezTo>
                      <a:pt x="20002" y="4858"/>
                      <a:pt x="15145" y="0"/>
                      <a:pt x="8763" y="0"/>
                    </a:cubicBezTo>
                    <a:lnTo>
                      <a:pt x="4286" y="0"/>
                    </a:lnTo>
                    <a:cubicBezTo>
                      <a:pt x="1809" y="0"/>
                      <a:pt x="0" y="1905"/>
                      <a:pt x="0" y="4572"/>
                    </a:cubicBezTo>
                    <a:lnTo>
                      <a:pt x="0" y="33052"/>
                    </a:lnTo>
                    <a:cubicBezTo>
                      <a:pt x="0" y="34671"/>
                      <a:pt x="1429" y="36004"/>
                      <a:pt x="3143" y="36004"/>
                    </a:cubicBezTo>
                    <a:cubicBezTo>
                      <a:pt x="4858" y="36004"/>
                      <a:pt x="6191" y="34766"/>
                      <a:pt x="6191" y="33052"/>
                    </a:cubicBezTo>
                    <a:lnTo>
                      <a:pt x="6191" y="22479"/>
                    </a:lnTo>
                    <a:lnTo>
                      <a:pt x="8572" y="22479"/>
                    </a:lnTo>
                    <a:lnTo>
                      <a:pt x="14097" y="34385"/>
                    </a:lnTo>
                    <a:cubicBezTo>
                      <a:pt x="14573" y="35433"/>
                      <a:pt x="15621" y="36004"/>
                      <a:pt x="16764" y="36004"/>
                    </a:cubicBezTo>
                    <a:cubicBezTo>
                      <a:pt x="17240" y="36004"/>
                      <a:pt x="17812" y="35909"/>
                      <a:pt x="18192" y="35719"/>
                    </a:cubicBezTo>
                    <a:cubicBezTo>
                      <a:pt x="19336" y="35243"/>
                      <a:pt x="20002" y="34290"/>
                      <a:pt x="20002" y="33147"/>
                    </a:cubicBezTo>
                    <a:cubicBezTo>
                      <a:pt x="20002" y="32766"/>
                      <a:pt x="20002" y="32385"/>
                      <a:pt x="19717" y="31909"/>
                    </a:cubicBezTo>
                    <a:lnTo>
                      <a:pt x="14573" y="21050"/>
                    </a:lnTo>
                    <a:close/>
                    <a:moveTo>
                      <a:pt x="13716" y="11240"/>
                    </a:moveTo>
                    <a:cubicBezTo>
                      <a:pt x="13716" y="11240"/>
                      <a:pt x="13716" y="16574"/>
                      <a:pt x="8763" y="16574"/>
                    </a:cubicBezTo>
                    <a:lnTo>
                      <a:pt x="6096" y="16574"/>
                    </a:lnTo>
                    <a:lnTo>
                      <a:pt x="6096" y="6096"/>
                    </a:lnTo>
                    <a:lnTo>
                      <a:pt x="8763" y="6096"/>
                    </a:lnTo>
                    <a:cubicBezTo>
                      <a:pt x="13621" y="6096"/>
                      <a:pt x="13716" y="11049"/>
                      <a:pt x="13716" y="11240"/>
                    </a:cubicBezTo>
                    <a:close/>
                  </a:path>
                </a:pathLst>
              </a:custGeom>
              <a:grpFill/>
              <a:ln w="9525"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403198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3" pos="363" userDrawn="1">
          <p15:clr>
            <a:srgbClr val="000000"/>
          </p15:clr>
        </p15:guide>
        <p15:guide id="14" pos="7316" userDrawn="1">
          <p15:clr>
            <a:srgbClr val="000000"/>
          </p15:clr>
        </p15:guide>
        <p15:guide id="15" orient="horz" pos="363" userDrawn="1">
          <p15:clr>
            <a:srgbClr val="000000"/>
          </p15:clr>
        </p15:guide>
        <p15:guide id="16" orient="horz" pos="3956" userDrawn="1">
          <p15:clr>
            <a:srgbClr val="00000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Pre-Defined 3D Cover 9">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7C7ED7E-6C01-0267-7E98-035E5A66DBE1}"/>
              </a:ext>
              <a:ext uri="{C183D7F6-B498-43B3-948B-1728B52AA6E4}">
                <adec:decorative xmlns:adec="http://schemas.microsoft.com/office/drawing/2017/decorative" val="1"/>
              </a:ext>
            </a:extLst>
          </p:cNvPr>
          <p:cNvPicPr>
            <a:picLocks noChangeAspect="1"/>
          </p:cNvPicPr>
          <p:nvPr/>
        </p:nvPicPr>
        <p:blipFill>
          <a:blip r:embed="rId2" cstate="screen">
            <a:extLst>
              <a:ext uri="{28A0092B-C50C-407E-A947-70E740481C1C}">
                <a14:useLocalDpi xmlns:a14="http://schemas.microsoft.com/office/drawing/2010/main"/>
              </a:ext>
            </a:extLst>
          </a:blip>
          <a:srcRect r="-2"/>
          <a:stretch>
            <a:fillRect/>
          </a:stretch>
        </p:blipFill>
        <p:spPr>
          <a:xfrm>
            <a:off x="6205536" y="0"/>
            <a:ext cx="5986463" cy="6858000"/>
          </a:xfrm>
          <a:prstGeom prst="rect">
            <a:avLst/>
          </a:prstGeom>
          <a:solidFill>
            <a:srgbClr val="E1E3EF"/>
          </a:solidFill>
          <a:ln>
            <a:noFill/>
          </a:ln>
        </p:spPr>
      </p:pic>
      <p:grpSp>
        <p:nvGrpSpPr>
          <p:cNvPr id="65" name="Graphic 3" descr="Experian Logo">
            <a:extLst>
              <a:ext uri="{FF2B5EF4-FFF2-40B4-BE49-F238E27FC236}">
                <a16:creationId xmlns:a16="http://schemas.microsoft.com/office/drawing/2014/main" id="{FC5396D9-6366-5786-343A-1D80DDA74902}"/>
              </a:ext>
            </a:extLst>
          </p:cNvPr>
          <p:cNvGrpSpPr/>
          <p:nvPr/>
        </p:nvGrpSpPr>
        <p:grpSpPr>
          <a:xfrm>
            <a:off x="578644" y="1723518"/>
            <a:ext cx="1985962" cy="650823"/>
            <a:chOff x="3756183" y="-979328"/>
            <a:chExt cx="2801302" cy="918019"/>
          </a:xfrm>
        </p:grpSpPr>
        <p:grpSp>
          <p:nvGrpSpPr>
            <p:cNvPr id="66" name="Graphic 3">
              <a:extLst>
                <a:ext uri="{FF2B5EF4-FFF2-40B4-BE49-F238E27FC236}">
                  <a16:creationId xmlns:a16="http://schemas.microsoft.com/office/drawing/2014/main" id="{336D5698-2C7A-973D-A318-B9A148013926}"/>
                </a:ext>
              </a:extLst>
            </p:cNvPr>
            <p:cNvGrpSpPr/>
            <p:nvPr/>
          </p:nvGrpSpPr>
          <p:grpSpPr>
            <a:xfrm>
              <a:off x="3756183" y="-979328"/>
              <a:ext cx="2699956" cy="918019"/>
              <a:chOff x="3756183" y="-979328"/>
              <a:chExt cx="2699956" cy="918019"/>
            </a:xfrm>
          </p:grpSpPr>
          <p:sp>
            <p:nvSpPr>
              <p:cNvPr id="70" name="Freeform: Shape 69">
                <a:extLst>
                  <a:ext uri="{FF2B5EF4-FFF2-40B4-BE49-F238E27FC236}">
                    <a16:creationId xmlns:a16="http://schemas.microsoft.com/office/drawing/2014/main" id="{71F09919-1085-76DC-080F-F37370FF237E}"/>
                  </a:ext>
                </a:extLst>
              </p:cNvPr>
              <p:cNvSpPr/>
              <p:nvPr/>
            </p:nvSpPr>
            <p:spPr>
              <a:xfrm>
                <a:off x="4045266" y="-979328"/>
                <a:ext cx="216027" cy="216027"/>
              </a:xfrm>
              <a:custGeom>
                <a:avLst/>
                <a:gdLst>
                  <a:gd name="connsiteX0" fmla="*/ 160020 w 216027"/>
                  <a:gd name="connsiteY0" fmla="*/ 216027 h 216027"/>
                  <a:gd name="connsiteX1" fmla="*/ 56007 w 216027"/>
                  <a:gd name="connsiteY1" fmla="*/ 216027 h 216027"/>
                  <a:gd name="connsiteX2" fmla="*/ 0 w 216027"/>
                  <a:gd name="connsiteY2" fmla="*/ 160020 h 216027"/>
                  <a:gd name="connsiteX3" fmla="*/ 0 w 216027"/>
                  <a:gd name="connsiteY3" fmla="*/ 56007 h 216027"/>
                  <a:gd name="connsiteX4" fmla="*/ 56007 w 216027"/>
                  <a:gd name="connsiteY4" fmla="*/ 0 h 216027"/>
                  <a:gd name="connsiteX5" fmla="*/ 160020 w 216027"/>
                  <a:gd name="connsiteY5" fmla="*/ 0 h 216027"/>
                  <a:gd name="connsiteX6" fmla="*/ 216027 w 216027"/>
                  <a:gd name="connsiteY6" fmla="*/ 56007 h 216027"/>
                  <a:gd name="connsiteX7" fmla="*/ 216027 w 216027"/>
                  <a:gd name="connsiteY7" fmla="*/ 160020 h 216027"/>
                  <a:gd name="connsiteX8" fmla="*/ 160020 w 216027"/>
                  <a:gd name="connsiteY8" fmla="*/ 216027 h 216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027" h="216027">
                    <a:moveTo>
                      <a:pt x="160020" y="216027"/>
                    </a:moveTo>
                    <a:lnTo>
                      <a:pt x="56007" y="216027"/>
                    </a:lnTo>
                    <a:cubicBezTo>
                      <a:pt x="25051" y="216027"/>
                      <a:pt x="0" y="190976"/>
                      <a:pt x="0" y="160020"/>
                    </a:cubicBezTo>
                    <a:lnTo>
                      <a:pt x="0" y="56007"/>
                    </a:lnTo>
                    <a:cubicBezTo>
                      <a:pt x="0" y="25146"/>
                      <a:pt x="25051" y="0"/>
                      <a:pt x="56007" y="0"/>
                    </a:cubicBezTo>
                    <a:lnTo>
                      <a:pt x="160020" y="0"/>
                    </a:lnTo>
                    <a:cubicBezTo>
                      <a:pt x="190976" y="0"/>
                      <a:pt x="216027" y="25051"/>
                      <a:pt x="216027" y="56007"/>
                    </a:cubicBezTo>
                    <a:lnTo>
                      <a:pt x="216027" y="160020"/>
                    </a:lnTo>
                    <a:cubicBezTo>
                      <a:pt x="216027" y="190976"/>
                      <a:pt x="190976" y="216027"/>
                      <a:pt x="160020" y="216027"/>
                    </a:cubicBezTo>
                  </a:path>
                </a:pathLst>
              </a:custGeom>
              <a:solidFill>
                <a:srgbClr val="426DA9"/>
              </a:solidFill>
              <a:ln w="9525"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BF8AC3D9-8758-F84D-E065-115DF51FF1F5}"/>
                  </a:ext>
                </a:extLst>
              </p:cNvPr>
              <p:cNvSpPr/>
              <p:nvPr/>
            </p:nvSpPr>
            <p:spPr>
              <a:xfrm>
                <a:off x="3756183" y="-773112"/>
                <a:ext cx="242982" cy="242982"/>
              </a:xfrm>
              <a:custGeom>
                <a:avLst/>
                <a:gdLst>
                  <a:gd name="connsiteX0" fmla="*/ 180023 w 242982"/>
                  <a:gd name="connsiteY0" fmla="*/ 242983 h 242982"/>
                  <a:gd name="connsiteX1" fmla="*/ 62960 w 242982"/>
                  <a:gd name="connsiteY1" fmla="*/ 242983 h 242982"/>
                  <a:gd name="connsiteX2" fmla="*/ 0 w 242982"/>
                  <a:gd name="connsiteY2" fmla="*/ 180023 h 242982"/>
                  <a:gd name="connsiteX3" fmla="*/ 0 w 242982"/>
                  <a:gd name="connsiteY3" fmla="*/ 62960 h 242982"/>
                  <a:gd name="connsiteX4" fmla="*/ 62960 w 242982"/>
                  <a:gd name="connsiteY4" fmla="*/ 0 h 242982"/>
                  <a:gd name="connsiteX5" fmla="*/ 180023 w 242982"/>
                  <a:gd name="connsiteY5" fmla="*/ 0 h 242982"/>
                  <a:gd name="connsiteX6" fmla="*/ 242983 w 242982"/>
                  <a:gd name="connsiteY6" fmla="*/ 62960 h 242982"/>
                  <a:gd name="connsiteX7" fmla="*/ 242983 w 242982"/>
                  <a:gd name="connsiteY7" fmla="*/ 180023 h 242982"/>
                  <a:gd name="connsiteX8" fmla="*/ 180023 w 242982"/>
                  <a:gd name="connsiteY8" fmla="*/ 242983 h 242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82" h="242982">
                    <a:moveTo>
                      <a:pt x="180023" y="242983"/>
                    </a:moveTo>
                    <a:lnTo>
                      <a:pt x="62960" y="242983"/>
                    </a:lnTo>
                    <a:cubicBezTo>
                      <a:pt x="28194" y="242983"/>
                      <a:pt x="0" y="214884"/>
                      <a:pt x="0" y="180023"/>
                    </a:cubicBezTo>
                    <a:lnTo>
                      <a:pt x="0" y="62960"/>
                    </a:lnTo>
                    <a:cubicBezTo>
                      <a:pt x="0" y="28194"/>
                      <a:pt x="28194" y="0"/>
                      <a:pt x="62960" y="0"/>
                    </a:cubicBezTo>
                    <a:lnTo>
                      <a:pt x="180023" y="0"/>
                    </a:lnTo>
                    <a:cubicBezTo>
                      <a:pt x="214789" y="0"/>
                      <a:pt x="242983" y="28194"/>
                      <a:pt x="242983" y="62960"/>
                    </a:cubicBezTo>
                    <a:lnTo>
                      <a:pt x="242983" y="180023"/>
                    </a:lnTo>
                    <a:cubicBezTo>
                      <a:pt x="242983" y="214884"/>
                      <a:pt x="214789" y="242983"/>
                      <a:pt x="180023" y="242983"/>
                    </a:cubicBezTo>
                  </a:path>
                </a:pathLst>
              </a:custGeom>
              <a:solidFill>
                <a:srgbClr val="77127B"/>
              </a:solidFill>
              <a:ln w="9525" cap="flat">
                <a:noFill/>
                <a:prstDash val="solid"/>
                <a:miter/>
              </a:ln>
            </p:spPr>
            <p:txBody>
              <a:bodyPr rtlCol="0" anchor="ctr"/>
              <a:lstStyle/>
              <a:p>
                <a:endParaRPr lang="en-GB"/>
              </a:p>
            </p:txBody>
          </p:sp>
          <p:sp>
            <p:nvSpPr>
              <p:cNvPr id="72" name="Freeform: Shape 71">
                <a:extLst>
                  <a:ext uri="{FF2B5EF4-FFF2-40B4-BE49-F238E27FC236}">
                    <a16:creationId xmlns:a16="http://schemas.microsoft.com/office/drawing/2014/main" id="{10799067-FCC2-BAAC-594D-A14CA636984F}"/>
                  </a:ext>
                </a:extLst>
              </p:cNvPr>
              <p:cNvSpPr/>
              <p:nvPr/>
            </p:nvSpPr>
            <p:spPr>
              <a:xfrm>
                <a:off x="3815143" y="-435641"/>
                <a:ext cx="148399" cy="148494"/>
              </a:xfrm>
              <a:custGeom>
                <a:avLst/>
                <a:gdLst>
                  <a:gd name="connsiteX0" fmla="*/ 109919 w 148399"/>
                  <a:gd name="connsiteY0" fmla="*/ 148495 h 148494"/>
                  <a:gd name="connsiteX1" fmla="*/ 38481 w 148399"/>
                  <a:gd name="connsiteY1" fmla="*/ 148495 h 148494"/>
                  <a:gd name="connsiteX2" fmla="*/ 0 w 148399"/>
                  <a:gd name="connsiteY2" fmla="*/ 110014 h 148494"/>
                  <a:gd name="connsiteX3" fmla="*/ 0 w 148399"/>
                  <a:gd name="connsiteY3" fmla="*/ 38576 h 148494"/>
                  <a:gd name="connsiteX4" fmla="*/ 38481 w 148399"/>
                  <a:gd name="connsiteY4" fmla="*/ 0 h 148494"/>
                  <a:gd name="connsiteX5" fmla="*/ 109919 w 148399"/>
                  <a:gd name="connsiteY5" fmla="*/ 0 h 148494"/>
                  <a:gd name="connsiteX6" fmla="*/ 148399 w 148399"/>
                  <a:gd name="connsiteY6" fmla="*/ 38576 h 148494"/>
                  <a:gd name="connsiteX7" fmla="*/ 148399 w 148399"/>
                  <a:gd name="connsiteY7" fmla="*/ 110014 h 148494"/>
                  <a:gd name="connsiteX8" fmla="*/ 109919 w 148399"/>
                  <a:gd name="connsiteY8" fmla="*/ 148495 h 148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399" h="148494">
                    <a:moveTo>
                      <a:pt x="109919" y="148495"/>
                    </a:moveTo>
                    <a:lnTo>
                      <a:pt x="38481" y="148495"/>
                    </a:lnTo>
                    <a:cubicBezTo>
                      <a:pt x="17240" y="148495"/>
                      <a:pt x="0" y="131254"/>
                      <a:pt x="0" y="110014"/>
                    </a:cubicBezTo>
                    <a:lnTo>
                      <a:pt x="0" y="38576"/>
                    </a:lnTo>
                    <a:cubicBezTo>
                      <a:pt x="0" y="17240"/>
                      <a:pt x="17240" y="0"/>
                      <a:pt x="38481" y="0"/>
                    </a:cubicBezTo>
                    <a:lnTo>
                      <a:pt x="109919" y="0"/>
                    </a:lnTo>
                    <a:cubicBezTo>
                      <a:pt x="131159" y="0"/>
                      <a:pt x="148399" y="17240"/>
                      <a:pt x="148399" y="38576"/>
                    </a:cubicBezTo>
                    <a:lnTo>
                      <a:pt x="148399" y="110014"/>
                    </a:lnTo>
                    <a:cubicBezTo>
                      <a:pt x="148399" y="131350"/>
                      <a:pt x="131159" y="148495"/>
                      <a:pt x="109919" y="148495"/>
                    </a:cubicBezTo>
                  </a:path>
                </a:pathLst>
              </a:custGeom>
              <a:solidFill>
                <a:srgbClr val="C1188B"/>
              </a:solidFill>
              <a:ln w="9525" cap="flat">
                <a:noFill/>
                <a:prstDash val="solid"/>
                <a:miter/>
              </a:ln>
            </p:spPr>
            <p:txBody>
              <a:bodyPr rtlCol="0" anchor="ctr"/>
              <a:lstStyle/>
              <a:p>
                <a:endParaRPr lang="en-GB"/>
              </a:p>
            </p:txBody>
          </p:sp>
          <p:sp>
            <p:nvSpPr>
              <p:cNvPr id="73" name="Freeform: Shape 72">
                <a:extLst>
                  <a:ext uri="{FF2B5EF4-FFF2-40B4-BE49-F238E27FC236}">
                    <a16:creationId xmlns:a16="http://schemas.microsoft.com/office/drawing/2014/main" id="{9E26479A-32AD-C642-C8D4-53386B465711}"/>
                  </a:ext>
                </a:extLst>
              </p:cNvPr>
              <p:cNvSpPr/>
              <p:nvPr/>
            </p:nvSpPr>
            <p:spPr>
              <a:xfrm>
                <a:off x="3986974" y="-236759"/>
                <a:ext cx="175545" cy="175450"/>
              </a:xfrm>
              <a:custGeom>
                <a:avLst/>
                <a:gdLst>
                  <a:gd name="connsiteX0" fmla="*/ 130016 w 175545"/>
                  <a:gd name="connsiteY0" fmla="*/ 175450 h 175450"/>
                  <a:gd name="connsiteX1" fmla="*/ 45529 w 175545"/>
                  <a:gd name="connsiteY1" fmla="*/ 175450 h 175450"/>
                  <a:gd name="connsiteX2" fmla="*/ 0 w 175545"/>
                  <a:gd name="connsiteY2" fmla="*/ 130016 h 175450"/>
                  <a:gd name="connsiteX3" fmla="*/ 0 w 175545"/>
                  <a:gd name="connsiteY3" fmla="*/ 45529 h 175450"/>
                  <a:gd name="connsiteX4" fmla="*/ 45529 w 175545"/>
                  <a:gd name="connsiteY4" fmla="*/ 0 h 175450"/>
                  <a:gd name="connsiteX5" fmla="*/ 130016 w 175545"/>
                  <a:gd name="connsiteY5" fmla="*/ 0 h 175450"/>
                  <a:gd name="connsiteX6" fmla="*/ 175546 w 175545"/>
                  <a:gd name="connsiteY6" fmla="*/ 45529 h 175450"/>
                  <a:gd name="connsiteX7" fmla="*/ 175546 w 175545"/>
                  <a:gd name="connsiteY7" fmla="*/ 130016 h 175450"/>
                  <a:gd name="connsiteX8" fmla="*/ 130016 w 175545"/>
                  <a:gd name="connsiteY8" fmla="*/ 175450 h 175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545" h="175450">
                    <a:moveTo>
                      <a:pt x="130016" y="175450"/>
                    </a:moveTo>
                    <a:lnTo>
                      <a:pt x="45529" y="175450"/>
                    </a:lnTo>
                    <a:cubicBezTo>
                      <a:pt x="20383" y="175450"/>
                      <a:pt x="0" y="155162"/>
                      <a:pt x="0" y="130016"/>
                    </a:cubicBezTo>
                    <a:lnTo>
                      <a:pt x="0" y="45529"/>
                    </a:lnTo>
                    <a:cubicBezTo>
                      <a:pt x="0" y="20383"/>
                      <a:pt x="20383" y="0"/>
                      <a:pt x="45529" y="0"/>
                    </a:cubicBezTo>
                    <a:lnTo>
                      <a:pt x="130016" y="0"/>
                    </a:lnTo>
                    <a:cubicBezTo>
                      <a:pt x="155162" y="0"/>
                      <a:pt x="175546" y="20288"/>
                      <a:pt x="175546" y="45529"/>
                    </a:cubicBezTo>
                    <a:lnTo>
                      <a:pt x="175546" y="130016"/>
                    </a:lnTo>
                    <a:cubicBezTo>
                      <a:pt x="175546" y="155162"/>
                      <a:pt x="155162" y="175450"/>
                      <a:pt x="130016" y="175450"/>
                    </a:cubicBezTo>
                  </a:path>
                </a:pathLst>
              </a:custGeom>
              <a:solidFill>
                <a:srgbClr val="E80070"/>
              </a:solidFill>
              <a:ln w="9525" cap="flat">
                <a:noFill/>
                <a:prstDash val="solid"/>
                <a:miter/>
              </a:ln>
            </p:spPr>
            <p:txBody>
              <a:bodyPr rtlCol="0" anchor="ctr"/>
              <a:lstStyle/>
              <a:p>
                <a:endParaRPr lang="en-GB"/>
              </a:p>
            </p:txBody>
          </p:sp>
          <p:sp>
            <p:nvSpPr>
              <p:cNvPr id="74" name="Freeform: Shape 73">
                <a:extLst>
                  <a:ext uri="{FF2B5EF4-FFF2-40B4-BE49-F238E27FC236}">
                    <a16:creationId xmlns:a16="http://schemas.microsoft.com/office/drawing/2014/main" id="{F41D814E-DD2C-0E14-3014-5F58D0A6BAF9}"/>
                  </a:ext>
                </a:extLst>
              </p:cNvPr>
              <p:cNvSpPr/>
              <p:nvPr/>
            </p:nvSpPr>
            <p:spPr>
              <a:xfrm>
                <a:off x="4336636" y="-842168"/>
                <a:ext cx="121539" cy="121443"/>
              </a:xfrm>
              <a:custGeom>
                <a:avLst/>
                <a:gdLst>
                  <a:gd name="connsiteX0" fmla="*/ 90106 w 121539"/>
                  <a:gd name="connsiteY0" fmla="*/ 121444 h 121443"/>
                  <a:gd name="connsiteX1" fmla="*/ 31528 w 121539"/>
                  <a:gd name="connsiteY1" fmla="*/ 121444 h 121443"/>
                  <a:gd name="connsiteX2" fmla="*/ 0 w 121539"/>
                  <a:gd name="connsiteY2" fmla="*/ 90011 h 121443"/>
                  <a:gd name="connsiteX3" fmla="*/ 0 w 121539"/>
                  <a:gd name="connsiteY3" fmla="*/ 31528 h 121443"/>
                  <a:gd name="connsiteX4" fmla="*/ 31528 w 121539"/>
                  <a:gd name="connsiteY4" fmla="*/ 0 h 121443"/>
                  <a:gd name="connsiteX5" fmla="*/ 90106 w 121539"/>
                  <a:gd name="connsiteY5" fmla="*/ 0 h 121443"/>
                  <a:gd name="connsiteX6" fmla="*/ 121539 w 121539"/>
                  <a:gd name="connsiteY6" fmla="*/ 31528 h 121443"/>
                  <a:gd name="connsiteX7" fmla="*/ 121539 w 121539"/>
                  <a:gd name="connsiteY7" fmla="*/ 90011 h 121443"/>
                  <a:gd name="connsiteX8" fmla="*/ 90106 w 121539"/>
                  <a:gd name="connsiteY8" fmla="*/ 121444 h 121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539" h="121443">
                    <a:moveTo>
                      <a:pt x="90106" y="121444"/>
                    </a:moveTo>
                    <a:lnTo>
                      <a:pt x="31528" y="121444"/>
                    </a:lnTo>
                    <a:cubicBezTo>
                      <a:pt x="14097" y="121444"/>
                      <a:pt x="0" y="107347"/>
                      <a:pt x="0" y="90011"/>
                    </a:cubicBezTo>
                    <a:lnTo>
                      <a:pt x="0" y="31528"/>
                    </a:lnTo>
                    <a:cubicBezTo>
                      <a:pt x="0" y="14097"/>
                      <a:pt x="14097" y="0"/>
                      <a:pt x="31528" y="0"/>
                    </a:cubicBezTo>
                    <a:lnTo>
                      <a:pt x="90106" y="0"/>
                    </a:lnTo>
                    <a:cubicBezTo>
                      <a:pt x="107537" y="0"/>
                      <a:pt x="121539" y="14097"/>
                      <a:pt x="121539" y="31528"/>
                    </a:cubicBezTo>
                    <a:lnTo>
                      <a:pt x="121539" y="90011"/>
                    </a:lnTo>
                    <a:cubicBezTo>
                      <a:pt x="121539" y="107347"/>
                      <a:pt x="107442" y="121444"/>
                      <a:pt x="90106" y="121444"/>
                    </a:cubicBezTo>
                  </a:path>
                </a:pathLst>
              </a:custGeom>
              <a:solidFill>
                <a:srgbClr val="E80070"/>
              </a:solidFill>
              <a:ln w="9525" cap="flat">
                <a:noFill/>
                <a:prstDash val="solid"/>
                <a:miter/>
              </a:ln>
            </p:spPr>
            <p:txBody>
              <a:bodyPr rtlCol="0" anchor="ctr"/>
              <a:lstStyle/>
              <a:p>
                <a:endParaRPr lang="en-GB"/>
              </a:p>
            </p:txBody>
          </p:sp>
          <p:sp>
            <p:nvSpPr>
              <p:cNvPr id="75" name="Freeform: Shape 74">
                <a:extLst>
                  <a:ext uri="{FF2B5EF4-FFF2-40B4-BE49-F238E27FC236}">
                    <a16:creationId xmlns:a16="http://schemas.microsoft.com/office/drawing/2014/main" id="{DFE48DF2-0A17-F85C-1EE0-47F55E1F4414}"/>
                  </a:ext>
                </a:extLst>
              </p:cNvPr>
              <p:cNvSpPr/>
              <p:nvPr/>
            </p:nvSpPr>
            <p:spPr>
              <a:xfrm>
                <a:off x="5674423" y="-749204"/>
                <a:ext cx="67532" cy="67532"/>
              </a:xfrm>
              <a:custGeom>
                <a:avLst/>
                <a:gdLst>
                  <a:gd name="connsiteX0" fmla="*/ 33814 w 67532"/>
                  <a:gd name="connsiteY0" fmla="*/ 67532 h 67532"/>
                  <a:gd name="connsiteX1" fmla="*/ 67532 w 67532"/>
                  <a:gd name="connsiteY1" fmla="*/ 33814 h 67532"/>
                  <a:gd name="connsiteX2" fmla="*/ 33814 w 67532"/>
                  <a:gd name="connsiteY2" fmla="*/ 0 h 67532"/>
                  <a:gd name="connsiteX3" fmla="*/ 0 w 67532"/>
                  <a:gd name="connsiteY3" fmla="*/ 33814 h 67532"/>
                  <a:gd name="connsiteX4" fmla="*/ 33814 w 67532"/>
                  <a:gd name="connsiteY4" fmla="*/ 67532 h 675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532" h="67532">
                    <a:moveTo>
                      <a:pt x="33814" y="67532"/>
                    </a:moveTo>
                    <a:cubicBezTo>
                      <a:pt x="52388" y="67532"/>
                      <a:pt x="67532" y="52483"/>
                      <a:pt x="67532" y="33814"/>
                    </a:cubicBezTo>
                    <a:cubicBezTo>
                      <a:pt x="67532" y="15145"/>
                      <a:pt x="52483" y="0"/>
                      <a:pt x="33814" y="0"/>
                    </a:cubicBezTo>
                    <a:cubicBezTo>
                      <a:pt x="15145" y="0"/>
                      <a:pt x="0" y="15145"/>
                      <a:pt x="0" y="33814"/>
                    </a:cubicBezTo>
                    <a:cubicBezTo>
                      <a:pt x="0" y="52483"/>
                      <a:pt x="15240" y="67532"/>
                      <a:pt x="33814" y="67532"/>
                    </a:cubicBezTo>
                    <a:close/>
                  </a:path>
                </a:pathLst>
              </a:custGeom>
              <a:solidFill>
                <a:srgbClr val="1D4F91"/>
              </a:solidFill>
              <a:ln w="9525" cap="flat">
                <a:noFill/>
                <a:prstDash val="solid"/>
                <a:miter/>
              </a:ln>
            </p:spPr>
            <p:txBody>
              <a:bodyPr rtlCol="0" anchor="ctr"/>
              <a:lstStyle/>
              <a:p>
                <a:endParaRPr lang="en-GB"/>
              </a:p>
            </p:txBody>
          </p:sp>
          <p:sp>
            <p:nvSpPr>
              <p:cNvPr id="76" name="Freeform: Shape 75">
                <a:extLst>
                  <a:ext uri="{FF2B5EF4-FFF2-40B4-BE49-F238E27FC236}">
                    <a16:creationId xmlns:a16="http://schemas.microsoft.com/office/drawing/2014/main" id="{1E0DB3D8-A0BC-4E7D-4DB3-45291115B51F}"/>
                  </a:ext>
                </a:extLst>
              </p:cNvPr>
              <p:cNvSpPr/>
              <p:nvPr/>
            </p:nvSpPr>
            <p:spPr>
              <a:xfrm>
                <a:off x="4425505" y="-638714"/>
                <a:ext cx="230409" cy="328707"/>
              </a:xfrm>
              <a:custGeom>
                <a:avLst/>
                <a:gdLst>
                  <a:gd name="connsiteX0" fmla="*/ 50863 w 230409"/>
                  <a:gd name="connsiteY0" fmla="*/ 316992 h 328707"/>
                  <a:gd name="connsiteX1" fmla="*/ 28003 w 230409"/>
                  <a:gd name="connsiteY1" fmla="*/ 328708 h 328707"/>
                  <a:gd name="connsiteX2" fmla="*/ 12382 w 230409"/>
                  <a:gd name="connsiteY2" fmla="*/ 324803 h 328707"/>
                  <a:gd name="connsiteX3" fmla="*/ 0 w 230409"/>
                  <a:gd name="connsiteY3" fmla="*/ 300704 h 328707"/>
                  <a:gd name="connsiteX4" fmla="*/ 3905 w 230409"/>
                  <a:gd name="connsiteY4" fmla="*/ 287655 h 328707"/>
                  <a:gd name="connsiteX5" fmla="*/ 82201 w 230409"/>
                  <a:gd name="connsiteY5" fmla="*/ 164402 h 328707"/>
                  <a:gd name="connsiteX6" fmla="*/ 3905 w 230409"/>
                  <a:gd name="connsiteY6" fmla="*/ 41148 h 328707"/>
                  <a:gd name="connsiteX7" fmla="*/ 0 w 230409"/>
                  <a:gd name="connsiteY7" fmla="*/ 27432 h 328707"/>
                  <a:gd name="connsiteX8" fmla="*/ 13049 w 230409"/>
                  <a:gd name="connsiteY8" fmla="*/ 3905 h 328707"/>
                  <a:gd name="connsiteX9" fmla="*/ 27432 w 230409"/>
                  <a:gd name="connsiteY9" fmla="*/ 0 h 328707"/>
                  <a:gd name="connsiteX10" fmla="*/ 50959 w 230409"/>
                  <a:gd name="connsiteY10" fmla="*/ 11716 h 328707"/>
                  <a:gd name="connsiteX11" fmla="*/ 114871 w 230409"/>
                  <a:gd name="connsiteY11" fmla="*/ 112776 h 328707"/>
                  <a:gd name="connsiteX12" fmla="*/ 179451 w 230409"/>
                  <a:gd name="connsiteY12" fmla="*/ 11716 h 328707"/>
                  <a:gd name="connsiteX13" fmla="*/ 202978 w 230409"/>
                  <a:gd name="connsiteY13" fmla="*/ 0 h 328707"/>
                  <a:gd name="connsiteX14" fmla="*/ 217361 w 230409"/>
                  <a:gd name="connsiteY14" fmla="*/ 3905 h 328707"/>
                  <a:gd name="connsiteX15" fmla="*/ 230410 w 230409"/>
                  <a:gd name="connsiteY15" fmla="*/ 27432 h 328707"/>
                  <a:gd name="connsiteX16" fmla="*/ 226504 w 230409"/>
                  <a:gd name="connsiteY16" fmla="*/ 41148 h 328707"/>
                  <a:gd name="connsiteX17" fmla="*/ 148209 w 230409"/>
                  <a:gd name="connsiteY17" fmla="*/ 164402 h 328707"/>
                  <a:gd name="connsiteX18" fmla="*/ 226504 w 230409"/>
                  <a:gd name="connsiteY18" fmla="*/ 287655 h 328707"/>
                  <a:gd name="connsiteX19" fmla="*/ 230410 w 230409"/>
                  <a:gd name="connsiteY19" fmla="*/ 300704 h 328707"/>
                  <a:gd name="connsiteX20" fmla="*/ 218027 w 230409"/>
                  <a:gd name="connsiteY20" fmla="*/ 324803 h 328707"/>
                  <a:gd name="connsiteX21" fmla="*/ 202406 w 230409"/>
                  <a:gd name="connsiteY21" fmla="*/ 328708 h 328707"/>
                  <a:gd name="connsiteX22" fmla="*/ 179546 w 230409"/>
                  <a:gd name="connsiteY22" fmla="*/ 316992 h 328707"/>
                  <a:gd name="connsiteX23" fmla="*/ 114967 w 230409"/>
                  <a:gd name="connsiteY23" fmla="*/ 216503 h 328707"/>
                  <a:gd name="connsiteX24" fmla="*/ 51054 w 230409"/>
                  <a:gd name="connsiteY24" fmla="*/ 316992 h 328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30409" h="328707">
                    <a:moveTo>
                      <a:pt x="50863" y="316992"/>
                    </a:moveTo>
                    <a:cubicBezTo>
                      <a:pt x="45625" y="324803"/>
                      <a:pt x="37147" y="328708"/>
                      <a:pt x="28003" y="328708"/>
                    </a:cubicBezTo>
                    <a:cubicBezTo>
                      <a:pt x="22765" y="328708"/>
                      <a:pt x="16954" y="327374"/>
                      <a:pt x="12382" y="324803"/>
                    </a:cubicBezTo>
                    <a:cubicBezTo>
                      <a:pt x="5239" y="320231"/>
                      <a:pt x="0" y="310420"/>
                      <a:pt x="0" y="300704"/>
                    </a:cubicBezTo>
                    <a:cubicBezTo>
                      <a:pt x="0" y="296132"/>
                      <a:pt x="1333" y="291560"/>
                      <a:pt x="3905" y="287655"/>
                    </a:cubicBezTo>
                    <a:lnTo>
                      <a:pt x="82201" y="164402"/>
                    </a:lnTo>
                    <a:lnTo>
                      <a:pt x="3905" y="41148"/>
                    </a:lnTo>
                    <a:cubicBezTo>
                      <a:pt x="1333" y="37243"/>
                      <a:pt x="0" y="32004"/>
                      <a:pt x="0" y="27432"/>
                    </a:cubicBezTo>
                    <a:cubicBezTo>
                      <a:pt x="0" y="18288"/>
                      <a:pt x="4572" y="8477"/>
                      <a:pt x="13049" y="3905"/>
                    </a:cubicBezTo>
                    <a:cubicBezTo>
                      <a:pt x="17621" y="1333"/>
                      <a:pt x="22193" y="0"/>
                      <a:pt x="27432" y="0"/>
                    </a:cubicBezTo>
                    <a:cubicBezTo>
                      <a:pt x="36576" y="0"/>
                      <a:pt x="45720" y="3905"/>
                      <a:pt x="50959" y="11716"/>
                    </a:cubicBezTo>
                    <a:lnTo>
                      <a:pt x="114871" y="112776"/>
                    </a:lnTo>
                    <a:lnTo>
                      <a:pt x="179451" y="11716"/>
                    </a:lnTo>
                    <a:cubicBezTo>
                      <a:pt x="184690" y="3905"/>
                      <a:pt x="193834" y="0"/>
                      <a:pt x="202978" y="0"/>
                    </a:cubicBezTo>
                    <a:cubicBezTo>
                      <a:pt x="208216" y="0"/>
                      <a:pt x="212789" y="1333"/>
                      <a:pt x="217361" y="3905"/>
                    </a:cubicBezTo>
                    <a:cubicBezTo>
                      <a:pt x="225838" y="8477"/>
                      <a:pt x="230410" y="18288"/>
                      <a:pt x="230410" y="27432"/>
                    </a:cubicBezTo>
                    <a:cubicBezTo>
                      <a:pt x="230410" y="32004"/>
                      <a:pt x="229076" y="37243"/>
                      <a:pt x="226504" y="41148"/>
                    </a:cubicBezTo>
                    <a:lnTo>
                      <a:pt x="148209" y="164402"/>
                    </a:lnTo>
                    <a:lnTo>
                      <a:pt x="226504" y="287655"/>
                    </a:lnTo>
                    <a:cubicBezTo>
                      <a:pt x="229076" y="291560"/>
                      <a:pt x="230410" y="296132"/>
                      <a:pt x="230410" y="300704"/>
                    </a:cubicBezTo>
                    <a:cubicBezTo>
                      <a:pt x="230410" y="310515"/>
                      <a:pt x="225171" y="320231"/>
                      <a:pt x="218027" y="324803"/>
                    </a:cubicBezTo>
                    <a:cubicBezTo>
                      <a:pt x="213455" y="327374"/>
                      <a:pt x="207550" y="328708"/>
                      <a:pt x="202406" y="328708"/>
                    </a:cubicBezTo>
                    <a:cubicBezTo>
                      <a:pt x="193262" y="328708"/>
                      <a:pt x="184785" y="324803"/>
                      <a:pt x="179546" y="316992"/>
                    </a:cubicBezTo>
                    <a:lnTo>
                      <a:pt x="114967" y="216503"/>
                    </a:lnTo>
                    <a:lnTo>
                      <a:pt x="51054" y="316992"/>
                    </a:lnTo>
                    <a:close/>
                  </a:path>
                </a:pathLst>
              </a:custGeom>
              <a:solidFill>
                <a:srgbClr val="1D4F91"/>
              </a:solidFill>
              <a:ln w="9525" cap="flat">
                <a:noFill/>
                <a:prstDash val="solid"/>
                <a:miter/>
              </a:ln>
            </p:spPr>
            <p:txBody>
              <a:bodyPr rtlCol="0" anchor="ctr"/>
              <a:lstStyle/>
              <a:p>
                <a:endParaRPr lang="en-GB"/>
              </a:p>
            </p:txBody>
          </p:sp>
          <p:sp>
            <p:nvSpPr>
              <p:cNvPr id="77" name="Freeform: Shape 76">
                <a:extLst>
                  <a:ext uri="{FF2B5EF4-FFF2-40B4-BE49-F238E27FC236}">
                    <a16:creationId xmlns:a16="http://schemas.microsoft.com/office/drawing/2014/main" id="{0E41ACE3-0813-5569-F7CE-F7045C057AD6}"/>
                  </a:ext>
                </a:extLst>
              </p:cNvPr>
              <p:cNvSpPr/>
              <p:nvPr/>
            </p:nvSpPr>
            <p:spPr>
              <a:xfrm>
                <a:off x="4700015" y="-643286"/>
                <a:ext cx="336613" cy="464534"/>
              </a:xfrm>
              <a:custGeom>
                <a:avLst/>
                <a:gdLst>
                  <a:gd name="connsiteX0" fmla="*/ 55435 w 336613"/>
                  <a:gd name="connsiteY0" fmla="*/ 43053 h 464534"/>
                  <a:gd name="connsiteX1" fmla="*/ 167640 w 336613"/>
                  <a:gd name="connsiteY1" fmla="*/ 0 h 464534"/>
                  <a:gd name="connsiteX2" fmla="*/ 336613 w 336613"/>
                  <a:gd name="connsiteY2" fmla="*/ 168974 h 464534"/>
                  <a:gd name="connsiteX3" fmla="*/ 167640 w 336613"/>
                  <a:gd name="connsiteY3" fmla="*/ 336614 h 464534"/>
                  <a:gd name="connsiteX4" fmla="*/ 55435 w 336613"/>
                  <a:gd name="connsiteY4" fmla="*/ 293561 h 464534"/>
                  <a:gd name="connsiteX5" fmla="*/ 55435 w 336613"/>
                  <a:gd name="connsiteY5" fmla="*/ 437769 h 464534"/>
                  <a:gd name="connsiteX6" fmla="*/ 27432 w 336613"/>
                  <a:gd name="connsiteY6" fmla="*/ 464534 h 464534"/>
                  <a:gd name="connsiteX7" fmla="*/ 0 w 336613"/>
                  <a:gd name="connsiteY7" fmla="*/ 437769 h 464534"/>
                  <a:gd name="connsiteX8" fmla="*/ 0 w 336613"/>
                  <a:gd name="connsiteY8" fmla="*/ 29432 h 464534"/>
                  <a:gd name="connsiteX9" fmla="*/ 27432 w 336613"/>
                  <a:gd name="connsiteY9" fmla="*/ 2667 h 464534"/>
                  <a:gd name="connsiteX10" fmla="*/ 55435 w 336613"/>
                  <a:gd name="connsiteY10" fmla="*/ 29432 h 464534"/>
                  <a:gd name="connsiteX11" fmla="*/ 55435 w 336613"/>
                  <a:gd name="connsiteY11" fmla="*/ 43148 h 464534"/>
                  <a:gd name="connsiteX12" fmla="*/ 167640 w 336613"/>
                  <a:gd name="connsiteY12" fmla="*/ 56102 h 464534"/>
                  <a:gd name="connsiteX13" fmla="*/ 55435 w 336613"/>
                  <a:gd name="connsiteY13" fmla="*/ 168974 h 464534"/>
                  <a:gd name="connsiteX14" fmla="*/ 167640 w 336613"/>
                  <a:gd name="connsiteY14" fmla="*/ 281178 h 464534"/>
                  <a:gd name="connsiteX15" fmla="*/ 280511 w 336613"/>
                  <a:gd name="connsiteY15" fmla="*/ 168974 h 464534"/>
                  <a:gd name="connsiteX16" fmla="*/ 167640 w 336613"/>
                  <a:gd name="connsiteY16" fmla="*/ 56102 h 46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6613" h="464534">
                    <a:moveTo>
                      <a:pt x="55435" y="43053"/>
                    </a:moveTo>
                    <a:cubicBezTo>
                      <a:pt x="84772" y="16288"/>
                      <a:pt x="124587" y="0"/>
                      <a:pt x="167640" y="0"/>
                    </a:cubicBezTo>
                    <a:cubicBezTo>
                      <a:pt x="261556" y="0"/>
                      <a:pt x="336613" y="75057"/>
                      <a:pt x="336613" y="168974"/>
                    </a:cubicBezTo>
                    <a:cubicBezTo>
                      <a:pt x="336613" y="262890"/>
                      <a:pt x="261556" y="336614"/>
                      <a:pt x="167640" y="336614"/>
                    </a:cubicBezTo>
                    <a:cubicBezTo>
                      <a:pt x="124587" y="336614"/>
                      <a:pt x="84772" y="320326"/>
                      <a:pt x="55435" y="293561"/>
                    </a:cubicBezTo>
                    <a:lnTo>
                      <a:pt x="55435" y="437769"/>
                    </a:lnTo>
                    <a:cubicBezTo>
                      <a:pt x="55435" y="452152"/>
                      <a:pt x="42386" y="464534"/>
                      <a:pt x="27432" y="464534"/>
                    </a:cubicBezTo>
                    <a:cubicBezTo>
                      <a:pt x="13716" y="464534"/>
                      <a:pt x="0" y="452152"/>
                      <a:pt x="0" y="437769"/>
                    </a:cubicBezTo>
                    <a:lnTo>
                      <a:pt x="0" y="29432"/>
                    </a:lnTo>
                    <a:cubicBezTo>
                      <a:pt x="0" y="15050"/>
                      <a:pt x="13716" y="2667"/>
                      <a:pt x="27432" y="2667"/>
                    </a:cubicBezTo>
                    <a:cubicBezTo>
                      <a:pt x="42386" y="2667"/>
                      <a:pt x="55435" y="15050"/>
                      <a:pt x="55435" y="29432"/>
                    </a:cubicBezTo>
                    <a:lnTo>
                      <a:pt x="55435" y="43148"/>
                    </a:lnTo>
                    <a:close/>
                    <a:moveTo>
                      <a:pt x="167640" y="56102"/>
                    </a:moveTo>
                    <a:cubicBezTo>
                      <a:pt x="104966" y="56102"/>
                      <a:pt x="55435" y="105632"/>
                      <a:pt x="55435" y="168974"/>
                    </a:cubicBezTo>
                    <a:cubicBezTo>
                      <a:pt x="55435" y="232315"/>
                      <a:pt x="105061" y="281178"/>
                      <a:pt x="167640" y="281178"/>
                    </a:cubicBezTo>
                    <a:cubicBezTo>
                      <a:pt x="230219" y="281178"/>
                      <a:pt x="280511" y="231648"/>
                      <a:pt x="280511" y="168974"/>
                    </a:cubicBezTo>
                    <a:cubicBezTo>
                      <a:pt x="280511" y="106299"/>
                      <a:pt x="230981" y="56102"/>
                      <a:pt x="167640" y="56102"/>
                    </a:cubicBezTo>
                    <a:close/>
                  </a:path>
                </a:pathLst>
              </a:custGeom>
              <a:solidFill>
                <a:srgbClr val="1D4F91"/>
              </a:solidFill>
              <a:ln w="9525" cap="flat">
                <a:noFill/>
                <a:prstDash val="solid"/>
                <a:miter/>
              </a:ln>
            </p:spPr>
            <p:txBody>
              <a:bodyPr rtlCol="0" anchor="ctr"/>
              <a:lstStyle/>
              <a:p>
                <a:endParaRPr lang="en-GB"/>
              </a:p>
            </p:txBody>
          </p:sp>
          <p:sp>
            <p:nvSpPr>
              <p:cNvPr id="78" name="Freeform: Shape 77">
                <a:extLst>
                  <a:ext uri="{FF2B5EF4-FFF2-40B4-BE49-F238E27FC236}">
                    <a16:creationId xmlns:a16="http://schemas.microsoft.com/office/drawing/2014/main" id="{9E43F874-A88E-8F27-DAB8-E113E67DC9DF}"/>
                  </a:ext>
                </a:extLst>
              </p:cNvPr>
              <p:cNvSpPr/>
              <p:nvPr/>
            </p:nvSpPr>
            <p:spPr>
              <a:xfrm>
                <a:off x="5458681" y="-643286"/>
                <a:ext cx="170307" cy="334041"/>
              </a:xfrm>
              <a:custGeom>
                <a:avLst/>
                <a:gdLst>
                  <a:gd name="connsiteX0" fmla="*/ 55531 w 170307"/>
                  <a:gd name="connsiteY0" fmla="*/ 138303 h 334041"/>
                  <a:gd name="connsiteX1" fmla="*/ 55531 w 170307"/>
                  <a:gd name="connsiteY1" fmla="*/ 307277 h 334041"/>
                  <a:gd name="connsiteX2" fmla="*/ 28099 w 170307"/>
                  <a:gd name="connsiteY2" fmla="*/ 334042 h 334041"/>
                  <a:gd name="connsiteX3" fmla="*/ 0 w 170307"/>
                  <a:gd name="connsiteY3" fmla="*/ 307277 h 334041"/>
                  <a:gd name="connsiteX4" fmla="*/ 0 w 170307"/>
                  <a:gd name="connsiteY4" fmla="*/ 29337 h 334041"/>
                  <a:gd name="connsiteX5" fmla="*/ 28099 w 170307"/>
                  <a:gd name="connsiteY5" fmla="*/ 2572 h 334041"/>
                  <a:gd name="connsiteX6" fmla="*/ 55531 w 170307"/>
                  <a:gd name="connsiteY6" fmla="*/ 28004 h 334041"/>
                  <a:gd name="connsiteX7" fmla="*/ 139637 w 170307"/>
                  <a:gd name="connsiteY7" fmla="*/ 0 h 334041"/>
                  <a:gd name="connsiteX8" fmla="*/ 170307 w 170307"/>
                  <a:gd name="connsiteY8" fmla="*/ 27432 h 334041"/>
                  <a:gd name="connsiteX9" fmla="*/ 139637 w 170307"/>
                  <a:gd name="connsiteY9" fmla="*/ 56102 h 334041"/>
                  <a:gd name="connsiteX10" fmla="*/ 55531 w 170307"/>
                  <a:gd name="connsiteY10" fmla="*/ 138303 h 334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0307" h="334041">
                    <a:moveTo>
                      <a:pt x="55531" y="138303"/>
                    </a:moveTo>
                    <a:lnTo>
                      <a:pt x="55531" y="307277"/>
                    </a:lnTo>
                    <a:cubicBezTo>
                      <a:pt x="55531" y="321659"/>
                      <a:pt x="41815" y="334042"/>
                      <a:pt x="28099" y="334042"/>
                    </a:cubicBezTo>
                    <a:cubicBezTo>
                      <a:pt x="13049" y="334042"/>
                      <a:pt x="0" y="321659"/>
                      <a:pt x="0" y="307277"/>
                    </a:cubicBezTo>
                    <a:lnTo>
                      <a:pt x="0" y="29337"/>
                    </a:lnTo>
                    <a:cubicBezTo>
                      <a:pt x="0" y="14954"/>
                      <a:pt x="13049" y="2572"/>
                      <a:pt x="28099" y="2572"/>
                    </a:cubicBezTo>
                    <a:cubicBezTo>
                      <a:pt x="41148" y="2572"/>
                      <a:pt x="54864" y="14288"/>
                      <a:pt x="55531" y="28004"/>
                    </a:cubicBezTo>
                    <a:cubicBezTo>
                      <a:pt x="78391" y="10382"/>
                      <a:pt x="107728" y="572"/>
                      <a:pt x="139637" y="0"/>
                    </a:cubicBezTo>
                    <a:cubicBezTo>
                      <a:pt x="157258" y="0"/>
                      <a:pt x="170307" y="13716"/>
                      <a:pt x="170307" y="27432"/>
                    </a:cubicBezTo>
                    <a:cubicBezTo>
                      <a:pt x="170307" y="42386"/>
                      <a:pt x="156591" y="56102"/>
                      <a:pt x="139637" y="56102"/>
                    </a:cubicBezTo>
                    <a:cubicBezTo>
                      <a:pt x="95917" y="57436"/>
                      <a:pt x="55531" y="73057"/>
                      <a:pt x="55531" y="138303"/>
                    </a:cubicBezTo>
                    <a:close/>
                  </a:path>
                </a:pathLst>
              </a:custGeom>
              <a:solidFill>
                <a:srgbClr val="1D4F91"/>
              </a:solidFill>
              <a:ln w="9525" cap="flat">
                <a:noFill/>
                <a:prstDash val="solid"/>
                <a:miter/>
              </a:ln>
            </p:spPr>
            <p:txBody>
              <a:bodyPr rtlCol="0" anchor="ctr"/>
              <a:lstStyle/>
              <a:p>
                <a:endParaRPr lang="en-GB"/>
              </a:p>
            </p:txBody>
          </p:sp>
          <p:sp>
            <p:nvSpPr>
              <p:cNvPr id="79" name="Freeform: Shape 78">
                <a:extLst>
                  <a:ext uri="{FF2B5EF4-FFF2-40B4-BE49-F238E27FC236}">
                    <a16:creationId xmlns:a16="http://schemas.microsoft.com/office/drawing/2014/main" id="{C25C866D-1933-B8AA-F789-8B58C92A1F1A}"/>
                  </a:ext>
                </a:extLst>
              </p:cNvPr>
              <p:cNvSpPr/>
              <p:nvPr/>
            </p:nvSpPr>
            <p:spPr>
              <a:xfrm>
                <a:off x="5680614" y="-640714"/>
                <a:ext cx="55435" cy="331469"/>
              </a:xfrm>
              <a:custGeom>
                <a:avLst/>
                <a:gdLst>
                  <a:gd name="connsiteX0" fmla="*/ 28004 w 55435"/>
                  <a:gd name="connsiteY0" fmla="*/ 0 h 331469"/>
                  <a:gd name="connsiteX1" fmla="*/ 0 w 55435"/>
                  <a:gd name="connsiteY1" fmla="*/ 26765 h 331469"/>
                  <a:gd name="connsiteX2" fmla="*/ 0 w 55435"/>
                  <a:gd name="connsiteY2" fmla="*/ 304705 h 331469"/>
                  <a:gd name="connsiteX3" fmla="*/ 28004 w 55435"/>
                  <a:gd name="connsiteY3" fmla="*/ 331470 h 331469"/>
                  <a:gd name="connsiteX4" fmla="*/ 55436 w 55435"/>
                  <a:gd name="connsiteY4" fmla="*/ 304705 h 331469"/>
                  <a:gd name="connsiteX5" fmla="*/ 55436 w 55435"/>
                  <a:gd name="connsiteY5" fmla="*/ 26765 h 331469"/>
                  <a:gd name="connsiteX6" fmla="*/ 28004 w 55435"/>
                  <a:gd name="connsiteY6" fmla="*/ 0 h 331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435" h="331469">
                    <a:moveTo>
                      <a:pt x="28004" y="0"/>
                    </a:moveTo>
                    <a:cubicBezTo>
                      <a:pt x="13049" y="0"/>
                      <a:pt x="0" y="12382"/>
                      <a:pt x="0" y="26765"/>
                    </a:cubicBezTo>
                    <a:lnTo>
                      <a:pt x="0" y="304705"/>
                    </a:lnTo>
                    <a:cubicBezTo>
                      <a:pt x="0" y="319088"/>
                      <a:pt x="13049" y="331470"/>
                      <a:pt x="28004" y="331470"/>
                    </a:cubicBezTo>
                    <a:cubicBezTo>
                      <a:pt x="41720" y="331470"/>
                      <a:pt x="55436" y="319088"/>
                      <a:pt x="55436" y="304705"/>
                    </a:cubicBezTo>
                    <a:lnTo>
                      <a:pt x="55436" y="26765"/>
                    </a:lnTo>
                    <a:cubicBezTo>
                      <a:pt x="55436" y="12382"/>
                      <a:pt x="41720" y="0"/>
                      <a:pt x="28004" y="0"/>
                    </a:cubicBezTo>
                    <a:close/>
                  </a:path>
                </a:pathLst>
              </a:custGeom>
              <a:solidFill>
                <a:srgbClr val="1D4F91"/>
              </a:solidFill>
              <a:ln w="9525" cap="flat">
                <a:noFill/>
                <a:prstDash val="solid"/>
                <a:miter/>
              </a:ln>
            </p:spPr>
            <p:txBody>
              <a:bodyPr rtlCol="0" anchor="ctr"/>
              <a:lstStyle/>
              <a:p>
                <a:endParaRPr lang="en-GB"/>
              </a:p>
            </p:txBody>
          </p:sp>
          <p:sp>
            <p:nvSpPr>
              <p:cNvPr id="80" name="Freeform: Shape 79">
                <a:extLst>
                  <a:ext uri="{FF2B5EF4-FFF2-40B4-BE49-F238E27FC236}">
                    <a16:creationId xmlns:a16="http://schemas.microsoft.com/office/drawing/2014/main" id="{D86DF005-36F9-EEE1-E286-BBB688F930C0}"/>
                  </a:ext>
                </a:extLst>
              </p:cNvPr>
              <p:cNvSpPr/>
              <p:nvPr/>
            </p:nvSpPr>
            <p:spPr>
              <a:xfrm>
                <a:off x="5781674" y="-643286"/>
                <a:ext cx="336613" cy="336613"/>
              </a:xfrm>
              <a:custGeom>
                <a:avLst/>
                <a:gdLst>
                  <a:gd name="connsiteX0" fmla="*/ 281178 w 336613"/>
                  <a:gd name="connsiteY0" fmla="*/ 29337 h 336613"/>
                  <a:gd name="connsiteX1" fmla="*/ 309181 w 336613"/>
                  <a:gd name="connsiteY1" fmla="*/ 2572 h 336613"/>
                  <a:gd name="connsiteX2" fmla="*/ 336613 w 336613"/>
                  <a:gd name="connsiteY2" fmla="*/ 29337 h 336613"/>
                  <a:gd name="connsiteX3" fmla="*/ 336613 w 336613"/>
                  <a:gd name="connsiteY3" fmla="*/ 307277 h 336613"/>
                  <a:gd name="connsiteX4" fmla="*/ 309181 w 336613"/>
                  <a:gd name="connsiteY4" fmla="*/ 334042 h 336613"/>
                  <a:gd name="connsiteX5" fmla="*/ 281178 w 336613"/>
                  <a:gd name="connsiteY5" fmla="*/ 307277 h 336613"/>
                  <a:gd name="connsiteX6" fmla="*/ 281178 w 336613"/>
                  <a:gd name="connsiteY6" fmla="*/ 293561 h 336613"/>
                  <a:gd name="connsiteX7" fmla="*/ 168973 w 336613"/>
                  <a:gd name="connsiteY7" fmla="*/ 336614 h 336613"/>
                  <a:gd name="connsiteX8" fmla="*/ 0 w 336613"/>
                  <a:gd name="connsiteY8" fmla="*/ 167640 h 336613"/>
                  <a:gd name="connsiteX9" fmla="*/ 168973 w 336613"/>
                  <a:gd name="connsiteY9" fmla="*/ 0 h 336613"/>
                  <a:gd name="connsiteX10" fmla="*/ 281178 w 336613"/>
                  <a:gd name="connsiteY10" fmla="*/ 43053 h 336613"/>
                  <a:gd name="connsiteX11" fmla="*/ 281178 w 336613"/>
                  <a:gd name="connsiteY11" fmla="*/ 29337 h 336613"/>
                  <a:gd name="connsiteX12" fmla="*/ 168973 w 336613"/>
                  <a:gd name="connsiteY12" fmla="*/ 280511 h 336613"/>
                  <a:gd name="connsiteX13" fmla="*/ 281178 w 336613"/>
                  <a:gd name="connsiteY13" fmla="*/ 167640 h 336613"/>
                  <a:gd name="connsiteX14" fmla="*/ 168973 w 336613"/>
                  <a:gd name="connsiteY14" fmla="*/ 55435 h 336613"/>
                  <a:gd name="connsiteX15" fmla="*/ 56102 w 336613"/>
                  <a:gd name="connsiteY15" fmla="*/ 167640 h 336613"/>
                  <a:gd name="connsiteX16" fmla="*/ 168973 w 336613"/>
                  <a:gd name="connsiteY16" fmla="*/ 280511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6613" h="336613">
                    <a:moveTo>
                      <a:pt x="281178" y="29337"/>
                    </a:moveTo>
                    <a:cubicBezTo>
                      <a:pt x="281178" y="14954"/>
                      <a:pt x="294227" y="2572"/>
                      <a:pt x="309181" y="2572"/>
                    </a:cubicBezTo>
                    <a:cubicBezTo>
                      <a:pt x="322897" y="2572"/>
                      <a:pt x="336613" y="14954"/>
                      <a:pt x="336613" y="29337"/>
                    </a:cubicBezTo>
                    <a:lnTo>
                      <a:pt x="336613" y="307277"/>
                    </a:lnTo>
                    <a:cubicBezTo>
                      <a:pt x="336613" y="321659"/>
                      <a:pt x="322897" y="334042"/>
                      <a:pt x="309181" y="334042"/>
                    </a:cubicBezTo>
                    <a:cubicBezTo>
                      <a:pt x="294132" y="334042"/>
                      <a:pt x="281178" y="321659"/>
                      <a:pt x="281178" y="307277"/>
                    </a:cubicBezTo>
                    <a:lnTo>
                      <a:pt x="281178" y="293561"/>
                    </a:lnTo>
                    <a:cubicBezTo>
                      <a:pt x="251174" y="320326"/>
                      <a:pt x="212027" y="336614"/>
                      <a:pt x="168973" y="336614"/>
                    </a:cubicBezTo>
                    <a:cubicBezTo>
                      <a:pt x="75057" y="336614"/>
                      <a:pt x="0" y="261652"/>
                      <a:pt x="0" y="167640"/>
                    </a:cubicBezTo>
                    <a:cubicBezTo>
                      <a:pt x="0" y="73628"/>
                      <a:pt x="75057" y="0"/>
                      <a:pt x="168973" y="0"/>
                    </a:cubicBezTo>
                    <a:cubicBezTo>
                      <a:pt x="212027" y="0"/>
                      <a:pt x="251174" y="16288"/>
                      <a:pt x="281178" y="43053"/>
                    </a:cubicBezTo>
                    <a:lnTo>
                      <a:pt x="281178" y="29337"/>
                    </a:lnTo>
                    <a:close/>
                    <a:moveTo>
                      <a:pt x="168973" y="280511"/>
                    </a:moveTo>
                    <a:cubicBezTo>
                      <a:pt x="231648" y="280511"/>
                      <a:pt x="281178" y="230886"/>
                      <a:pt x="281178" y="167640"/>
                    </a:cubicBezTo>
                    <a:cubicBezTo>
                      <a:pt x="281178" y="104394"/>
                      <a:pt x="231553" y="55435"/>
                      <a:pt x="168973" y="55435"/>
                    </a:cubicBezTo>
                    <a:cubicBezTo>
                      <a:pt x="106394" y="55435"/>
                      <a:pt x="56102" y="104966"/>
                      <a:pt x="56102" y="167640"/>
                    </a:cubicBezTo>
                    <a:cubicBezTo>
                      <a:pt x="56102" y="230315"/>
                      <a:pt x="105632" y="280511"/>
                      <a:pt x="168973" y="280511"/>
                    </a:cubicBezTo>
                    <a:close/>
                  </a:path>
                </a:pathLst>
              </a:custGeom>
              <a:solidFill>
                <a:srgbClr val="1D4F91"/>
              </a:solidFill>
              <a:ln w="9525" cap="flat">
                <a:noFill/>
                <a:prstDash val="solid"/>
                <a:miter/>
              </a:ln>
            </p:spPr>
            <p:txBody>
              <a:bodyPr rtlCol="0" anchor="ctr"/>
              <a:lstStyle/>
              <a:p>
                <a:endParaRPr lang="en-GB"/>
              </a:p>
            </p:txBody>
          </p:sp>
          <p:sp>
            <p:nvSpPr>
              <p:cNvPr id="81" name="Freeform: Shape 80">
                <a:extLst>
                  <a:ext uri="{FF2B5EF4-FFF2-40B4-BE49-F238E27FC236}">
                    <a16:creationId xmlns:a16="http://schemas.microsoft.com/office/drawing/2014/main" id="{FBFECDA4-E389-76B5-5293-25AF89776F7D}"/>
                  </a:ext>
                </a:extLst>
              </p:cNvPr>
              <p:cNvSpPr/>
              <p:nvPr/>
            </p:nvSpPr>
            <p:spPr>
              <a:xfrm>
                <a:off x="6171723" y="-643286"/>
                <a:ext cx="284416" cy="334041"/>
              </a:xfrm>
              <a:custGeom>
                <a:avLst/>
                <a:gdLst>
                  <a:gd name="connsiteX0" fmla="*/ 228981 w 284416"/>
                  <a:gd name="connsiteY0" fmla="*/ 141542 h 334041"/>
                  <a:gd name="connsiteX1" fmla="*/ 142208 w 284416"/>
                  <a:gd name="connsiteY1" fmla="*/ 54769 h 334041"/>
                  <a:gd name="connsiteX2" fmla="*/ 55435 w 284416"/>
                  <a:gd name="connsiteY2" fmla="*/ 138303 h 334041"/>
                  <a:gd name="connsiteX3" fmla="*/ 55435 w 284416"/>
                  <a:gd name="connsiteY3" fmla="*/ 307277 h 334041"/>
                  <a:gd name="connsiteX4" fmla="*/ 28004 w 284416"/>
                  <a:gd name="connsiteY4" fmla="*/ 334042 h 334041"/>
                  <a:gd name="connsiteX5" fmla="*/ 0 w 284416"/>
                  <a:gd name="connsiteY5" fmla="*/ 307277 h 334041"/>
                  <a:gd name="connsiteX6" fmla="*/ 0 w 284416"/>
                  <a:gd name="connsiteY6" fmla="*/ 29337 h 334041"/>
                  <a:gd name="connsiteX7" fmla="*/ 28004 w 284416"/>
                  <a:gd name="connsiteY7" fmla="*/ 2572 h 334041"/>
                  <a:gd name="connsiteX8" fmla="*/ 55435 w 284416"/>
                  <a:gd name="connsiteY8" fmla="*/ 28004 h 334041"/>
                  <a:gd name="connsiteX9" fmla="*/ 141541 w 284416"/>
                  <a:gd name="connsiteY9" fmla="*/ 0 h 334041"/>
                  <a:gd name="connsiteX10" fmla="*/ 284416 w 284416"/>
                  <a:gd name="connsiteY10" fmla="*/ 133731 h 334041"/>
                  <a:gd name="connsiteX11" fmla="*/ 284416 w 284416"/>
                  <a:gd name="connsiteY11" fmla="*/ 307277 h 334041"/>
                  <a:gd name="connsiteX12" fmla="*/ 256984 w 284416"/>
                  <a:gd name="connsiteY12" fmla="*/ 334042 h 334041"/>
                  <a:gd name="connsiteX13" fmla="*/ 228886 w 284416"/>
                  <a:gd name="connsiteY13" fmla="*/ 307277 h 334041"/>
                  <a:gd name="connsiteX14" fmla="*/ 228886 w 284416"/>
                  <a:gd name="connsiteY14" fmla="*/ 141542 h 334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4416" h="334041">
                    <a:moveTo>
                      <a:pt x="228981" y="141542"/>
                    </a:moveTo>
                    <a:cubicBezTo>
                      <a:pt x="228981" y="95250"/>
                      <a:pt x="188500" y="54769"/>
                      <a:pt x="142208" y="54769"/>
                    </a:cubicBezTo>
                    <a:cubicBezTo>
                      <a:pt x="95917" y="54769"/>
                      <a:pt x="55435" y="73057"/>
                      <a:pt x="55435" y="138303"/>
                    </a:cubicBezTo>
                    <a:lnTo>
                      <a:pt x="55435" y="307277"/>
                    </a:lnTo>
                    <a:cubicBezTo>
                      <a:pt x="55435" y="321659"/>
                      <a:pt x="41719" y="334042"/>
                      <a:pt x="28004" y="334042"/>
                    </a:cubicBezTo>
                    <a:cubicBezTo>
                      <a:pt x="12954" y="334042"/>
                      <a:pt x="0" y="321659"/>
                      <a:pt x="0" y="307277"/>
                    </a:cubicBezTo>
                    <a:lnTo>
                      <a:pt x="0" y="29337"/>
                    </a:lnTo>
                    <a:cubicBezTo>
                      <a:pt x="0" y="14954"/>
                      <a:pt x="13049" y="2572"/>
                      <a:pt x="28004" y="2572"/>
                    </a:cubicBezTo>
                    <a:cubicBezTo>
                      <a:pt x="41053" y="2572"/>
                      <a:pt x="54769" y="14288"/>
                      <a:pt x="55435" y="28004"/>
                    </a:cubicBezTo>
                    <a:cubicBezTo>
                      <a:pt x="78962" y="9716"/>
                      <a:pt x="108966" y="0"/>
                      <a:pt x="141541" y="0"/>
                    </a:cubicBezTo>
                    <a:cubicBezTo>
                      <a:pt x="217265" y="0"/>
                      <a:pt x="284416" y="59341"/>
                      <a:pt x="284416" y="133731"/>
                    </a:cubicBezTo>
                    <a:lnTo>
                      <a:pt x="284416" y="307277"/>
                    </a:lnTo>
                    <a:cubicBezTo>
                      <a:pt x="284416" y="321659"/>
                      <a:pt x="270700" y="334042"/>
                      <a:pt x="256984" y="334042"/>
                    </a:cubicBezTo>
                    <a:cubicBezTo>
                      <a:pt x="241935" y="334042"/>
                      <a:pt x="228886" y="321659"/>
                      <a:pt x="228886" y="307277"/>
                    </a:cubicBezTo>
                    <a:lnTo>
                      <a:pt x="228886" y="141542"/>
                    </a:lnTo>
                    <a:close/>
                  </a:path>
                </a:pathLst>
              </a:custGeom>
              <a:solidFill>
                <a:srgbClr val="1D4F91"/>
              </a:solidFill>
              <a:ln w="9525" cap="flat">
                <a:noFill/>
                <a:prstDash val="solid"/>
                <a:miter/>
              </a:ln>
            </p:spPr>
            <p:txBody>
              <a:bodyPr rtlCol="0" anchor="ctr"/>
              <a:lstStyle/>
              <a:p>
                <a:endParaRPr lang="en-GB"/>
              </a:p>
            </p:txBody>
          </p:sp>
          <p:sp>
            <p:nvSpPr>
              <p:cNvPr id="82" name="Freeform: Shape 81">
                <a:extLst>
                  <a:ext uri="{FF2B5EF4-FFF2-40B4-BE49-F238E27FC236}">
                    <a16:creationId xmlns:a16="http://schemas.microsoft.com/office/drawing/2014/main" id="{E24B5446-0612-9D13-7B83-E61664A4D9EB}"/>
                  </a:ext>
                </a:extLst>
              </p:cNvPr>
              <p:cNvSpPr/>
              <p:nvPr/>
            </p:nvSpPr>
            <p:spPr>
              <a:xfrm>
                <a:off x="4073461" y="-643286"/>
                <a:ext cx="336708" cy="336613"/>
              </a:xfrm>
              <a:custGeom>
                <a:avLst/>
                <a:gdLst>
                  <a:gd name="connsiteX0" fmla="*/ 336613 w 336708"/>
                  <a:gd name="connsiteY0" fmla="*/ 158496 h 336613"/>
                  <a:gd name="connsiteX1" fmla="*/ 168973 w 336708"/>
                  <a:gd name="connsiteY1" fmla="*/ 0 h 336613"/>
                  <a:gd name="connsiteX2" fmla="*/ 0 w 336708"/>
                  <a:gd name="connsiteY2" fmla="*/ 167640 h 336613"/>
                  <a:gd name="connsiteX3" fmla="*/ 168973 w 336708"/>
                  <a:gd name="connsiteY3" fmla="*/ 336614 h 336613"/>
                  <a:gd name="connsiteX4" fmla="*/ 285750 w 336708"/>
                  <a:gd name="connsiteY4" fmla="*/ 288989 h 336613"/>
                  <a:gd name="connsiteX5" fmla="*/ 295561 w 336708"/>
                  <a:gd name="connsiteY5" fmla="*/ 268129 h 336613"/>
                  <a:gd name="connsiteX6" fmla="*/ 267462 w 336708"/>
                  <a:gd name="connsiteY6" fmla="*/ 240125 h 336613"/>
                  <a:gd name="connsiteX7" fmla="*/ 245269 w 336708"/>
                  <a:gd name="connsiteY7" fmla="*/ 251270 h 336613"/>
                  <a:gd name="connsiteX8" fmla="*/ 168973 w 336708"/>
                  <a:gd name="connsiteY8" fmla="*/ 280607 h 336613"/>
                  <a:gd name="connsiteX9" fmla="*/ 57436 w 336708"/>
                  <a:gd name="connsiteY9" fmla="*/ 188690 h 336613"/>
                  <a:gd name="connsiteX10" fmla="*/ 309277 w 336708"/>
                  <a:gd name="connsiteY10" fmla="*/ 188690 h 336613"/>
                  <a:gd name="connsiteX11" fmla="*/ 309848 w 336708"/>
                  <a:gd name="connsiteY11" fmla="*/ 188690 h 336613"/>
                  <a:gd name="connsiteX12" fmla="*/ 310610 w 336708"/>
                  <a:gd name="connsiteY12" fmla="*/ 188690 h 336613"/>
                  <a:gd name="connsiteX13" fmla="*/ 312039 w 336708"/>
                  <a:gd name="connsiteY13" fmla="*/ 188405 h 336613"/>
                  <a:gd name="connsiteX14" fmla="*/ 314896 w 336708"/>
                  <a:gd name="connsiteY14" fmla="*/ 187833 h 336613"/>
                  <a:gd name="connsiteX15" fmla="*/ 336709 w 336708"/>
                  <a:gd name="connsiteY15" fmla="*/ 158687 h 336613"/>
                  <a:gd name="connsiteX16" fmla="*/ 168973 w 336708"/>
                  <a:gd name="connsiteY16" fmla="*/ 55435 h 336613"/>
                  <a:gd name="connsiteX17" fmla="*/ 275939 w 336708"/>
                  <a:gd name="connsiteY17" fmla="*/ 133160 h 336613"/>
                  <a:gd name="connsiteX18" fmla="*/ 61341 w 336708"/>
                  <a:gd name="connsiteY18" fmla="*/ 133160 h 336613"/>
                  <a:gd name="connsiteX19" fmla="*/ 168973 w 336708"/>
                  <a:gd name="connsiteY19" fmla="*/ 55435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6708" h="336613">
                    <a:moveTo>
                      <a:pt x="336613" y="158496"/>
                    </a:moveTo>
                    <a:cubicBezTo>
                      <a:pt x="335280" y="73057"/>
                      <a:pt x="258985" y="0"/>
                      <a:pt x="168973" y="0"/>
                    </a:cubicBezTo>
                    <a:cubicBezTo>
                      <a:pt x="78962" y="0"/>
                      <a:pt x="0" y="75057"/>
                      <a:pt x="0" y="167640"/>
                    </a:cubicBezTo>
                    <a:cubicBezTo>
                      <a:pt x="0" y="260223"/>
                      <a:pt x="74962" y="336614"/>
                      <a:pt x="168973" y="336614"/>
                    </a:cubicBezTo>
                    <a:cubicBezTo>
                      <a:pt x="214027" y="336614"/>
                      <a:pt x="255746" y="318992"/>
                      <a:pt x="285750" y="288989"/>
                    </a:cubicBezTo>
                    <a:cubicBezTo>
                      <a:pt x="291655" y="283750"/>
                      <a:pt x="295561" y="275939"/>
                      <a:pt x="295561" y="268129"/>
                    </a:cubicBezTo>
                    <a:cubicBezTo>
                      <a:pt x="295561" y="253175"/>
                      <a:pt x="282511" y="240125"/>
                      <a:pt x="267462" y="240125"/>
                    </a:cubicBezTo>
                    <a:cubicBezTo>
                      <a:pt x="258985" y="240125"/>
                      <a:pt x="251174" y="245364"/>
                      <a:pt x="245269" y="251270"/>
                    </a:cubicBezTo>
                    <a:cubicBezTo>
                      <a:pt x="226314" y="271463"/>
                      <a:pt x="198311" y="280607"/>
                      <a:pt x="168973" y="280607"/>
                    </a:cubicBezTo>
                    <a:cubicBezTo>
                      <a:pt x="112871" y="280607"/>
                      <a:pt x="67246" y="242126"/>
                      <a:pt x="57436" y="188690"/>
                    </a:cubicBezTo>
                    <a:lnTo>
                      <a:pt x="309277" y="188690"/>
                    </a:lnTo>
                    <a:cubicBezTo>
                      <a:pt x="309277" y="188690"/>
                      <a:pt x="309658" y="188690"/>
                      <a:pt x="309848" y="188690"/>
                    </a:cubicBezTo>
                    <a:lnTo>
                      <a:pt x="310610" y="188690"/>
                    </a:lnTo>
                    <a:cubicBezTo>
                      <a:pt x="310610" y="188690"/>
                      <a:pt x="311563" y="188500"/>
                      <a:pt x="312039" y="188405"/>
                    </a:cubicBezTo>
                    <a:cubicBezTo>
                      <a:pt x="312991" y="188309"/>
                      <a:pt x="313944" y="188119"/>
                      <a:pt x="314896" y="187833"/>
                    </a:cubicBezTo>
                    <a:cubicBezTo>
                      <a:pt x="326803" y="184595"/>
                      <a:pt x="336709" y="173260"/>
                      <a:pt x="336709" y="158687"/>
                    </a:cubicBezTo>
                    <a:close/>
                    <a:moveTo>
                      <a:pt x="168973" y="55435"/>
                    </a:moveTo>
                    <a:cubicBezTo>
                      <a:pt x="219551" y="55435"/>
                      <a:pt x="261556" y="87916"/>
                      <a:pt x="275939" y="133160"/>
                    </a:cubicBezTo>
                    <a:lnTo>
                      <a:pt x="61341" y="133160"/>
                    </a:lnTo>
                    <a:cubicBezTo>
                      <a:pt x="75724" y="87916"/>
                      <a:pt x="117729" y="55435"/>
                      <a:pt x="168973" y="55435"/>
                    </a:cubicBezTo>
                    <a:close/>
                  </a:path>
                </a:pathLst>
              </a:custGeom>
              <a:solidFill>
                <a:srgbClr val="1D4F91"/>
              </a:solidFill>
              <a:ln w="9525" cap="flat">
                <a:noFill/>
                <a:prstDash val="solid"/>
                <a:miter/>
              </a:ln>
            </p:spPr>
            <p:txBody>
              <a:bodyPr rtlCol="0" anchor="ctr"/>
              <a:lstStyle/>
              <a:p>
                <a:endParaRPr lang="en-GB"/>
              </a:p>
            </p:txBody>
          </p:sp>
          <p:sp>
            <p:nvSpPr>
              <p:cNvPr id="83" name="Freeform: Shape 82">
                <a:extLst>
                  <a:ext uri="{FF2B5EF4-FFF2-40B4-BE49-F238E27FC236}">
                    <a16:creationId xmlns:a16="http://schemas.microsoft.com/office/drawing/2014/main" id="{A24C3C3D-72F4-0BD5-E5C4-89F5CBEDB549}"/>
                  </a:ext>
                </a:extLst>
              </p:cNvPr>
              <p:cNvSpPr/>
              <p:nvPr/>
            </p:nvSpPr>
            <p:spPr>
              <a:xfrm>
                <a:off x="5075205" y="-643286"/>
                <a:ext cx="336708" cy="336613"/>
              </a:xfrm>
              <a:custGeom>
                <a:avLst/>
                <a:gdLst>
                  <a:gd name="connsiteX0" fmla="*/ 336613 w 336708"/>
                  <a:gd name="connsiteY0" fmla="*/ 158496 h 336613"/>
                  <a:gd name="connsiteX1" fmla="*/ 168974 w 336708"/>
                  <a:gd name="connsiteY1" fmla="*/ 0 h 336613"/>
                  <a:gd name="connsiteX2" fmla="*/ 0 w 336708"/>
                  <a:gd name="connsiteY2" fmla="*/ 167640 h 336613"/>
                  <a:gd name="connsiteX3" fmla="*/ 168974 w 336708"/>
                  <a:gd name="connsiteY3" fmla="*/ 336614 h 336613"/>
                  <a:gd name="connsiteX4" fmla="*/ 285750 w 336708"/>
                  <a:gd name="connsiteY4" fmla="*/ 288989 h 336613"/>
                  <a:gd name="connsiteX5" fmla="*/ 295561 w 336708"/>
                  <a:gd name="connsiteY5" fmla="*/ 268129 h 336613"/>
                  <a:gd name="connsiteX6" fmla="*/ 267557 w 336708"/>
                  <a:gd name="connsiteY6" fmla="*/ 240125 h 336613"/>
                  <a:gd name="connsiteX7" fmla="*/ 245364 w 336708"/>
                  <a:gd name="connsiteY7" fmla="*/ 251270 h 336613"/>
                  <a:gd name="connsiteX8" fmla="*/ 169069 w 336708"/>
                  <a:gd name="connsiteY8" fmla="*/ 280607 h 336613"/>
                  <a:gd name="connsiteX9" fmla="*/ 57531 w 336708"/>
                  <a:gd name="connsiteY9" fmla="*/ 188690 h 336613"/>
                  <a:gd name="connsiteX10" fmla="*/ 308896 w 336708"/>
                  <a:gd name="connsiteY10" fmla="*/ 188690 h 336613"/>
                  <a:gd name="connsiteX11" fmla="*/ 309372 w 336708"/>
                  <a:gd name="connsiteY11" fmla="*/ 188690 h 336613"/>
                  <a:gd name="connsiteX12" fmla="*/ 310610 w 336708"/>
                  <a:gd name="connsiteY12" fmla="*/ 188690 h 336613"/>
                  <a:gd name="connsiteX13" fmla="*/ 312801 w 336708"/>
                  <a:gd name="connsiteY13" fmla="*/ 188214 h 336613"/>
                  <a:gd name="connsiteX14" fmla="*/ 313944 w 336708"/>
                  <a:gd name="connsiteY14" fmla="*/ 188024 h 336613"/>
                  <a:gd name="connsiteX15" fmla="*/ 336709 w 336708"/>
                  <a:gd name="connsiteY15" fmla="*/ 158687 h 336613"/>
                  <a:gd name="connsiteX16" fmla="*/ 168974 w 336708"/>
                  <a:gd name="connsiteY16" fmla="*/ 55435 h 336613"/>
                  <a:gd name="connsiteX17" fmla="*/ 275939 w 336708"/>
                  <a:gd name="connsiteY17" fmla="*/ 133160 h 336613"/>
                  <a:gd name="connsiteX18" fmla="*/ 61341 w 336708"/>
                  <a:gd name="connsiteY18" fmla="*/ 133160 h 336613"/>
                  <a:gd name="connsiteX19" fmla="*/ 168974 w 336708"/>
                  <a:gd name="connsiteY19" fmla="*/ 55435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6708" h="336613">
                    <a:moveTo>
                      <a:pt x="336613" y="158496"/>
                    </a:moveTo>
                    <a:cubicBezTo>
                      <a:pt x="335280" y="73057"/>
                      <a:pt x="258985" y="0"/>
                      <a:pt x="168974" y="0"/>
                    </a:cubicBezTo>
                    <a:cubicBezTo>
                      <a:pt x="78962" y="0"/>
                      <a:pt x="0" y="75057"/>
                      <a:pt x="0" y="167640"/>
                    </a:cubicBezTo>
                    <a:cubicBezTo>
                      <a:pt x="0" y="260223"/>
                      <a:pt x="75057" y="336614"/>
                      <a:pt x="168974" y="336614"/>
                    </a:cubicBezTo>
                    <a:cubicBezTo>
                      <a:pt x="213931" y="336614"/>
                      <a:pt x="255746" y="318992"/>
                      <a:pt x="285750" y="288989"/>
                    </a:cubicBezTo>
                    <a:cubicBezTo>
                      <a:pt x="291655" y="283750"/>
                      <a:pt x="295561" y="275939"/>
                      <a:pt x="295561" y="268129"/>
                    </a:cubicBezTo>
                    <a:cubicBezTo>
                      <a:pt x="295561" y="253175"/>
                      <a:pt x="282512" y="240125"/>
                      <a:pt x="267557" y="240125"/>
                    </a:cubicBezTo>
                    <a:cubicBezTo>
                      <a:pt x="259080" y="240125"/>
                      <a:pt x="251270" y="245364"/>
                      <a:pt x="245364" y="251270"/>
                    </a:cubicBezTo>
                    <a:cubicBezTo>
                      <a:pt x="226409" y="271463"/>
                      <a:pt x="198406" y="280607"/>
                      <a:pt x="169069" y="280607"/>
                    </a:cubicBezTo>
                    <a:cubicBezTo>
                      <a:pt x="112967" y="280607"/>
                      <a:pt x="67342" y="242126"/>
                      <a:pt x="57531" y="188690"/>
                    </a:cubicBezTo>
                    <a:lnTo>
                      <a:pt x="308896" y="188690"/>
                    </a:lnTo>
                    <a:cubicBezTo>
                      <a:pt x="308896" y="188690"/>
                      <a:pt x="309277" y="188690"/>
                      <a:pt x="309372" y="188690"/>
                    </a:cubicBezTo>
                    <a:lnTo>
                      <a:pt x="310610" y="188690"/>
                    </a:lnTo>
                    <a:cubicBezTo>
                      <a:pt x="311372" y="188690"/>
                      <a:pt x="312134" y="188405"/>
                      <a:pt x="312801" y="188214"/>
                    </a:cubicBezTo>
                    <a:cubicBezTo>
                      <a:pt x="313182" y="188214"/>
                      <a:pt x="313563" y="188119"/>
                      <a:pt x="313944" y="188024"/>
                    </a:cubicBezTo>
                    <a:cubicBezTo>
                      <a:pt x="326231" y="185166"/>
                      <a:pt x="336709" y="173641"/>
                      <a:pt x="336709" y="158687"/>
                    </a:cubicBezTo>
                    <a:close/>
                    <a:moveTo>
                      <a:pt x="168974" y="55435"/>
                    </a:moveTo>
                    <a:cubicBezTo>
                      <a:pt x="219551" y="55435"/>
                      <a:pt x="261556" y="87916"/>
                      <a:pt x="275939" y="133160"/>
                    </a:cubicBezTo>
                    <a:lnTo>
                      <a:pt x="61341" y="133160"/>
                    </a:lnTo>
                    <a:cubicBezTo>
                      <a:pt x="75724" y="87916"/>
                      <a:pt x="117729" y="55435"/>
                      <a:pt x="168974" y="55435"/>
                    </a:cubicBezTo>
                    <a:close/>
                  </a:path>
                </a:pathLst>
              </a:custGeom>
              <a:solidFill>
                <a:srgbClr val="1D4F91"/>
              </a:solidFill>
              <a:ln w="9525" cap="flat">
                <a:noFill/>
                <a:prstDash val="solid"/>
                <a:miter/>
              </a:ln>
            </p:spPr>
            <p:txBody>
              <a:bodyPr rtlCol="0" anchor="ctr"/>
              <a:lstStyle/>
              <a:p>
                <a:endParaRPr lang="en-GB"/>
              </a:p>
            </p:txBody>
          </p:sp>
        </p:grpSp>
        <p:grpSp>
          <p:nvGrpSpPr>
            <p:cNvPr id="67" name="Graphic 3">
              <a:extLst>
                <a:ext uri="{FF2B5EF4-FFF2-40B4-BE49-F238E27FC236}">
                  <a16:creationId xmlns:a16="http://schemas.microsoft.com/office/drawing/2014/main" id="{95B63BCC-A8A8-208A-4EF2-5EA1B2AE7E16}"/>
                </a:ext>
              </a:extLst>
            </p:cNvPr>
            <p:cNvGrpSpPr/>
            <p:nvPr/>
          </p:nvGrpSpPr>
          <p:grpSpPr>
            <a:xfrm>
              <a:off x="6494906" y="-369252"/>
              <a:ext cx="62579" cy="60579"/>
              <a:chOff x="6494906" y="-369252"/>
              <a:chExt cx="62579" cy="60579"/>
            </a:xfrm>
            <a:solidFill>
              <a:srgbClr val="1D4F91"/>
            </a:solidFill>
          </p:grpSpPr>
          <p:sp>
            <p:nvSpPr>
              <p:cNvPr id="68" name="Freeform: Shape 67">
                <a:extLst>
                  <a:ext uri="{FF2B5EF4-FFF2-40B4-BE49-F238E27FC236}">
                    <a16:creationId xmlns:a16="http://schemas.microsoft.com/office/drawing/2014/main" id="{69EBB3FF-83B9-A555-8CB5-D7F2E58393F6}"/>
                  </a:ext>
                </a:extLst>
              </p:cNvPr>
              <p:cNvSpPr/>
              <p:nvPr/>
            </p:nvSpPr>
            <p:spPr>
              <a:xfrm>
                <a:off x="6494906" y="-369252"/>
                <a:ext cx="62579" cy="60579"/>
              </a:xfrm>
              <a:custGeom>
                <a:avLst/>
                <a:gdLst>
                  <a:gd name="connsiteX0" fmla="*/ 31242 w 62579"/>
                  <a:gd name="connsiteY0" fmla="*/ 0 h 60579"/>
                  <a:gd name="connsiteX1" fmla="*/ 0 w 62579"/>
                  <a:gd name="connsiteY1" fmla="*/ 30290 h 60579"/>
                  <a:gd name="connsiteX2" fmla="*/ 31242 w 62579"/>
                  <a:gd name="connsiteY2" fmla="*/ 60579 h 60579"/>
                  <a:gd name="connsiteX3" fmla="*/ 62579 w 62579"/>
                  <a:gd name="connsiteY3" fmla="*/ 30290 h 60579"/>
                  <a:gd name="connsiteX4" fmla="*/ 31242 w 62579"/>
                  <a:gd name="connsiteY4" fmla="*/ 0 h 60579"/>
                  <a:gd name="connsiteX5" fmla="*/ 57055 w 62579"/>
                  <a:gd name="connsiteY5" fmla="*/ 30385 h 60579"/>
                  <a:gd name="connsiteX6" fmla="*/ 31242 w 62579"/>
                  <a:gd name="connsiteY6" fmla="*/ 54864 h 60579"/>
                  <a:gd name="connsiteX7" fmla="*/ 5905 w 62579"/>
                  <a:gd name="connsiteY7" fmla="*/ 30385 h 60579"/>
                  <a:gd name="connsiteX8" fmla="*/ 31242 w 62579"/>
                  <a:gd name="connsiteY8" fmla="*/ 5905 h 60579"/>
                  <a:gd name="connsiteX9" fmla="*/ 57055 w 62579"/>
                  <a:gd name="connsiteY9" fmla="*/ 30385 h 60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579" h="60579">
                    <a:moveTo>
                      <a:pt x="31242" y="0"/>
                    </a:moveTo>
                    <a:cubicBezTo>
                      <a:pt x="14288" y="0"/>
                      <a:pt x="0" y="13906"/>
                      <a:pt x="0" y="30290"/>
                    </a:cubicBezTo>
                    <a:cubicBezTo>
                      <a:pt x="0" y="46673"/>
                      <a:pt x="14288" y="60579"/>
                      <a:pt x="31242" y="60579"/>
                    </a:cubicBezTo>
                    <a:cubicBezTo>
                      <a:pt x="48196" y="60579"/>
                      <a:pt x="62579" y="46958"/>
                      <a:pt x="62579" y="30290"/>
                    </a:cubicBezTo>
                    <a:cubicBezTo>
                      <a:pt x="62579" y="13621"/>
                      <a:pt x="48482" y="0"/>
                      <a:pt x="31242" y="0"/>
                    </a:cubicBezTo>
                    <a:close/>
                    <a:moveTo>
                      <a:pt x="57055" y="30385"/>
                    </a:moveTo>
                    <a:cubicBezTo>
                      <a:pt x="57055" y="43910"/>
                      <a:pt x="45434" y="54864"/>
                      <a:pt x="31242" y="54864"/>
                    </a:cubicBezTo>
                    <a:cubicBezTo>
                      <a:pt x="17050" y="54864"/>
                      <a:pt x="5905" y="43910"/>
                      <a:pt x="5905" y="30385"/>
                    </a:cubicBezTo>
                    <a:cubicBezTo>
                      <a:pt x="5905" y="16859"/>
                      <a:pt x="17240" y="5905"/>
                      <a:pt x="31242" y="5905"/>
                    </a:cubicBezTo>
                    <a:cubicBezTo>
                      <a:pt x="45244" y="5905"/>
                      <a:pt x="57055" y="16859"/>
                      <a:pt x="57055" y="30385"/>
                    </a:cubicBezTo>
                    <a:close/>
                  </a:path>
                </a:pathLst>
              </a:custGeom>
              <a:solidFill>
                <a:srgbClr val="1D4F91"/>
              </a:solidFill>
              <a:ln w="9525" cap="flat">
                <a:noFill/>
                <a:prstDash val="solid"/>
                <a:miter/>
              </a:ln>
            </p:spPr>
            <p:txBody>
              <a:bodyPr rtlCol="0" anchor="ctr"/>
              <a:lstStyle/>
              <a:p>
                <a:endParaRPr lang="en-GB"/>
              </a:p>
            </p:txBody>
          </p:sp>
          <p:sp>
            <p:nvSpPr>
              <p:cNvPr id="69" name="Freeform: Shape 68">
                <a:extLst>
                  <a:ext uri="{FF2B5EF4-FFF2-40B4-BE49-F238E27FC236}">
                    <a16:creationId xmlns:a16="http://schemas.microsoft.com/office/drawing/2014/main" id="{AEAEFC8B-3BD2-D786-6781-E38B7A7DE00F}"/>
                  </a:ext>
                </a:extLst>
              </p:cNvPr>
              <p:cNvSpPr/>
              <p:nvPr/>
            </p:nvSpPr>
            <p:spPr>
              <a:xfrm>
                <a:off x="6516718" y="-357155"/>
                <a:ext cx="20002" cy="36004"/>
              </a:xfrm>
              <a:custGeom>
                <a:avLst/>
                <a:gdLst>
                  <a:gd name="connsiteX0" fmla="*/ 14573 w 20002"/>
                  <a:gd name="connsiteY0" fmla="*/ 21050 h 36004"/>
                  <a:gd name="connsiteX1" fmla="*/ 20002 w 20002"/>
                  <a:gd name="connsiteY1" fmla="*/ 11144 h 36004"/>
                  <a:gd name="connsiteX2" fmla="*/ 8763 w 20002"/>
                  <a:gd name="connsiteY2" fmla="*/ 0 h 36004"/>
                  <a:gd name="connsiteX3" fmla="*/ 4286 w 20002"/>
                  <a:gd name="connsiteY3" fmla="*/ 0 h 36004"/>
                  <a:gd name="connsiteX4" fmla="*/ 0 w 20002"/>
                  <a:gd name="connsiteY4" fmla="*/ 4572 h 36004"/>
                  <a:gd name="connsiteX5" fmla="*/ 0 w 20002"/>
                  <a:gd name="connsiteY5" fmla="*/ 33052 h 36004"/>
                  <a:gd name="connsiteX6" fmla="*/ 3143 w 20002"/>
                  <a:gd name="connsiteY6" fmla="*/ 36004 h 36004"/>
                  <a:gd name="connsiteX7" fmla="*/ 6191 w 20002"/>
                  <a:gd name="connsiteY7" fmla="*/ 33052 h 36004"/>
                  <a:gd name="connsiteX8" fmla="*/ 6191 w 20002"/>
                  <a:gd name="connsiteY8" fmla="*/ 22479 h 36004"/>
                  <a:gd name="connsiteX9" fmla="*/ 8572 w 20002"/>
                  <a:gd name="connsiteY9" fmla="*/ 22479 h 36004"/>
                  <a:gd name="connsiteX10" fmla="*/ 14097 w 20002"/>
                  <a:gd name="connsiteY10" fmla="*/ 34385 h 36004"/>
                  <a:gd name="connsiteX11" fmla="*/ 16764 w 20002"/>
                  <a:gd name="connsiteY11" fmla="*/ 36004 h 36004"/>
                  <a:gd name="connsiteX12" fmla="*/ 18192 w 20002"/>
                  <a:gd name="connsiteY12" fmla="*/ 35719 h 36004"/>
                  <a:gd name="connsiteX13" fmla="*/ 20002 w 20002"/>
                  <a:gd name="connsiteY13" fmla="*/ 33147 h 36004"/>
                  <a:gd name="connsiteX14" fmla="*/ 19717 w 20002"/>
                  <a:gd name="connsiteY14" fmla="*/ 31909 h 36004"/>
                  <a:gd name="connsiteX15" fmla="*/ 14573 w 20002"/>
                  <a:gd name="connsiteY15" fmla="*/ 21050 h 36004"/>
                  <a:gd name="connsiteX16" fmla="*/ 13716 w 20002"/>
                  <a:gd name="connsiteY16" fmla="*/ 11240 h 36004"/>
                  <a:gd name="connsiteX17" fmla="*/ 8763 w 20002"/>
                  <a:gd name="connsiteY17" fmla="*/ 16574 h 36004"/>
                  <a:gd name="connsiteX18" fmla="*/ 6096 w 20002"/>
                  <a:gd name="connsiteY18" fmla="*/ 16574 h 36004"/>
                  <a:gd name="connsiteX19" fmla="*/ 6096 w 20002"/>
                  <a:gd name="connsiteY19" fmla="*/ 6096 h 36004"/>
                  <a:gd name="connsiteX20" fmla="*/ 8763 w 20002"/>
                  <a:gd name="connsiteY20" fmla="*/ 6096 h 36004"/>
                  <a:gd name="connsiteX21" fmla="*/ 13716 w 20002"/>
                  <a:gd name="connsiteY21" fmla="*/ 11240 h 36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002" h="36004">
                    <a:moveTo>
                      <a:pt x="14573" y="21050"/>
                    </a:moveTo>
                    <a:cubicBezTo>
                      <a:pt x="18002" y="18955"/>
                      <a:pt x="20002" y="15335"/>
                      <a:pt x="20002" y="11144"/>
                    </a:cubicBezTo>
                    <a:cubicBezTo>
                      <a:pt x="20002" y="4858"/>
                      <a:pt x="15145" y="0"/>
                      <a:pt x="8763" y="0"/>
                    </a:cubicBezTo>
                    <a:lnTo>
                      <a:pt x="4286" y="0"/>
                    </a:lnTo>
                    <a:cubicBezTo>
                      <a:pt x="1809" y="0"/>
                      <a:pt x="0" y="1905"/>
                      <a:pt x="0" y="4572"/>
                    </a:cubicBezTo>
                    <a:lnTo>
                      <a:pt x="0" y="33052"/>
                    </a:lnTo>
                    <a:cubicBezTo>
                      <a:pt x="0" y="34671"/>
                      <a:pt x="1429" y="36004"/>
                      <a:pt x="3143" y="36004"/>
                    </a:cubicBezTo>
                    <a:cubicBezTo>
                      <a:pt x="4858" y="36004"/>
                      <a:pt x="6191" y="34766"/>
                      <a:pt x="6191" y="33052"/>
                    </a:cubicBezTo>
                    <a:lnTo>
                      <a:pt x="6191" y="22479"/>
                    </a:lnTo>
                    <a:lnTo>
                      <a:pt x="8572" y="22479"/>
                    </a:lnTo>
                    <a:lnTo>
                      <a:pt x="14097" y="34385"/>
                    </a:lnTo>
                    <a:cubicBezTo>
                      <a:pt x="14573" y="35433"/>
                      <a:pt x="15621" y="36004"/>
                      <a:pt x="16764" y="36004"/>
                    </a:cubicBezTo>
                    <a:cubicBezTo>
                      <a:pt x="17240" y="36004"/>
                      <a:pt x="17812" y="35909"/>
                      <a:pt x="18192" y="35719"/>
                    </a:cubicBezTo>
                    <a:cubicBezTo>
                      <a:pt x="19336" y="35243"/>
                      <a:pt x="20002" y="34290"/>
                      <a:pt x="20002" y="33147"/>
                    </a:cubicBezTo>
                    <a:cubicBezTo>
                      <a:pt x="20002" y="32766"/>
                      <a:pt x="20002" y="32385"/>
                      <a:pt x="19717" y="31909"/>
                    </a:cubicBezTo>
                    <a:lnTo>
                      <a:pt x="14573" y="21050"/>
                    </a:lnTo>
                    <a:close/>
                    <a:moveTo>
                      <a:pt x="13716" y="11240"/>
                    </a:moveTo>
                    <a:cubicBezTo>
                      <a:pt x="13716" y="11240"/>
                      <a:pt x="13716" y="16574"/>
                      <a:pt x="8763" y="16574"/>
                    </a:cubicBezTo>
                    <a:lnTo>
                      <a:pt x="6096" y="16574"/>
                    </a:lnTo>
                    <a:lnTo>
                      <a:pt x="6096" y="6096"/>
                    </a:lnTo>
                    <a:lnTo>
                      <a:pt x="8763" y="6096"/>
                    </a:lnTo>
                    <a:cubicBezTo>
                      <a:pt x="13621" y="6096"/>
                      <a:pt x="13716" y="11049"/>
                      <a:pt x="13716" y="11240"/>
                    </a:cubicBezTo>
                    <a:close/>
                  </a:path>
                </a:pathLst>
              </a:custGeom>
              <a:solidFill>
                <a:srgbClr val="1D4F91"/>
              </a:solidFill>
              <a:ln w="9525" cap="flat">
                <a:noFill/>
                <a:prstDash val="solid"/>
                <a:miter/>
              </a:ln>
            </p:spPr>
            <p:txBody>
              <a:bodyPr rtlCol="0" anchor="ctr"/>
              <a:lstStyle/>
              <a:p>
                <a:endParaRPr lang="en-GB"/>
              </a:p>
            </p:txBody>
          </p:sp>
        </p:grpSp>
      </p:grpSp>
      <p:sp>
        <p:nvSpPr>
          <p:cNvPr id="6" name="Title 10">
            <a:extLst>
              <a:ext uri="{FF2B5EF4-FFF2-40B4-BE49-F238E27FC236}">
                <a16:creationId xmlns:a16="http://schemas.microsoft.com/office/drawing/2014/main" id="{A9B13E96-3CA8-3E99-B2AF-14632816BE8D}"/>
              </a:ext>
            </a:extLst>
          </p:cNvPr>
          <p:cNvSpPr>
            <a:spLocks noGrp="1"/>
          </p:cNvSpPr>
          <p:nvPr>
            <p:ph type="title" hasCustomPrompt="1"/>
          </p:nvPr>
        </p:nvSpPr>
        <p:spPr>
          <a:xfrm>
            <a:off x="576263" y="2800048"/>
            <a:ext cx="5075237" cy="1329595"/>
          </a:xfrm>
        </p:spPr>
        <p:txBody>
          <a:bodyPr anchor="b" anchorCtr="0">
            <a:noAutofit/>
          </a:bodyPr>
          <a:lstStyle>
            <a:lvl1pPr>
              <a:defRPr sz="4800">
                <a:solidFill>
                  <a:schemeClr val="accent1"/>
                </a:solidFill>
              </a:defRPr>
            </a:lvl1pPr>
          </a:lstStyle>
          <a:p>
            <a:r>
              <a:rPr lang="en-GB"/>
              <a:t>Cover title,</a:t>
            </a:r>
            <a:br>
              <a:rPr lang="en-GB"/>
            </a:br>
            <a:r>
              <a:rPr lang="en-GB"/>
              <a:t>span two lines</a:t>
            </a:r>
          </a:p>
        </p:txBody>
      </p:sp>
      <p:sp>
        <p:nvSpPr>
          <p:cNvPr id="7" name="Text Placeholder 12">
            <a:extLst>
              <a:ext uri="{FF2B5EF4-FFF2-40B4-BE49-F238E27FC236}">
                <a16:creationId xmlns:a16="http://schemas.microsoft.com/office/drawing/2014/main" id="{BF395445-FD4A-4717-75A6-1B721FEDA21B}"/>
              </a:ext>
            </a:extLst>
          </p:cNvPr>
          <p:cNvSpPr>
            <a:spLocks noGrp="1"/>
          </p:cNvSpPr>
          <p:nvPr>
            <p:ph type="body" sz="quarter" idx="12" hasCustomPrompt="1"/>
          </p:nvPr>
        </p:nvSpPr>
        <p:spPr>
          <a:xfrm>
            <a:off x="576263" y="4280328"/>
            <a:ext cx="5075237" cy="300788"/>
          </a:xfrm>
        </p:spPr>
        <p:txBody>
          <a:bodyPr wrap="square" anchor="t" anchorCtr="0">
            <a:spAutoFit/>
          </a:bodyPr>
          <a:lstStyle>
            <a:lvl1pPr>
              <a:defRPr sz="200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Subtitle can go here, span one line</a:t>
            </a:r>
          </a:p>
        </p:txBody>
      </p:sp>
      <p:sp>
        <p:nvSpPr>
          <p:cNvPr id="8" name="Text Placeholder 12">
            <a:extLst>
              <a:ext uri="{FF2B5EF4-FFF2-40B4-BE49-F238E27FC236}">
                <a16:creationId xmlns:a16="http://schemas.microsoft.com/office/drawing/2014/main" id="{0269E672-694F-D3CC-6806-F4E68B245592}"/>
              </a:ext>
            </a:extLst>
          </p:cNvPr>
          <p:cNvSpPr>
            <a:spLocks noGrp="1"/>
          </p:cNvSpPr>
          <p:nvPr>
            <p:ph type="body" sz="quarter" idx="13" hasCustomPrompt="1"/>
          </p:nvPr>
        </p:nvSpPr>
        <p:spPr>
          <a:xfrm>
            <a:off x="576263" y="5032590"/>
            <a:ext cx="5075237" cy="499111"/>
          </a:xfrm>
        </p:spPr>
        <p:txBody>
          <a:bodyPr wrap="square">
            <a:spAutoFit/>
          </a:bodyPr>
          <a:lstStyle>
            <a:lvl1pPr>
              <a:spcAft>
                <a:spcPts val="0"/>
              </a:spcAft>
              <a:defRPr sz="160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Presented by Name of Presenter</a:t>
            </a:r>
          </a:p>
          <a:p>
            <a:pPr lvl="0"/>
            <a:r>
              <a:rPr lang="en-GB"/>
              <a:t>Date / Month / Year</a:t>
            </a:r>
          </a:p>
        </p:txBody>
      </p:sp>
      <p:sp>
        <p:nvSpPr>
          <p:cNvPr id="9" name="Text Placeholder 12">
            <a:extLst>
              <a:ext uri="{FF2B5EF4-FFF2-40B4-BE49-F238E27FC236}">
                <a16:creationId xmlns:a16="http://schemas.microsoft.com/office/drawing/2014/main" id="{63F046D0-6229-43F5-C99D-64078735254B}"/>
              </a:ext>
            </a:extLst>
          </p:cNvPr>
          <p:cNvSpPr>
            <a:spLocks noGrp="1"/>
          </p:cNvSpPr>
          <p:nvPr>
            <p:ph type="body" sz="quarter" idx="14" hasCustomPrompt="1"/>
          </p:nvPr>
        </p:nvSpPr>
        <p:spPr>
          <a:xfrm>
            <a:off x="576263" y="5888494"/>
            <a:ext cx="5075237" cy="412805"/>
          </a:xfrm>
        </p:spPr>
        <p:txBody>
          <a:bodyPr wrap="square" anchor="b" anchorCtr="0">
            <a:spAutoFit/>
          </a:bodyPr>
          <a:lstStyle>
            <a:lvl1pPr>
              <a:lnSpc>
                <a:spcPct val="100000"/>
              </a:lnSpc>
              <a:spcAft>
                <a:spcPts val="0"/>
              </a:spcAft>
              <a:defRPr sz="65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 Experian, 2025. All rights reserved. The word "EXPERIAN" and the graphical device are trademarks of Experian and/or its associated companies and may be registered in the EU, USA and other countries. The graphical device is a registered Community design in the EU. Other product and company names mentioned herein are the trademarks of their respective owners. Experian [Public. Confidential. Internal. Restricted. – please choose the appropriate category].</a:t>
            </a:r>
          </a:p>
        </p:txBody>
      </p:sp>
    </p:spTree>
    <p:extLst>
      <p:ext uri="{BB962C8B-B14F-4D97-AF65-F5344CB8AC3E}">
        <p14:creationId xmlns:p14="http://schemas.microsoft.com/office/powerpoint/2010/main" val="300452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9" pos="363" userDrawn="1">
          <p15:clr>
            <a:srgbClr val="000000"/>
          </p15:clr>
        </p15:guide>
        <p15:guide id="10" orient="horz" pos="363" userDrawn="1">
          <p15:clr>
            <a:srgbClr val="000000"/>
          </p15:clr>
        </p15:guide>
        <p15:guide id="11" pos="7316" userDrawn="1">
          <p15:clr>
            <a:srgbClr val="000000"/>
          </p15:clr>
        </p15:guide>
        <p15:guide id="12" orient="horz" pos="3956" userDrawn="1">
          <p15:clr>
            <a:srgbClr val="00000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Pre-Defined 3D Cover 10">
    <p:spTree>
      <p:nvGrpSpPr>
        <p:cNvPr id="1" name=""/>
        <p:cNvGrpSpPr/>
        <p:nvPr/>
      </p:nvGrpSpPr>
      <p:grpSpPr>
        <a:xfrm>
          <a:off x="0" y="0"/>
          <a:ext cx="0" cy="0"/>
          <a:chOff x="0" y="0"/>
          <a:chExt cx="0" cy="0"/>
        </a:xfrm>
      </p:grpSpPr>
      <p:grpSp>
        <p:nvGrpSpPr>
          <p:cNvPr id="5" name="Graphic 3" descr="Experian Logo">
            <a:extLst>
              <a:ext uri="{FF2B5EF4-FFF2-40B4-BE49-F238E27FC236}">
                <a16:creationId xmlns:a16="http://schemas.microsoft.com/office/drawing/2014/main" id="{95E90593-7DF0-E3EB-5A69-F9ADAC90C802}"/>
              </a:ext>
            </a:extLst>
          </p:cNvPr>
          <p:cNvGrpSpPr/>
          <p:nvPr userDrawn="1"/>
        </p:nvGrpSpPr>
        <p:grpSpPr>
          <a:xfrm>
            <a:off x="6530142" y="1723518"/>
            <a:ext cx="1985962" cy="650823"/>
            <a:chOff x="3756183" y="-979328"/>
            <a:chExt cx="2801302" cy="918019"/>
          </a:xfrm>
        </p:grpSpPr>
        <p:grpSp>
          <p:nvGrpSpPr>
            <p:cNvPr id="6" name="Graphic 3">
              <a:extLst>
                <a:ext uri="{FF2B5EF4-FFF2-40B4-BE49-F238E27FC236}">
                  <a16:creationId xmlns:a16="http://schemas.microsoft.com/office/drawing/2014/main" id="{151BC530-9B99-CBDB-1E05-6083BFF61DA8}"/>
                </a:ext>
              </a:extLst>
            </p:cNvPr>
            <p:cNvGrpSpPr/>
            <p:nvPr/>
          </p:nvGrpSpPr>
          <p:grpSpPr>
            <a:xfrm>
              <a:off x="3756183" y="-979328"/>
              <a:ext cx="2699956" cy="918019"/>
              <a:chOff x="3756183" y="-979328"/>
              <a:chExt cx="2699956" cy="918019"/>
            </a:xfrm>
          </p:grpSpPr>
          <p:sp>
            <p:nvSpPr>
              <p:cNvPr id="12" name="Freeform: Shape 9">
                <a:extLst>
                  <a:ext uri="{FF2B5EF4-FFF2-40B4-BE49-F238E27FC236}">
                    <a16:creationId xmlns:a16="http://schemas.microsoft.com/office/drawing/2014/main" id="{8C02FBCE-D8AB-5985-89E6-02ADABCADF88}"/>
                  </a:ext>
                </a:extLst>
              </p:cNvPr>
              <p:cNvSpPr/>
              <p:nvPr/>
            </p:nvSpPr>
            <p:spPr>
              <a:xfrm>
                <a:off x="4045266" y="-979328"/>
                <a:ext cx="216027" cy="216027"/>
              </a:xfrm>
              <a:custGeom>
                <a:avLst/>
                <a:gdLst>
                  <a:gd name="connsiteX0" fmla="*/ 160020 w 216027"/>
                  <a:gd name="connsiteY0" fmla="*/ 216027 h 216027"/>
                  <a:gd name="connsiteX1" fmla="*/ 56007 w 216027"/>
                  <a:gd name="connsiteY1" fmla="*/ 216027 h 216027"/>
                  <a:gd name="connsiteX2" fmla="*/ 0 w 216027"/>
                  <a:gd name="connsiteY2" fmla="*/ 160020 h 216027"/>
                  <a:gd name="connsiteX3" fmla="*/ 0 w 216027"/>
                  <a:gd name="connsiteY3" fmla="*/ 56007 h 216027"/>
                  <a:gd name="connsiteX4" fmla="*/ 56007 w 216027"/>
                  <a:gd name="connsiteY4" fmla="*/ 0 h 216027"/>
                  <a:gd name="connsiteX5" fmla="*/ 160020 w 216027"/>
                  <a:gd name="connsiteY5" fmla="*/ 0 h 216027"/>
                  <a:gd name="connsiteX6" fmla="*/ 216027 w 216027"/>
                  <a:gd name="connsiteY6" fmla="*/ 56007 h 216027"/>
                  <a:gd name="connsiteX7" fmla="*/ 216027 w 216027"/>
                  <a:gd name="connsiteY7" fmla="*/ 160020 h 216027"/>
                  <a:gd name="connsiteX8" fmla="*/ 160020 w 216027"/>
                  <a:gd name="connsiteY8" fmla="*/ 216027 h 216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027" h="216027">
                    <a:moveTo>
                      <a:pt x="160020" y="216027"/>
                    </a:moveTo>
                    <a:lnTo>
                      <a:pt x="56007" y="216027"/>
                    </a:lnTo>
                    <a:cubicBezTo>
                      <a:pt x="25051" y="216027"/>
                      <a:pt x="0" y="190976"/>
                      <a:pt x="0" y="160020"/>
                    </a:cubicBezTo>
                    <a:lnTo>
                      <a:pt x="0" y="56007"/>
                    </a:lnTo>
                    <a:cubicBezTo>
                      <a:pt x="0" y="25146"/>
                      <a:pt x="25051" y="0"/>
                      <a:pt x="56007" y="0"/>
                    </a:cubicBezTo>
                    <a:lnTo>
                      <a:pt x="160020" y="0"/>
                    </a:lnTo>
                    <a:cubicBezTo>
                      <a:pt x="190976" y="0"/>
                      <a:pt x="216027" y="25051"/>
                      <a:pt x="216027" y="56007"/>
                    </a:cubicBezTo>
                    <a:lnTo>
                      <a:pt x="216027" y="160020"/>
                    </a:lnTo>
                    <a:cubicBezTo>
                      <a:pt x="216027" y="190976"/>
                      <a:pt x="190976" y="216027"/>
                      <a:pt x="160020" y="216027"/>
                    </a:cubicBezTo>
                  </a:path>
                </a:pathLst>
              </a:custGeom>
              <a:solidFill>
                <a:srgbClr val="426DA9"/>
              </a:solidFill>
              <a:ln w="9525" cap="flat">
                <a:noFill/>
                <a:prstDash val="solid"/>
                <a:miter/>
              </a:ln>
            </p:spPr>
            <p:txBody>
              <a:bodyPr rtlCol="0" anchor="ctr"/>
              <a:lstStyle/>
              <a:p>
                <a:endParaRPr lang="en-GB"/>
              </a:p>
            </p:txBody>
          </p:sp>
          <p:sp>
            <p:nvSpPr>
              <p:cNvPr id="15" name="Freeform: Shape 10">
                <a:extLst>
                  <a:ext uri="{FF2B5EF4-FFF2-40B4-BE49-F238E27FC236}">
                    <a16:creationId xmlns:a16="http://schemas.microsoft.com/office/drawing/2014/main" id="{8942E128-9F3B-6AF5-F3A1-414373713DEE}"/>
                  </a:ext>
                </a:extLst>
              </p:cNvPr>
              <p:cNvSpPr/>
              <p:nvPr/>
            </p:nvSpPr>
            <p:spPr>
              <a:xfrm>
                <a:off x="3756183" y="-773112"/>
                <a:ext cx="242982" cy="242982"/>
              </a:xfrm>
              <a:custGeom>
                <a:avLst/>
                <a:gdLst>
                  <a:gd name="connsiteX0" fmla="*/ 180023 w 242982"/>
                  <a:gd name="connsiteY0" fmla="*/ 242983 h 242982"/>
                  <a:gd name="connsiteX1" fmla="*/ 62960 w 242982"/>
                  <a:gd name="connsiteY1" fmla="*/ 242983 h 242982"/>
                  <a:gd name="connsiteX2" fmla="*/ 0 w 242982"/>
                  <a:gd name="connsiteY2" fmla="*/ 180023 h 242982"/>
                  <a:gd name="connsiteX3" fmla="*/ 0 w 242982"/>
                  <a:gd name="connsiteY3" fmla="*/ 62960 h 242982"/>
                  <a:gd name="connsiteX4" fmla="*/ 62960 w 242982"/>
                  <a:gd name="connsiteY4" fmla="*/ 0 h 242982"/>
                  <a:gd name="connsiteX5" fmla="*/ 180023 w 242982"/>
                  <a:gd name="connsiteY5" fmla="*/ 0 h 242982"/>
                  <a:gd name="connsiteX6" fmla="*/ 242983 w 242982"/>
                  <a:gd name="connsiteY6" fmla="*/ 62960 h 242982"/>
                  <a:gd name="connsiteX7" fmla="*/ 242983 w 242982"/>
                  <a:gd name="connsiteY7" fmla="*/ 180023 h 242982"/>
                  <a:gd name="connsiteX8" fmla="*/ 180023 w 242982"/>
                  <a:gd name="connsiteY8" fmla="*/ 242983 h 242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82" h="242982">
                    <a:moveTo>
                      <a:pt x="180023" y="242983"/>
                    </a:moveTo>
                    <a:lnTo>
                      <a:pt x="62960" y="242983"/>
                    </a:lnTo>
                    <a:cubicBezTo>
                      <a:pt x="28194" y="242983"/>
                      <a:pt x="0" y="214884"/>
                      <a:pt x="0" y="180023"/>
                    </a:cubicBezTo>
                    <a:lnTo>
                      <a:pt x="0" y="62960"/>
                    </a:lnTo>
                    <a:cubicBezTo>
                      <a:pt x="0" y="28194"/>
                      <a:pt x="28194" y="0"/>
                      <a:pt x="62960" y="0"/>
                    </a:cubicBezTo>
                    <a:lnTo>
                      <a:pt x="180023" y="0"/>
                    </a:lnTo>
                    <a:cubicBezTo>
                      <a:pt x="214789" y="0"/>
                      <a:pt x="242983" y="28194"/>
                      <a:pt x="242983" y="62960"/>
                    </a:cubicBezTo>
                    <a:lnTo>
                      <a:pt x="242983" y="180023"/>
                    </a:lnTo>
                    <a:cubicBezTo>
                      <a:pt x="242983" y="214884"/>
                      <a:pt x="214789" y="242983"/>
                      <a:pt x="180023" y="242983"/>
                    </a:cubicBezTo>
                  </a:path>
                </a:pathLst>
              </a:custGeom>
              <a:solidFill>
                <a:srgbClr val="77127B"/>
              </a:solidFill>
              <a:ln w="9525" cap="flat">
                <a:noFill/>
                <a:prstDash val="solid"/>
                <a:miter/>
              </a:ln>
            </p:spPr>
            <p:txBody>
              <a:bodyPr rtlCol="0" anchor="ctr"/>
              <a:lstStyle/>
              <a:p>
                <a:endParaRPr lang="en-GB"/>
              </a:p>
            </p:txBody>
          </p:sp>
          <p:sp>
            <p:nvSpPr>
              <p:cNvPr id="16" name="Freeform: Shape 11">
                <a:extLst>
                  <a:ext uri="{FF2B5EF4-FFF2-40B4-BE49-F238E27FC236}">
                    <a16:creationId xmlns:a16="http://schemas.microsoft.com/office/drawing/2014/main" id="{24F0D46B-02DB-8755-A4C4-40ECAEA5703B}"/>
                  </a:ext>
                </a:extLst>
              </p:cNvPr>
              <p:cNvSpPr/>
              <p:nvPr/>
            </p:nvSpPr>
            <p:spPr>
              <a:xfrm>
                <a:off x="3815143" y="-435641"/>
                <a:ext cx="148399" cy="148494"/>
              </a:xfrm>
              <a:custGeom>
                <a:avLst/>
                <a:gdLst>
                  <a:gd name="connsiteX0" fmla="*/ 109919 w 148399"/>
                  <a:gd name="connsiteY0" fmla="*/ 148495 h 148494"/>
                  <a:gd name="connsiteX1" fmla="*/ 38481 w 148399"/>
                  <a:gd name="connsiteY1" fmla="*/ 148495 h 148494"/>
                  <a:gd name="connsiteX2" fmla="*/ 0 w 148399"/>
                  <a:gd name="connsiteY2" fmla="*/ 110014 h 148494"/>
                  <a:gd name="connsiteX3" fmla="*/ 0 w 148399"/>
                  <a:gd name="connsiteY3" fmla="*/ 38576 h 148494"/>
                  <a:gd name="connsiteX4" fmla="*/ 38481 w 148399"/>
                  <a:gd name="connsiteY4" fmla="*/ 0 h 148494"/>
                  <a:gd name="connsiteX5" fmla="*/ 109919 w 148399"/>
                  <a:gd name="connsiteY5" fmla="*/ 0 h 148494"/>
                  <a:gd name="connsiteX6" fmla="*/ 148399 w 148399"/>
                  <a:gd name="connsiteY6" fmla="*/ 38576 h 148494"/>
                  <a:gd name="connsiteX7" fmla="*/ 148399 w 148399"/>
                  <a:gd name="connsiteY7" fmla="*/ 110014 h 148494"/>
                  <a:gd name="connsiteX8" fmla="*/ 109919 w 148399"/>
                  <a:gd name="connsiteY8" fmla="*/ 148495 h 148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399" h="148494">
                    <a:moveTo>
                      <a:pt x="109919" y="148495"/>
                    </a:moveTo>
                    <a:lnTo>
                      <a:pt x="38481" y="148495"/>
                    </a:lnTo>
                    <a:cubicBezTo>
                      <a:pt x="17240" y="148495"/>
                      <a:pt x="0" y="131254"/>
                      <a:pt x="0" y="110014"/>
                    </a:cubicBezTo>
                    <a:lnTo>
                      <a:pt x="0" y="38576"/>
                    </a:lnTo>
                    <a:cubicBezTo>
                      <a:pt x="0" y="17240"/>
                      <a:pt x="17240" y="0"/>
                      <a:pt x="38481" y="0"/>
                    </a:cubicBezTo>
                    <a:lnTo>
                      <a:pt x="109919" y="0"/>
                    </a:lnTo>
                    <a:cubicBezTo>
                      <a:pt x="131159" y="0"/>
                      <a:pt x="148399" y="17240"/>
                      <a:pt x="148399" y="38576"/>
                    </a:cubicBezTo>
                    <a:lnTo>
                      <a:pt x="148399" y="110014"/>
                    </a:lnTo>
                    <a:cubicBezTo>
                      <a:pt x="148399" y="131350"/>
                      <a:pt x="131159" y="148495"/>
                      <a:pt x="109919" y="148495"/>
                    </a:cubicBezTo>
                  </a:path>
                </a:pathLst>
              </a:custGeom>
              <a:solidFill>
                <a:srgbClr val="C1188B"/>
              </a:solidFill>
              <a:ln w="9525" cap="flat">
                <a:noFill/>
                <a:prstDash val="solid"/>
                <a:miter/>
              </a:ln>
            </p:spPr>
            <p:txBody>
              <a:bodyPr rtlCol="0" anchor="ctr"/>
              <a:lstStyle/>
              <a:p>
                <a:endParaRPr lang="en-GB"/>
              </a:p>
            </p:txBody>
          </p:sp>
          <p:sp>
            <p:nvSpPr>
              <p:cNvPr id="18" name="Freeform: Shape 12">
                <a:extLst>
                  <a:ext uri="{FF2B5EF4-FFF2-40B4-BE49-F238E27FC236}">
                    <a16:creationId xmlns:a16="http://schemas.microsoft.com/office/drawing/2014/main" id="{791E4569-B1B8-8F7F-A488-22BD5B04D8F2}"/>
                  </a:ext>
                </a:extLst>
              </p:cNvPr>
              <p:cNvSpPr/>
              <p:nvPr/>
            </p:nvSpPr>
            <p:spPr>
              <a:xfrm>
                <a:off x="3986974" y="-236759"/>
                <a:ext cx="175545" cy="175450"/>
              </a:xfrm>
              <a:custGeom>
                <a:avLst/>
                <a:gdLst>
                  <a:gd name="connsiteX0" fmla="*/ 130016 w 175545"/>
                  <a:gd name="connsiteY0" fmla="*/ 175450 h 175450"/>
                  <a:gd name="connsiteX1" fmla="*/ 45529 w 175545"/>
                  <a:gd name="connsiteY1" fmla="*/ 175450 h 175450"/>
                  <a:gd name="connsiteX2" fmla="*/ 0 w 175545"/>
                  <a:gd name="connsiteY2" fmla="*/ 130016 h 175450"/>
                  <a:gd name="connsiteX3" fmla="*/ 0 w 175545"/>
                  <a:gd name="connsiteY3" fmla="*/ 45529 h 175450"/>
                  <a:gd name="connsiteX4" fmla="*/ 45529 w 175545"/>
                  <a:gd name="connsiteY4" fmla="*/ 0 h 175450"/>
                  <a:gd name="connsiteX5" fmla="*/ 130016 w 175545"/>
                  <a:gd name="connsiteY5" fmla="*/ 0 h 175450"/>
                  <a:gd name="connsiteX6" fmla="*/ 175546 w 175545"/>
                  <a:gd name="connsiteY6" fmla="*/ 45529 h 175450"/>
                  <a:gd name="connsiteX7" fmla="*/ 175546 w 175545"/>
                  <a:gd name="connsiteY7" fmla="*/ 130016 h 175450"/>
                  <a:gd name="connsiteX8" fmla="*/ 130016 w 175545"/>
                  <a:gd name="connsiteY8" fmla="*/ 175450 h 175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545" h="175450">
                    <a:moveTo>
                      <a:pt x="130016" y="175450"/>
                    </a:moveTo>
                    <a:lnTo>
                      <a:pt x="45529" y="175450"/>
                    </a:lnTo>
                    <a:cubicBezTo>
                      <a:pt x="20383" y="175450"/>
                      <a:pt x="0" y="155162"/>
                      <a:pt x="0" y="130016"/>
                    </a:cubicBezTo>
                    <a:lnTo>
                      <a:pt x="0" y="45529"/>
                    </a:lnTo>
                    <a:cubicBezTo>
                      <a:pt x="0" y="20383"/>
                      <a:pt x="20383" y="0"/>
                      <a:pt x="45529" y="0"/>
                    </a:cubicBezTo>
                    <a:lnTo>
                      <a:pt x="130016" y="0"/>
                    </a:lnTo>
                    <a:cubicBezTo>
                      <a:pt x="155162" y="0"/>
                      <a:pt x="175546" y="20288"/>
                      <a:pt x="175546" y="45529"/>
                    </a:cubicBezTo>
                    <a:lnTo>
                      <a:pt x="175546" y="130016"/>
                    </a:lnTo>
                    <a:cubicBezTo>
                      <a:pt x="175546" y="155162"/>
                      <a:pt x="155162" y="175450"/>
                      <a:pt x="130016" y="175450"/>
                    </a:cubicBezTo>
                  </a:path>
                </a:pathLst>
              </a:custGeom>
              <a:solidFill>
                <a:srgbClr val="E80070"/>
              </a:solidFill>
              <a:ln w="9525" cap="flat">
                <a:noFill/>
                <a:prstDash val="solid"/>
                <a:miter/>
              </a:ln>
            </p:spPr>
            <p:txBody>
              <a:bodyPr rtlCol="0" anchor="ctr"/>
              <a:lstStyle/>
              <a:p>
                <a:endParaRPr lang="en-GB"/>
              </a:p>
            </p:txBody>
          </p:sp>
          <p:sp>
            <p:nvSpPr>
              <p:cNvPr id="19" name="Freeform: Shape 13">
                <a:extLst>
                  <a:ext uri="{FF2B5EF4-FFF2-40B4-BE49-F238E27FC236}">
                    <a16:creationId xmlns:a16="http://schemas.microsoft.com/office/drawing/2014/main" id="{098A4F8E-DA04-858B-285E-60B9639BB747}"/>
                  </a:ext>
                </a:extLst>
              </p:cNvPr>
              <p:cNvSpPr/>
              <p:nvPr/>
            </p:nvSpPr>
            <p:spPr>
              <a:xfrm>
                <a:off x="4336636" y="-842168"/>
                <a:ext cx="121539" cy="121443"/>
              </a:xfrm>
              <a:custGeom>
                <a:avLst/>
                <a:gdLst>
                  <a:gd name="connsiteX0" fmla="*/ 90106 w 121539"/>
                  <a:gd name="connsiteY0" fmla="*/ 121444 h 121443"/>
                  <a:gd name="connsiteX1" fmla="*/ 31528 w 121539"/>
                  <a:gd name="connsiteY1" fmla="*/ 121444 h 121443"/>
                  <a:gd name="connsiteX2" fmla="*/ 0 w 121539"/>
                  <a:gd name="connsiteY2" fmla="*/ 90011 h 121443"/>
                  <a:gd name="connsiteX3" fmla="*/ 0 w 121539"/>
                  <a:gd name="connsiteY3" fmla="*/ 31528 h 121443"/>
                  <a:gd name="connsiteX4" fmla="*/ 31528 w 121539"/>
                  <a:gd name="connsiteY4" fmla="*/ 0 h 121443"/>
                  <a:gd name="connsiteX5" fmla="*/ 90106 w 121539"/>
                  <a:gd name="connsiteY5" fmla="*/ 0 h 121443"/>
                  <a:gd name="connsiteX6" fmla="*/ 121539 w 121539"/>
                  <a:gd name="connsiteY6" fmla="*/ 31528 h 121443"/>
                  <a:gd name="connsiteX7" fmla="*/ 121539 w 121539"/>
                  <a:gd name="connsiteY7" fmla="*/ 90011 h 121443"/>
                  <a:gd name="connsiteX8" fmla="*/ 90106 w 121539"/>
                  <a:gd name="connsiteY8" fmla="*/ 121444 h 121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539" h="121443">
                    <a:moveTo>
                      <a:pt x="90106" y="121444"/>
                    </a:moveTo>
                    <a:lnTo>
                      <a:pt x="31528" y="121444"/>
                    </a:lnTo>
                    <a:cubicBezTo>
                      <a:pt x="14097" y="121444"/>
                      <a:pt x="0" y="107347"/>
                      <a:pt x="0" y="90011"/>
                    </a:cubicBezTo>
                    <a:lnTo>
                      <a:pt x="0" y="31528"/>
                    </a:lnTo>
                    <a:cubicBezTo>
                      <a:pt x="0" y="14097"/>
                      <a:pt x="14097" y="0"/>
                      <a:pt x="31528" y="0"/>
                    </a:cubicBezTo>
                    <a:lnTo>
                      <a:pt x="90106" y="0"/>
                    </a:lnTo>
                    <a:cubicBezTo>
                      <a:pt x="107537" y="0"/>
                      <a:pt x="121539" y="14097"/>
                      <a:pt x="121539" y="31528"/>
                    </a:cubicBezTo>
                    <a:lnTo>
                      <a:pt x="121539" y="90011"/>
                    </a:lnTo>
                    <a:cubicBezTo>
                      <a:pt x="121539" y="107347"/>
                      <a:pt x="107442" y="121444"/>
                      <a:pt x="90106" y="121444"/>
                    </a:cubicBezTo>
                  </a:path>
                </a:pathLst>
              </a:custGeom>
              <a:solidFill>
                <a:srgbClr val="E80070"/>
              </a:solidFill>
              <a:ln w="9525" cap="flat">
                <a:noFill/>
                <a:prstDash val="solid"/>
                <a:miter/>
              </a:ln>
            </p:spPr>
            <p:txBody>
              <a:bodyPr rtlCol="0" anchor="ctr"/>
              <a:lstStyle/>
              <a:p>
                <a:endParaRPr lang="en-GB"/>
              </a:p>
            </p:txBody>
          </p:sp>
          <p:sp>
            <p:nvSpPr>
              <p:cNvPr id="20" name="Freeform: Shape 14">
                <a:extLst>
                  <a:ext uri="{FF2B5EF4-FFF2-40B4-BE49-F238E27FC236}">
                    <a16:creationId xmlns:a16="http://schemas.microsoft.com/office/drawing/2014/main" id="{2140F77B-3CF4-F2AB-2C56-AB44073BC929}"/>
                  </a:ext>
                </a:extLst>
              </p:cNvPr>
              <p:cNvSpPr/>
              <p:nvPr/>
            </p:nvSpPr>
            <p:spPr>
              <a:xfrm>
                <a:off x="5674423" y="-749204"/>
                <a:ext cx="67532" cy="67532"/>
              </a:xfrm>
              <a:custGeom>
                <a:avLst/>
                <a:gdLst>
                  <a:gd name="connsiteX0" fmla="*/ 33814 w 67532"/>
                  <a:gd name="connsiteY0" fmla="*/ 67532 h 67532"/>
                  <a:gd name="connsiteX1" fmla="*/ 67532 w 67532"/>
                  <a:gd name="connsiteY1" fmla="*/ 33814 h 67532"/>
                  <a:gd name="connsiteX2" fmla="*/ 33814 w 67532"/>
                  <a:gd name="connsiteY2" fmla="*/ 0 h 67532"/>
                  <a:gd name="connsiteX3" fmla="*/ 0 w 67532"/>
                  <a:gd name="connsiteY3" fmla="*/ 33814 h 67532"/>
                  <a:gd name="connsiteX4" fmla="*/ 33814 w 67532"/>
                  <a:gd name="connsiteY4" fmla="*/ 67532 h 675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532" h="67532">
                    <a:moveTo>
                      <a:pt x="33814" y="67532"/>
                    </a:moveTo>
                    <a:cubicBezTo>
                      <a:pt x="52388" y="67532"/>
                      <a:pt x="67532" y="52483"/>
                      <a:pt x="67532" y="33814"/>
                    </a:cubicBezTo>
                    <a:cubicBezTo>
                      <a:pt x="67532" y="15145"/>
                      <a:pt x="52483" y="0"/>
                      <a:pt x="33814" y="0"/>
                    </a:cubicBezTo>
                    <a:cubicBezTo>
                      <a:pt x="15145" y="0"/>
                      <a:pt x="0" y="15145"/>
                      <a:pt x="0" y="33814"/>
                    </a:cubicBezTo>
                    <a:cubicBezTo>
                      <a:pt x="0" y="52483"/>
                      <a:pt x="15240" y="67532"/>
                      <a:pt x="33814" y="67532"/>
                    </a:cubicBezTo>
                    <a:close/>
                  </a:path>
                </a:pathLst>
              </a:custGeom>
              <a:solidFill>
                <a:srgbClr val="1D4F91"/>
              </a:solidFill>
              <a:ln w="9525" cap="flat">
                <a:noFill/>
                <a:prstDash val="solid"/>
                <a:miter/>
              </a:ln>
            </p:spPr>
            <p:txBody>
              <a:bodyPr rtlCol="0" anchor="ctr"/>
              <a:lstStyle/>
              <a:p>
                <a:endParaRPr lang="en-GB"/>
              </a:p>
            </p:txBody>
          </p:sp>
          <p:sp>
            <p:nvSpPr>
              <p:cNvPr id="21" name="Freeform: Shape 15">
                <a:extLst>
                  <a:ext uri="{FF2B5EF4-FFF2-40B4-BE49-F238E27FC236}">
                    <a16:creationId xmlns:a16="http://schemas.microsoft.com/office/drawing/2014/main" id="{A66A8BE5-1BEA-F78C-B92F-1E559A16F3D4}"/>
                  </a:ext>
                </a:extLst>
              </p:cNvPr>
              <p:cNvSpPr/>
              <p:nvPr/>
            </p:nvSpPr>
            <p:spPr>
              <a:xfrm>
                <a:off x="4425505" y="-638714"/>
                <a:ext cx="230409" cy="328707"/>
              </a:xfrm>
              <a:custGeom>
                <a:avLst/>
                <a:gdLst>
                  <a:gd name="connsiteX0" fmla="*/ 50863 w 230409"/>
                  <a:gd name="connsiteY0" fmla="*/ 316992 h 328707"/>
                  <a:gd name="connsiteX1" fmla="*/ 28003 w 230409"/>
                  <a:gd name="connsiteY1" fmla="*/ 328708 h 328707"/>
                  <a:gd name="connsiteX2" fmla="*/ 12382 w 230409"/>
                  <a:gd name="connsiteY2" fmla="*/ 324803 h 328707"/>
                  <a:gd name="connsiteX3" fmla="*/ 0 w 230409"/>
                  <a:gd name="connsiteY3" fmla="*/ 300704 h 328707"/>
                  <a:gd name="connsiteX4" fmla="*/ 3905 w 230409"/>
                  <a:gd name="connsiteY4" fmla="*/ 287655 h 328707"/>
                  <a:gd name="connsiteX5" fmla="*/ 82201 w 230409"/>
                  <a:gd name="connsiteY5" fmla="*/ 164402 h 328707"/>
                  <a:gd name="connsiteX6" fmla="*/ 3905 w 230409"/>
                  <a:gd name="connsiteY6" fmla="*/ 41148 h 328707"/>
                  <a:gd name="connsiteX7" fmla="*/ 0 w 230409"/>
                  <a:gd name="connsiteY7" fmla="*/ 27432 h 328707"/>
                  <a:gd name="connsiteX8" fmla="*/ 13049 w 230409"/>
                  <a:gd name="connsiteY8" fmla="*/ 3905 h 328707"/>
                  <a:gd name="connsiteX9" fmla="*/ 27432 w 230409"/>
                  <a:gd name="connsiteY9" fmla="*/ 0 h 328707"/>
                  <a:gd name="connsiteX10" fmla="*/ 50959 w 230409"/>
                  <a:gd name="connsiteY10" fmla="*/ 11716 h 328707"/>
                  <a:gd name="connsiteX11" fmla="*/ 114871 w 230409"/>
                  <a:gd name="connsiteY11" fmla="*/ 112776 h 328707"/>
                  <a:gd name="connsiteX12" fmla="*/ 179451 w 230409"/>
                  <a:gd name="connsiteY12" fmla="*/ 11716 h 328707"/>
                  <a:gd name="connsiteX13" fmla="*/ 202978 w 230409"/>
                  <a:gd name="connsiteY13" fmla="*/ 0 h 328707"/>
                  <a:gd name="connsiteX14" fmla="*/ 217361 w 230409"/>
                  <a:gd name="connsiteY14" fmla="*/ 3905 h 328707"/>
                  <a:gd name="connsiteX15" fmla="*/ 230410 w 230409"/>
                  <a:gd name="connsiteY15" fmla="*/ 27432 h 328707"/>
                  <a:gd name="connsiteX16" fmla="*/ 226504 w 230409"/>
                  <a:gd name="connsiteY16" fmla="*/ 41148 h 328707"/>
                  <a:gd name="connsiteX17" fmla="*/ 148209 w 230409"/>
                  <a:gd name="connsiteY17" fmla="*/ 164402 h 328707"/>
                  <a:gd name="connsiteX18" fmla="*/ 226504 w 230409"/>
                  <a:gd name="connsiteY18" fmla="*/ 287655 h 328707"/>
                  <a:gd name="connsiteX19" fmla="*/ 230410 w 230409"/>
                  <a:gd name="connsiteY19" fmla="*/ 300704 h 328707"/>
                  <a:gd name="connsiteX20" fmla="*/ 218027 w 230409"/>
                  <a:gd name="connsiteY20" fmla="*/ 324803 h 328707"/>
                  <a:gd name="connsiteX21" fmla="*/ 202406 w 230409"/>
                  <a:gd name="connsiteY21" fmla="*/ 328708 h 328707"/>
                  <a:gd name="connsiteX22" fmla="*/ 179546 w 230409"/>
                  <a:gd name="connsiteY22" fmla="*/ 316992 h 328707"/>
                  <a:gd name="connsiteX23" fmla="*/ 114967 w 230409"/>
                  <a:gd name="connsiteY23" fmla="*/ 216503 h 328707"/>
                  <a:gd name="connsiteX24" fmla="*/ 51054 w 230409"/>
                  <a:gd name="connsiteY24" fmla="*/ 316992 h 328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30409" h="328707">
                    <a:moveTo>
                      <a:pt x="50863" y="316992"/>
                    </a:moveTo>
                    <a:cubicBezTo>
                      <a:pt x="45625" y="324803"/>
                      <a:pt x="37147" y="328708"/>
                      <a:pt x="28003" y="328708"/>
                    </a:cubicBezTo>
                    <a:cubicBezTo>
                      <a:pt x="22765" y="328708"/>
                      <a:pt x="16954" y="327374"/>
                      <a:pt x="12382" y="324803"/>
                    </a:cubicBezTo>
                    <a:cubicBezTo>
                      <a:pt x="5239" y="320231"/>
                      <a:pt x="0" y="310420"/>
                      <a:pt x="0" y="300704"/>
                    </a:cubicBezTo>
                    <a:cubicBezTo>
                      <a:pt x="0" y="296132"/>
                      <a:pt x="1333" y="291560"/>
                      <a:pt x="3905" y="287655"/>
                    </a:cubicBezTo>
                    <a:lnTo>
                      <a:pt x="82201" y="164402"/>
                    </a:lnTo>
                    <a:lnTo>
                      <a:pt x="3905" y="41148"/>
                    </a:lnTo>
                    <a:cubicBezTo>
                      <a:pt x="1333" y="37243"/>
                      <a:pt x="0" y="32004"/>
                      <a:pt x="0" y="27432"/>
                    </a:cubicBezTo>
                    <a:cubicBezTo>
                      <a:pt x="0" y="18288"/>
                      <a:pt x="4572" y="8477"/>
                      <a:pt x="13049" y="3905"/>
                    </a:cubicBezTo>
                    <a:cubicBezTo>
                      <a:pt x="17621" y="1333"/>
                      <a:pt x="22193" y="0"/>
                      <a:pt x="27432" y="0"/>
                    </a:cubicBezTo>
                    <a:cubicBezTo>
                      <a:pt x="36576" y="0"/>
                      <a:pt x="45720" y="3905"/>
                      <a:pt x="50959" y="11716"/>
                    </a:cubicBezTo>
                    <a:lnTo>
                      <a:pt x="114871" y="112776"/>
                    </a:lnTo>
                    <a:lnTo>
                      <a:pt x="179451" y="11716"/>
                    </a:lnTo>
                    <a:cubicBezTo>
                      <a:pt x="184690" y="3905"/>
                      <a:pt x="193834" y="0"/>
                      <a:pt x="202978" y="0"/>
                    </a:cubicBezTo>
                    <a:cubicBezTo>
                      <a:pt x="208216" y="0"/>
                      <a:pt x="212789" y="1333"/>
                      <a:pt x="217361" y="3905"/>
                    </a:cubicBezTo>
                    <a:cubicBezTo>
                      <a:pt x="225838" y="8477"/>
                      <a:pt x="230410" y="18288"/>
                      <a:pt x="230410" y="27432"/>
                    </a:cubicBezTo>
                    <a:cubicBezTo>
                      <a:pt x="230410" y="32004"/>
                      <a:pt x="229076" y="37243"/>
                      <a:pt x="226504" y="41148"/>
                    </a:cubicBezTo>
                    <a:lnTo>
                      <a:pt x="148209" y="164402"/>
                    </a:lnTo>
                    <a:lnTo>
                      <a:pt x="226504" y="287655"/>
                    </a:lnTo>
                    <a:cubicBezTo>
                      <a:pt x="229076" y="291560"/>
                      <a:pt x="230410" y="296132"/>
                      <a:pt x="230410" y="300704"/>
                    </a:cubicBezTo>
                    <a:cubicBezTo>
                      <a:pt x="230410" y="310515"/>
                      <a:pt x="225171" y="320231"/>
                      <a:pt x="218027" y="324803"/>
                    </a:cubicBezTo>
                    <a:cubicBezTo>
                      <a:pt x="213455" y="327374"/>
                      <a:pt x="207550" y="328708"/>
                      <a:pt x="202406" y="328708"/>
                    </a:cubicBezTo>
                    <a:cubicBezTo>
                      <a:pt x="193262" y="328708"/>
                      <a:pt x="184785" y="324803"/>
                      <a:pt x="179546" y="316992"/>
                    </a:cubicBezTo>
                    <a:lnTo>
                      <a:pt x="114967" y="216503"/>
                    </a:lnTo>
                    <a:lnTo>
                      <a:pt x="51054" y="316992"/>
                    </a:lnTo>
                    <a:close/>
                  </a:path>
                </a:pathLst>
              </a:custGeom>
              <a:solidFill>
                <a:srgbClr val="1D4F91"/>
              </a:solidFill>
              <a:ln w="9525" cap="flat">
                <a:noFill/>
                <a:prstDash val="solid"/>
                <a:miter/>
              </a:ln>
            </p:spPr>
            <p:txBody>
              <a:bodyPr rtlCol="0" anchor="ctr"/>
              <a:lstStyle/>
              <a:p>
                <a:endParaRPr lang="en-GB"/>
              </a:p>
            </p:txBody>
          </p:sp>
          <p:sp>
            <p:nvSpPr>
              <p:cNvPr id="22" name="Freeform: Shape 16">
                <a:extLst>
                  <a:ext uri="{FF2B5EF4-FFF2-40B4-BE49-F238E27FC236}">
                    <a16:creationId xmlns:a16="http://schemas.microsoft.com/office/drawing/2014/main" id="{4D972575-0859-9184-8BE0-37A4A969E146}"/>
                  </a:ext>
                </a:extLst>
              </p:cNvPr>
              <p:cNvSpPr/>
              <p:nvPr/>
            </p:nvSpPr>
            <p:spPr>
              <a:xfrm>
                <a:off x="4700015" y="-643286"/>
                <a:ext cx="336613" cy="464534"/>
              </a:xfrm>
              <a:custGeom>
                <a:avLst/>
                <a:gdLst>
                  <a:gd name="connsiteX0" fmla="*/ 55435 w 336613"/>
                  <a:gd name="connsiteY0" fmla="*/ 43053 h 464534"/>
                  <a:gd name="connsiteX1" fmla="*/ 167640 w 336613"/>
                  <a:gd name="connsiteY1" fmla="*/ 0 h 464534"/>
                  <a:gd name="connsiteX2" fmla="*/ 336613 w 336613"/>
                  <a:gd name="connsiteY2" fmla="*/ 168974 h 464534"/>
                  <a:gd name="connsiteX3" fmla="*/ 167640 w 336613"/>
                  <a:gd name="connsiteY3" fmla="*/ 336614 h 464534"/>
                  <a:gd name="connsiteX4" fmla="*/ 55435 w 336613"/>
                  <a:gd name="connsiteY4" fmla="*/ 293561 h 464534"/>
                  <a:gd name="connsiteX5" fmla="*/ 55435 w 336613"/>
                  <a:gd name="connsiteY5" fmla="*/ 437769 h 464534"/>
                  <a:gd name="connsiteX6" fmla="*/ 27432 w 336613"/>
                  <a:gd name="connsiteY6" fmla="*/ 464534 h 464534"/>
                  <a:gd name="connsiteX7" fmla="*/ 0 w 336613"/>
                  <a:gd name="connsiteY7" fmla="*/ 437769 h 464534"/>
                  <a:gd name="connsiteX8" fmla="*/ 0 w 336613"/>
                  <a:gd name="connsiteY8" fmla="*/ 29432 h 464534"/>
                  <a:gd name="connsiteX9" fmla="*/ 27432 w 336613"/>
                  <a:gd name="connsiteY9" fmla="*/ 2667 h 464534"/>
                  <a:gd name="connsiteX10" fmla="*/ 55435 w 336613"/>
                  <a:gd name="connsiteY10" fmla="*/ 29432 h 464534"/>
                  <a:gd name="connsiteX11" fmla="*/ 55435 w 336613"/>
                  <a:gd name="connsiteY11" fmla="*/ 43148 h 464534"/>
                  <a:gd name="connsiteX12" fmla="*/ 167640 w 336613"/>
                  <a:gd name="connsiteY12" fmla="*/ 56102 h 464534"/>
                  <a:gd name="connsiteX13" fmla="*/ 55435 w 336613"/>
                  <a:gd name="connsiteY13" fmla="*/ 168974 h 464534"/>
                  <a:gd name="connsiteX14" fmla="*/ 167640 w 336613"/>
                  <a:gd name="connsiteY14" fmla="*/ 281178 h 464534"/>
                  <a:gd name="connsiteX15" fmla="*/ 280511 w 336613"/>
                  <a:gd name="connsiteY15" fmla="*/ 168974 h 464534"/>
                  <a:gd name="connsiteX16" fmla="*/ 167640 w 336613"/>
                  <a:gd name="connsiteY16" fmla="*/ 56102 h 46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6613" h="464534">
                    <a:moveTo>
                      <a:pt x="55435" y="43053"/>
                    </a:moveTo>
                    <a:cubicBezTo>
                      <a:pt x="84772" y="16288"/>
                      <a:pt x="124587" y="0"/>
                      <a:pt x="167640" y="0"/>
                    </a:cubicBezTo>
                    <a:cubicBezTo>
                      <a:pt x="261556" y="0"/>
                      <a:pt x="336613" y="75057"/>
                      <a:pt x="336613" y="168974"/>
                    </a:cubicBezTo>
                    <a:cubicBezTo>
                      <a:pt x="336613" y="262890"/>
                      <a:pt x="261556" y="336614"/>
                      <a:pt x="167640" y="336614"/>
                    </a:cubicBezTo>
                    <a:cubicBezTo>
                      <a:pt x="124587" y="336614"/>
                      <a:pt x="84772" y="320326"/>
                      <a:pt x="55435" y="293561"/>
                    </a:cubicBezTo>
                    <a:lnTo>
                      <a:pt x="55435" y="437769"/>
                    </a:lnTo>
                    <a:cubicBezTo>
                      <a:pt x="55435" y="452152"/>
                      <a:pt x="42386" y="464534"/>
                      <a:pt x="27432" y="464534"/>
                    </a:cubicBezTo>
                    <a:cubicBezTo>
                      <a:pt x="13716" y="464534"/>
                      <a:pt x="0" y="452152"/>
                      <a:pt x="0" y="437769"/>
                    </a:cubicBezTo>
                    <a:lnTo>
                      <a:pt x="0" y="29432"/>
                    </a:lnTo>
                    <a:cubicBezTo>
                      <a:pt x="0" y="15050"/>
                      <a:pt x="13716" y="2667"/>
                      <a:pt x="27432" y="2667"/>
                    </a:cubicBezTo>
                    <a:cubicBezTo>
                      <a:pt x="42386" y="2667"/>
                      <a:pt x="55435" y="15050"/>
                      <a:pt x="55435" y="29432"/>
                    </a:cubicBezTo>
                    <a:lnTo>
                      <a:pt x="55435" y="43148"/>
                    </a:lnTo>
                    <a:close/>
                    <a:moveTo>
                      <a:pt x="167640" y="56102"/>
                    </a:moveTo>
                    <a:cubicBezTo>
                      <a:pt x="104966" y="56102"/>
                      <a:pt x="55435" y="105632"/>
                      <a:pt x="55435" y="168974"/>
                    </a:cubicBezTo>
                    <a:cubicBezTo>
                      <a:pt x="55435" y="232315"/>
                      <a:pt x="105061" y="281178"/>
                      <a:pt x="167640" y="281178"/>
                    </a:cubicBezTo>
                    <a:cubicBezTo>
                      <a:pt x="230219" y="281178"/>
                      <a:pt x="280511" y="231648"/>
                      <a:pt x="280511" y="168974"/>
                    </a:cubicBezTo>
                    <a:cubicBezTo>
                      <a:pt x="280511" y="106299"/>
                      <a:pt x="230981" y="56102"/>
                      <a:pt x="167640" y="56102"/>
                    </a:cubicBezTo>
                    <a:close/>
                  </a:path>
                </a:pathLst>
              </a:custGeom>
              <a:solidFill>
                <a:srgbClr val="1D4F91"/>
              </a:solidFill>
              <a:ln w="9525" cap="flat">
                <a:noFill/>
                <a:prstDash val="solid"/>
                <a:miter/>
              </a:ln>
            </p:spPr>
            <p:txBody>
              <a:bodyPr rtlCol="0" anchor="ctr"/>
              <a:lstStyle/>
              <a:p>
                <a:endParaRPr lang="en-GB"/>
              </a:p>
            </p:txBody>
          </p:sp>
          <p:sp>
            <p:nvSpPr>
              <p:cNvPr id="23" name="Freeform: Shape 17">
                <a:extLst>
                  <a:ext uri="{FF2B5EF4-FFF2-40B4-BE49-F238E27FC236}">
                    <a16:creationId xmlns:a16="http://schemas.microsoft.com/office/drawing/2014/main" id="{8D823027-2A42-E10B-727D-D1DC03EB63B2}"/>
                  </a:ext>
                </a:extLst>
              </p:cNvPr>
              <p:cNvSpPr/>
              <p:nvPr/>
            </p:nvSpPr>
            <p:spPr>
              <a:xfrm>
                <a:off x="5458681" y="-643286"/>
                <a:ext cx="170307" cy="334041"/>
              </a:xfrm>
              <a:custGeom>
                <a:avLst/>
                <a:gdLst>
                  <a:gd name="connsiteX0" fmla="*/ 55531 w 170307"/>
                  <a:gd name="connsiteY0" fmla="*/ 138303 h 334041"/>
                  <a:gd name="connsiteX1" fmla="*/ 55531 w 170307"/>
                  <a:gd name="connsiteY1" fmla="*/ 307277 h 334041"/>
                  <a:gd name="connsiteX2" fmla="*/ 28099 w 170307"/>
                  <a:gd name="connsiteY2" fmla="*/ 334042 h 334041"/>
                  <a:gd name="connsiteX3" fmla="*/ 0 w 170307"/>
                  <a:gd name="connsiteY3" fmla="*/ 307277 h 334041"/>
                  <a:gd name="connsiteX4" fmla="*/ 0 w 170307"/>
                  <a:gd name="connsiteY4" fmla="*/ 29337 h 334041"/>
                  <a:gd name="connsiteX5" fmla="*/ 28099 w 170307"/>
                  <a:gd name="connsiteY5" fmla="*/ 2572 h 334041"/>
                  <a:gd name="connsiteX6" fmla="*/ 55531 w 170307"/>
                  <a:gd name="connsiteY6" fmla="*/ 28004 h 334041"/>
                  <a:gd name="connsiteX7" fmla="*/ 139637 w 170307"/>
                  <a:gd name="connsiteY7" fmla="*/ 0 h 334041"/>
                  <a:gd name="connsiteX8" fmla="*/ 170307 w 170307"/>
                  <a:gd name="connsiteY8" fmla="*/ 27432 h 334041"/>
                  <a:gd name="connsiteX9" fmla="*/ 139637 w 170307"/>
                  <a:gd name="connsiteY9" fmla="*/ 56102 h 334041"/>
                  <a:gd name="connsiteX10" fmla="*/ 55531 w 170307"/>
                  <a:gd name="connsiteY10" fmla="*/ 138303 h 334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0307" h="334041">
                    <a:moveTo>
                      <a:pt x="55531" y="138303"/>
                    </a:moveTo>
                    <a:lnTo>
                      <a:pt x="55531" y="307277"/>
                    </a:lnTo>
                    <a:cubicBezTo>
                      <a:pt x="55531" y="321659"/>
                      <a:pt x="41815" y="334042"/>
                      <a:pt x="28099" y="334042"/>
                    </a:cubicBezTo>
                    <a:cubicBezTo>
                      <a:pt x="13049" y="334042"/>
                      <a:pt x="0" y="321659"/>
                      <a:pt x="0" y="307277"/>
                    </a:cubicBezTo>
                    <a:lnTo>
                      <a:pt x="0" y="29337"/>
                    </a:lnTo>
                    <a:cubicBezTo>
                      <a:pt x="0" y="14954"/>
                      <a:pt x="13049" y="2572"/>
                      <a:pt x="28099" y="2572"/>
                    </a:cubicBezTo>
                    <a:cubicBezTo>
                      <a:pt x="41148" y="2572"/>
                      <a:pt x="54864" y="14288"/>
                      <a:pt x="55531" y="28004"/>
                    </a:cubicBezTo>
                    <a:cubicBezTo>
                      <a:pt x="78391" y="10382"/>
                      <a:pt x="107728" y="572"/>
                      <a:pt x="139637" y="0"/>
                    </a:cubicBezTo>
                    <a:cubicBezTo>
                      <a:pt x="157258" y="0"/>
                      <a:pt x="170307" y="13716"/>
                      <a:pt x="170307" y="27432"/>
                    </a:cubicBezTo>
                    <a:cubicBezTo>
                      <a:pt x="170307" y="42386"/>
                      <a:pt x="156591" y="56102"/>
                      <a:pt x="139637" y="56102"/>
                    </a:cubicBezTo>
                    <a:cubicBezTo>
                      <a:pt x="95917" y="57436"/>
                      <a:pt x="55531" y="73057"/>
                      <a:pt x="55531" y="138303"/>
                    </a:cubicBezTo>
                    <a:close/>
                  </a:path>
                </a:pathLst>
              </a:custGeom>
              <a:solidFill>
                <a:srgbClr val="1D4F91"/>
              </a:solidFill>
              <a:ln w="9525" cap="flat">
                <a:noFill/>
                <a:prstDash val="solid"/>
                <a:miter/>
              </a:ln>
            </p:spPr>
            <p:txBody>
              <a:bodyPr rtlCol="0" anchor="ctr"/>
              <a:lstStyle/>
              <a:p>
                <a:endParaRPr lang="en-GB"/>
              </a:p>
            </p:txBody>
          </p:sp>
          <p:sp>
            <p:nvSpPr>
              <p:cNvPr id="24" name="Freeform: Shape 18">
                <a:extLst>
                  <a:ext uri="{FF2B5EF4-FFF2-40B4-BE49-F238E27FC236}">
                    <a16:creationId xmlns:a16="http://schemas.microsoft.com/office/drawing/2014/main" id="{9E4926BD-F6C3-3170-0BDD-7625D4A2A756}"/>
                  </a:ext>
                </a:extLst>
              </p:cNvPr>
              <p:cNvSpPr/>
              <p:nvPr/>
            </p:nvSpPr>
            <p:spPr>
              <a:xfrm>
                <a:off x="5680614" y="-640714"/>
                <a:ext cx="55435" cy="331469"/>
              </a:xfrm>
              <a:custGeom>
                <a:avLst/>
                <a:gdLst>
                  <a:gd name="connsiteX0" fmla="*/ 28004 w 55435"/>
                  <a:gd name="connsiteY0" fmla="*/ 0 h 331469"/>
                  <a:gd name="connsiteX1" fmla="*/ 0 w 55435"/>
                  <a:gd name="connsiteY1" fmla="*/ 26765 h 331469"/>
                  <a:gd name="connsiteX2" fmla="*/ 0 w 55435"/>
                  <a:gd name="connsiteY2" fmla="*/ 304705 h 331469"/>
                  <a:gd name="connsiteX3" fmla="*/ 28004 w 55435"/>
                  <a:gd name="connsiteY3" fmla="*/ 331470 h 331469"/>
                  <a:gd name="connsiteX4" fmla="*/ 55436 w 55435"/>
                  <a:gd name="connsiteY4" fmla="*/ 304705 h 331469"/>
                  <a:gd name="connsiteX5" fmla="*/ 55436 w 55435"/>
                  <a:gd name="connsiteY5" fmla="*/ 26765 h 331469"/>
                  <a:gd name="connsiteX6" fmla="*/ 28004 w 55435"/>
                  <a:gd name="connsiteY6" fmla="*/ 0 h 331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435" h="331469">
                    <a:moveTo>
                      <a:pt x="28004" y="0"/>
                    </a:moveTo>
                    <a:cubicBezTo>
                      <a:pt x="13049" y="0"/>
                      <a:pt x="0" y="12382"/>
                      <a:pt x="0" y="26765"/>
                    </a:cubicBezTo>
                    <a:lnTo>
                      <a:pt x="0" y="304705"/>
                    </a:lnTo>
                    <a:cubicBezTo>
                      <a:pt x="0" y="319088"/>
                      <a:pt x="13049" y="331470"/>
                      <a:pt x="28004" y="331470"/>
                    </a:cubicBezTo>
                    <a:cubicBezTo>
                      <a:pt x="41720" y="331470"/>
                      <a:pt x="55436" y="319088"/>
                      <a:pt x="55436" y="304705"/>
                    </a:cubicBezTo>
                    <a:lnTo>
                      <a:pt x="55436" y="26765"/>
                    </a:lnTo>
                    <a:cubicBezTo>
                      <a:pt x="55436" y="12382"/>
                      <a:pt x="41720" y="0"/>
                      <a:pt x="28004" y="0"/>
                    </a:cubicBezTo>
                    <a:close/>
                  </a:path>
                </a:pathLst>
              </a:custGeom>
              <a:solidFill>
                <a:srgbClr val="1D4F91"/>
              </a:solidFill>
              <a:ln w="9525" cap="flat">
                <a:noFill/>
                <a:prstDash val="solid"/>
                <a:miter/>
              </a:ln>
            </p:spPr>
            <p:txBody>
              <a:bodyPr rtlCol="0" anchor="ctr"/>
              <a:lstStyle/>
              <a:p>
                <a:endParaRPr lang="en-GB"/>
              </a:p>
            </p:txBody>
          </p:sp>
          <p:sp>
            <p:nvSpPr>
              <p:cNvPr id="25" name="Freeform: Shape 19">
                <a:extLst>
                  <a:ext uri="{FF2B5EF4-FFF2-40B4-BE49-F238E27FC236}">
                    <a16:creationId xmlns:a16="http://schemas.microsoft.com/office/drawing/2014/main" id="{0AC19331-3CED-8CE6-9EE6-F23C82B4837C}"/>
                  </a:ext>
                </a:extLst>
              </p:cNvPr>
              <p:cNvSpPr/>
              <p:nvPr/>
            </p:nvSpPr>
            <p:spPr>
              <a:xfrm>
                <a:off x="5781674" y="-643286"/>
                <a:ext cx="336613" cy="336613"/>
              </a:xfrm>
              <a:custGeom>
                <a:avLst/>
                <a:gdLst>
                  <a:gd name="connsiteX0" fmla="*/ 281178 w 336613"/>
                  <a:gd name="connsiteY0" fmla="*/ 29337 h 336613"/>
                  <a:gd name="connsiteX1" fmla="*/ 309181 w 336613"/>
                  <a:gd name="connsiteY1" fmla="*/ 2572 h 336613"/>
                  <a:gd name="connsiteX2" fmla="*/ 336613 w 336613"/>
                  <a:gd name="connsiteY2" fmla="*/ 29337 h 336613"/>
                  <a:gd name="connsiteX3" fmla="*/ 336613 w 336613"/>
                  <a:gd name="connsiteY3" fmla="*/ 307277 h 336613"/>
                  <a:gd name="connsiteX4" fmla="*/ 309181 w 336613"/>
                  <a:gd name="connsiteY4" fmla="*/ 334042 h 336613"/>
                  <a:gd name="connsiteX5" fmla="*/ 281178 w 336613"/>
                  <a:gd name="connsiteY5" fmla="*/ 307277 h 336613"/>
                  <a:gd name="connsiteX6" fmla="*/ 281178 w 336613"/>
                  <a:gd name="connsiteY6" fmla="*/ 293561 h 336613"/>
                  <a:gd name="connsiteX7" fmla="*/ 168973 w 336613"/>
                  <a:gd name="connsiteY7" fmla="*/ 336614 h 336613"/>
                  <a:gd name="connsiteX8" fmla="*/ 0 w 336613"/>
                  <a:gd name="connsiteY8" fmla="*/ 167640 h 336613"/>
                  <a:gd name="connsiteX9" fmla="*/ 168973 w 336613"/>
                  <a:gd name="connsiteY9" fmla="*/ 0 h 336613"/>
                  <a:gd name="connsiteX10" fmla="*/ 281178 w 336613"/>
                  <a:gd name="connsiteY10" fmla="*/ 43053 h 336613"/>
                  <a:gd name="connsiteX11" fmla="*/ 281178 w 336613"/>
                  <a:gd name="connsiteY11" fmla="*/ 29337 h 336613"/>
                  <a:gd name="connsiteX12" fmla="*/ 168973 w 336613"/>
                  <a:gd name="connsiteY12" fmla="*/ 280511 h 336613"/>
                  <a:gd name="connsiteX13" fmla="*/ 281178 w 336613"/>
                  <a:gd name="connsiteY13" fmla="*/ 167640 h 336613"/>
                  <a:gd name="connsiteX14" fmla="*/ 168973 w 336613"/>
                  <a:gd name="connsiteY14" fmla="*/ 55435 h 336613"/>
                  <a:gd name="connsiteX15" fmla="*/ 56102 w 336613"/>
                  <a:gd name="connsiteY15" fmla="*/ 167640 h 336613"/>
                  <a:gd name="connsiteX16" fmla="*/ 168973 w 336613"/>
                  <a:gd name="connsiteY16" fmla="*/ 280511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6613" h="336613">
                    <a:moveTo>
                      <a:pt x="281178" y="29337"/>
                    </a:moveTo>
                    <a:cubicBezTo>
                      <a:pt x="281178" y="14954"/>
                      <a:pt x="294227" y="2572"/>
                      <a:pt x="309181" y="2572"/>
                    </a:cubicBezTo>
                    <a:cubicBezTo>
                      <a:pt x="322897" y="2572"/>
                      <a:pt x="336613" y="14954"/>
                      <a:pt x="336613" y="29337"/>
                    </a:cubicBezTo>
                    <a:lnTo>
                      <a:pt x="336613" y="307277"/>
                    </a:lnTo>
                    <a:cubicBezTo>
                      <a:pt x="336613" y="321659"/>
                      <a:pt x="322897" y="334042"/>
                      <a:pt x="309181" y="334042"/>
                    </a:cubicBezTo>
                    <a:cubicBezTo>
                      <a:pt x="294132" y="334042"/>
                      <a:pt x="281178" y="321659"/>
                      <a:pt x="281178" y="307277"/>
                    </a:cubicBezTo>
                    <a:lnTo>
                      <a:pt x="281178" y="293561"/>
                    </a:lnTo>
                    <a:cubicBezTo>
                      <a:pt x="251174" y="320326"/>
                      <a:pt x="212027" y="336614"/>
                      <a:pt x="168973" y="336614"/>
                    </a:cubicBezTo>
                    <a:cubicBezTo>
                      <a:pt x="75057" y="336614"/>
                      <a:pt x="0" y="261652"/>
                      <a:pt x="0" y="167640"/>
                    </a:cubicBezTo>
                    <a:cubicBezTo>
                      <a:pt x="0" y="73628"/>
                      <a:pt x="75057" y="0"/>
                      <a:pt x="168973" y="0"/>
                    </a:cubicBezTo>
                    <a:cubicBezTo>
                      <a:pt x="212027" y="0"/>
                      <a:pt x="251174" y="16288"/>
                      <a:pt x="281178" y="43053"/>
                    </a:cubicBezTo>
                    <a:lnTo>
                      <a:pt x="281178" y="29337"/>
                    </a:lnTo>
                    <a:close/>
                    <a:moveTo>
                      <a:pt x="168973" y="280511"/>
                    </a:moveTo>
                    <a:cubicBezTo>
                      <a:pt x="231648" y="280511"/>
                      <a:pt x="281178" y="230886"/>
                      <a:pt x="281178" y="167640"/>
                    </a:cubicBezTo>
                    <a:cubicBezTo>
                      <a:pt x="281178" y="104394"/>
                      <a:pt x="231553" y="55435"/>
                      <a:pt x="168973" y="55435"/>
                    </a:cubicBezTo>
                    <a:cubicBezTo>
                      <a:pt x="106394" y="55435"/>
                      <a:pt x="56102" y="104966"/>
                      <a:pt x="56102" y="167640"/>
                    </a:cubicBezTo>
                    <a:cubicBezTo>
                      <a:pt x="56102" y="230315"/>
                      <a:pt x="105632" y="280511"/>
                      <a:pt x="168973" y="280511"/>
                    </a:cubicBezTo>
                    <a:close/>
                  </a:path>
                </a:pathLst>
              </a:custGeom>
              <a:solidFill>
                <a:srgbClr val="1D4F91"/>
              </a:solidFill>
              <a:ln w="9525" cap="flat">
                <a:noFill/>
                <a:prstDash val="solid"/>
                <a:miter/>
              </a:ln>
            </p:spPr>
            <p:txBody>
              <a:bodyPr rtlCol="0" anchor="ctr"/>
              <a:lstStyle/>
              <a:p>
                <a:endParaRPr lang="en-GB"/>
              </a:p>
            </p:txBody>
          </p:sp>
          <p:sp>
            <p:nvSpPr>
              <p:cNvPr id="26" name="Freeform: Shape 20">
                <a:extLst>
                  <a:ext uri="{FF2B5EF4-FFF2-40B4-BE49-F238E27FC236}">
                    <a16:creationId xmlns:a16="http://schemas.microsoft.com/office/drawing/2014/main" id="{C64DA78B-68A5-0FF9-C348-F0BEF417F677}"/>
                  </a:ext>
                </a:extLst>
              </p:cNvPr>
              <p:cNvSpPr/>
              <p:nvPr/>
            </p:nvSpPr>
            <p:spPr>
              <a:xfrm>
                <a:off x="6171723" y="-643286"/>
                <a:ext cx="284416" cy="334041"/>
              </a:xfrm>
              <a:custGeom>
                <a:avLst/>
                <a:gdLst>
                  <a:gd name="connsiteX0" fmla="*/ 228981 w 284416"/>
                  <a:gd name="connsiteY0" fmla="*/ 141542 h 334041"/>
                  <a:gd name="connsiteX1" fmla="*/ 142208 w 284416"/>
                  <a:gd name="connsiteY1" fmla="*/ 54769 h 334041"/>
                  <a:gd name="connsiteX2" fmla="*/ 55435 w 284416"/>
                  <a:gd name="connsiteY2" fmla="*/ 138303 h 334041"/>
                  <a:gd name="connsiteX3" fmla="*/ 55435 w 284416"/>
                  <a:gd name="connsiteY3" fmla="*/ 307277 h 334041"/>
                  <a:gd name="connsiteX4" fmla="*/ 28004 w 284416"/>
                  <a:gd name="connsiteY4" fmla="*/ 334042 h 334041"/>
                  <a:gd name="connsiteX5" fmla="*/ 0 w 284416"/>
                  <a:gd name="connsiteY5" fmla="*/ 307277 h 334041"/>
                  <a:gd name="connsiteX6" fmla="*/ 0 w 284416"/>
                  <a:gd name="connsiteY6" fmla="*/ 29337 h 334041"/>
                  <a:gd name="connsiteX7" fmla="*/ 28004 w 284416"/>
                  <a:gd name="connsiteY7" fmla="*/ 2572 h 334041"/>
                  <a:gd name="connsiteX8" fmla="*/ 55435 w 284416"/>
                  <a:gd name="connsiteY8" fmla="*/ 28004 h 334041"/>
                  <a:gd name="connsiteX9" fmla="*/ 141541 w 284416"/>
                  <a:gd name="connsiteY9" fmla="*/ 0 h 334041"/>
                  <a:gd name="connsiteX10" fmla="*/ 284416 w 284416"/>
                  <a:gd name="connsiteY10" fmla="*/ 133731 h 334041"/>
                  <a:gd name="connsiteX11" fmla="*/ 284416 w 284416"/>
                  <a:gd name="connsiteY11" fmla="*/ 307277 h 334041"/>
                  <a:gd name="connsiteX12" fmla="*/ 256984 w 284416"/>
                  <a:gd name="connsiteY12" fmla="*/ 334042 h 334041"/>
                  <a:gd name="connsiteX13" fmla="*/ 228886 w 284416"/>
                  <a:gd name="connsiteY13" fmla="*/ 307277 h 334041"/>
                  <a:gd name="connsiteX14" fmla="*/ 228886 w 284416"/>
                  <a:gd name="connsiteY14" fmla="*/ 141542 h 334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4416" h="334041">
                    <a:moveTo>
                      <a:pt x="228981" y="141542"/>
                    </a:moveTo>
                    <a:cubicBezTo>
                      <a:pt x="228981" y="95250"/>
                      <a:pt x="188500" y="54769"/>
                      <a:pt x="142208" y="54769"/>
                    </a:cubicBezTo>
                    <a:cubicBezTo>
                      <a:pt x="95917" y="54769"/>
                      <a:pt x="55435" y="73057"/>
                      <a:pt x="55435" y="138303"/>
                    </a:cubicBezTo>
                    <a:lnTo>
                      <a:pt x="55435" y="307277"/>
                    </a:lnTo>
                    <a:cubicBezTo>
                      <a:pt x="55435" y="321659"/>
                      <a:pt x="41719" y="334042"/>
                      <a:pt x="28004" y="334042"/>
                    </a:cubicBezTo>
                    <a:cubicBezTo>
                      <a:pt x="12954" y="334042"/>
                      <a:pt x="0" y="321659"/>
                      <a:pt x="0" y="307277"/>
                    </a:cubicBezTo>
                    <a:lnTo>
                      <a:pt x="0" y="29337"/>
                    </a:lnTo>
                    <a:cubicBezTo>
                      <a:pt x="0" y="14954"/>
                      <a:pt x="13049" y="2572"/>
                      <a:pt x="28004" y="2572"/>
                    </a:cubicBezTo>
                    <a:cubicBezTo>
                      <a:pt x="41053" y="2572"/>
                      <a:pt x="54769" y="14288"/>
                      <a:pt x="55435" y="28004"/>
                    </a:cubicBezTo>
                    <a:cubicBezTo>
                      <a:pt x="78962" y="9716"/>
                      <a:pt x="108966" y="0"/>
                      <a:pt x="141541" y="0"/>
                    </a:cubicBezTo>
                    <a:cubicBezTo>
                      <a:pt x="217265" y="0"/>
                      <a:pt x="284416" y="59341"/>
                      <a:pt x="284416" y="133731"/>
                    </a:cubicBezTo>
                    <a:lnTo>
                      <a:pt x="284416" y="307277"/>
                    </a:lnTo>
                    <a:cubicBezTo>
                      <a:pt x="284416" y="321659"/>
                      <a:pt x="270700" y="334042"/>
                      <a:pt x="256984" y="334042"/>
                    </a:cubicBezTo>
                    <a:cubicBezTo>
                      <a:pt x="241935" y="334042"/>
                      <a:pt x="228886" y="321659"/>
                      <a:pt x="228886" y="307277"/>
                    </a:cubicBezTo>
                    <a:lnTo>
                      <a:pt x="228886" y="141542"/>
                    </a:lnTo>
                    <a:close/>
                  </a:path>
                </a:pathLst>
              </a:custGeom>
              <a:solidFill>
                <a:srgbClr val="1D4F91"/>
              </a:solidFill>
              <a:ln w="9525" cap="flat">
                <a:noFill/>
                <a:prstDash val="solid"/>
                <a:miter/>
              </a:ln>
            </p:spPr>
            <p:txBody>
              <a:bodyPr rtlCol="0" anchor="ctr"/>
              <a:lstStyle/>
              <a:p>
                <a:endParaRPr lang="en-GB"/>
              </a:p>
            </p:txBody>
          </p:sp>
          <p:sp>
            <p:nvSpPr>
              <p:cNvPr id="27" name="Freeform: Shape 21">
                <a:extLst>
                  <a:ext uri="{FF2B5EF4-FFF2-40B4-BE49-F238E27FC236}">
                    <a16:creationId xmlns:a16="http://schemas.microsoft.com/office/drawing/2014/main" id="{F17378E2-8A2E-A077-CFA3-A09B8C534A69}"/>
                  </a:ext>
                </a:extLst>
              </p:cNvPr>
              <p:cNvSpPr/>
              <p:nvPr/>
            </p:nvSpPr>
            <p:spPr>
              <a:xfrm>
                <a:off x="4073461" y="-643286"/>
                <a:ext cx="336708" cy="336613"/>
              </a:xfrm>
              <a:custGeom>
                <a:avLst/>
                <a:gdLst>
                  <a:gd name="connsiteX0" fmla="*/ 336613 w 336708"/>
                  <a:gd name="connsiteY0" fmla="*/ 158496 h 336613"/>
                  <a:gd name="connsiteX1" fmla="*/ 168973 w 336708"/>
                  <a:gd name="connsiteY1" fmla="*/ 0 h 336613"/>
                  <a:gd name="connsiteX2" fmla="*/ 0 w 336708"/>
                  <a:gd name="connsiteY2" fmla="*/ 167640 h 336613"/>
                  <a:gd name="connsiteX3" fmla="*/ 168973 w 336708"/>
                  <a:gd name="connsiteY3" fmla="*/ 336614 h 336613"/>
                  <a:gd name="connsiteX4" fmla="*/ 285750 w 336708"/>
                  <a:gd name="connsiteY4" fmla="*/ 288989 h 336613"/>
                  <a:gd name="connsiteX5" fmla="*/ 295561 w 336708"/>
                  <a:gd name="connsiteY5" fmla="*/ 268129 h 336613"/>
                  <a:gd name="connsiteX6" fmla="*/ 267462 w 336708"/>
                  <a:gd name="connsiteY6" fmla="*/ 240125 h 336613"/>
                  <a:gd name="connsiteX7" fmla="*/ 245269 w 336708"/>
                  <a:gd name="connsiteY7" fmla="*/ 251270 h 336613"/>
                  <a:gd name="connsiteX8" fmla="*/ 168973 w 336708"/>
                  <a:gd name="connsiteY8" fmla="*/ 280607 h 336613"/>
                  <a:gd name="connsiteX9" fmla="*/ 57436 w 336708"/>
                  <a:gd name="connsiteY9" fmla="*/ 188690 h 336613"/>
                  <a:gd name="connsiteX10" fmla="*/ 309277 w 336708"/>
                  <a:gd name="connsiteY10" fmla="*/ 188690 h 336613"/>
                  <a:gd name="connsiteX11" fmla="*/ 309848 w 336708"/>
                  <a:gd name="connsiteY11" fmla="*/ 188690 h 336613"/>
                  <a:gd name="connsiteX12" fmla="*/ 310610 w 336708"/>
                  <a:gd name="connsiteY12" fmla="*/ 188690 h 336613"/>
                  <a:gd name="connsiteX13" fmla="*/ 312039 w 336708"/>
                  <a:gd name="connsiteY13" fmla="*/ 188405 h 336613"/>
                  <a:gd name="connsiteX14" fmla="*/ 314896 w 336708"/>
                  <a:gd name="connsiteY14" fmla="*/ 187833 h 336613"/>
                  <a:gd name="connsiteX15" fmla="*/ 336709 w 336708"/>
                  <a:gd name="connsiteY15" fmla="*/ 158687 h 336613"/>
                  <a:gd name="connsiteX16" fmla="*/ 168973 w 336708"/>
                  <a:gd name="connsiteY16" fmla="*/ 55435 h 336613"/>
                  <a:gd name="connsiteX17" fmla="*/ 275939 w 336708"/>
                  <a:gd name="connsiteY17" fmla="*/ 133160 h 336613"/>
                  <a:gd name="connsiteX18" fmla="*/ 61341 w 336708"/>
                  <a:gd name="connsiteY18" fmla="*/ 133160 h 336613"/>
                  <a:gd name="connsiteX19" fmla="*/ 168973 w 336708"/>
                  <a:gd name="connsiteY19" fmla="*/ 55435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6708" h="336613">
                    <a:moveTo>
                      <a:pt x="336613" y="158496"/>
                    </a:moveTo>
                    <a:cubicBezTo>
                      <a:pt x="335280" y="73057"/>
                      <a:pt x="258985" y="0"/>
                      <a:pt x="168973" y="0"/>
                    </a:cubicBezTo>
                    <a:cubicBezTo>
                      <a:pt x="78962" y="0"/>
                      <a:pt x="0" y="75057"/>
                      <a:pt x="0" y="167640"/>
                    </a:cubicBezTo>
                    <a:cubicBezTo>
                      <a:pt x="0" y="260223"/>
                      <a:pt x="74962" y="336614"/>
                      <a:pt x="168973" y="336614"/>
                    </a:cubicBezTo>
                    <a:cubicBezTo>
                      <a:pt x="214027" y="336614"/>
                      <a:pt x="255746" y="318992"/>
                      <a:pt x="285750" y="288989"/>
                    </a:cubicBezTo>
                    <a:cubicBezTo>
                      <a:pt x="291655" y="283750"/>
                      <a:pt x="295561" y="275939"/>
                      <a:pt x="295561" y="268129"/>
                    </a:cubicBezTo>
                    <a:cubicBezTo>
                      <a:pt x="295561" y="253175"/>
                      <a:pt x="282511" y="240125"/>
                      <a:pt x="267462" y="240125"/>
                    </a:cubicBezTo>
                    <a:cubicBezTo>
                      <a:pt x="258985" y="240125"/>
                      <a:pt x="251174" y="245364"/>
                      <a:pt x="245269" y="251270"/>
                    </a:cubicBezTo>
                    <a:cubicBezTo>
                      <a:pt x="226314" y="271463"/>
                      <a:pt x="198311" y="280607"/>
                      <a:pt x="168973" y="280607"/>
                    </a:cubicBezTo>
                    <a:cubicBezTo>
                      <a:pt x="112871" y="280607"/>
                      <a:pt x="67246" y="242126"/>
                      <a:pt x="57436" y="188690"/>
                    </a:cubicBezTo>
                    <a:lnTo>
                      <a:pt x="309277" y="188690"/>
                    </a:lnTo>
                    <a:cubicBezTo>
                      <a:pt x="309277" y="188690"/>
                      <a:pt x="309658" y="188690"/>
                      <a:pt x="309848" y="188690"/>
                    </a:cubicBezTo>
                    <a:lnTo>
                      <a:pt x="310610" y="188690"/>
                    </a:lnTo>
                    <a:cubicBezTo>
                      <a:pt x="310610" y="188690"/>
                      <a:pt x="311563" y="188500"/>
                      <a:pt x="312039" y="188405"/>
                    </a:cubicBezTo>
                    <a:cubicBezTo>
                      <a:pt x="312991" y="188309"/>
                      <a:pt x="313944" y="188119"/>
                      <a:pt x="314896" y="187833"/>
                    </a:cubicBezTo>
                    <a:cubicBezTo>
                      <a:pt x="326803" y="184595"/>
                      <a:pt x="336709" y="173260"/>
                      <a:pt x="336709" y="158687"/>
                    </a:cubicBezTo>
                    <a:close/>
                    <a:moveTo>
                      <a:pt x="168973" y="55435"/>
                    </a:moveTo>
                    <a:cubicBezTo>
                      <a:pt x="219551" y="55435"/>
                      <a:pt x="261556" y="87916"/>
                      <a:pt x="275939" y="133160"/>
                    </a:cubicBezTo>
                    <a:lnTo>
                      <a:pt x="61341" y="133160"/>
                    </a:lnTo>
                    <a:cubicBezTo>
                      <a:pt x="75724" y="87916"/>
                      <a:pt x="117729" y="55435"/>
                      <a:pt x="168973" y="55435"/>
                    </a:cubicBezTo>
                    <a:close/>
                  </a:path>
                </a:pathLst>
              </a:custGeom>
              <a:solidFill>
                <a:srgbClr val="1D4F91"/>
              </a:solidFill>
              <a:ln w="9525" cap="flat">
                <a:noFill/>
                <a:prstDash val="solid"/>
                <a:miter/>
              </a:ln>
            </p:spPr>
            <p:txBody>
              <a:bodyPr rtlCol="0" anchor="ctr"/>
              <a:lstStyle/>
              <a:p>
                <a:endParaRPr lang="en-GB"/>
              </a:p>
            </p:txBody>
          </p:sp>
          <p:sp>
            <p:nvSpPr>
              <p:cNvPr id="45" name="Freeform: Shape 22">
                <a:extLst>
                  <a:ext uri="{FF2B5EF4-FFF2-40B4-BE49-F238E27FC236}">
                    <a16:creationId xmlns:a16="http://schemas.microsoft.com/office/drawing/2014/main" id="{3F027357-12FD-A254-E21B-8087DC9C63D4}"/>
                  </a:ext>
                </a:extLst>
              </p:cNvPr>
              <p:cNvSpPr/>
              <p:nvPr/>
            </p:nvSpPr>
            <p:spPr>
              <a:xfrm>
                <a:off x="5075205" y="-643286"/>
                <a:ext cx="336708" cy="336613"/>
              </a:xfrm>
              <a:custGeom>
                <a:avLst/>
                <a:gdLst>
                  <a:gd name="connsiteX0" fmla="*/ 336613 w 336708"/>
                  <a:gd name="connsiteY0" fmla="*/ 158496 h 336613"/>
                  <a:gd name="connsiteX1" fmla="*/ 168974 w 336708"/>
                  <a:gd name="connsiteY1" fmla="*/ 0 h 336613"/>
                  <a:gd name="connsiteX2" fmla="*/ 0 w 336708"/>
                  <a:gd name="connsiteY2" fmla="*/ 167640 h 336613"/>
                  <a:gd name="connsiteX3" fmla="*/ 168974 w 336708"/>
                  <a:gd name="connsiteY3" fmla="*/ 336614 h 336613"/>
                  <a:gd name="connsiteX4" fmla="*/ 285750 w 336708"/>
                  <a:gd name="connsiteY4" fmla="*/ 288989 h 336613"/>
                  <a:gd name="connsiteX5" fmla="*/ 295561 w 336708"/>
                  <a:gd name="connsiteY5" fmla="*/ 268129 h 336613"/>
                  <a:gd name="connsiteX6" fmla="*/ 267557 w 336708"/>
                  <a:gd name="connsiteY6" fmla="*/ 240125 h 336613"/>
                  <a:gd name="connsiteX7" fmla="*/ 245364 w 336708"/>
                  <a:gd name="connsiteY7" fmla="*/ 251270 h 336613"/>
                  <a:gd name="connsiteX8" fmla="*/ 169069 w 336708"/>
                  <a:gd name="connsiteY8" fmla="*/ 280607 h 336613"/>
                  <a:gd name="connsiteX9" fmla="*/ 57531 w 336708"/>
                  <a:gd name="connsiteY9" fmla="*/ 188690 h 336613"/>
                  <a:gd name="connsiteX10" fmla="*/ 308896 w 336708"/>
                  <a:gd name="connsiteY10" fmla="*/ 188690 h 336613"/>
                  <a:gd name="connsiteX11" fmla="*/ 309372 w 336708"/>
                  <a:gd name="connsiteY11" fmla="*/ 188690 h 336613"/>
                  <a:gd name="connsiteX12" fmla="*/ 310610 w 336708"/>
                  <a:gd name="connsiteY12" fmla="*/ 188690 h 336613"/>
                  <a:gd name="connsiteX13" fmla="*/ 312801 w 336708"/>
                  <a:gd name="connsiteY13" fmla="*/ 188214 h 336613"/>
                  <a:gd name="connsiteX14" fmla="*/ 313944 w 336708"/>
                  <a:gd name="connsiteY14" fmla="*/ 188024 h 336613"/>
                  <a:gd name="connsiteX15" fmla="*/ 336709 w 336708"/>
                  <a:gd name="connsiteY15" fmla="*/ 158687 h 336613"/>
                  <a:gd name="connsiteX16" fmla="*/ 168974 w 336708"/>
                  <a:gd name="connsiteY16" fmla="*/ 55435 h 336613"/>
                  <a:gd name="connsiteX17" fmla="*/ 275939 w 336708"/>
                  <a:gd name="connsiteY17" fmla="*/ 133160 h 336613"/>
                  <a:gd name="connsiteX18" fmla="*/ 61341 w 336708"/>
                  <a:gd name="connsiteY18" fmla="*/ 133160 h 336613"/>
                  <a:gd name="connsiteX19" fmla="*/ 168974 w 336708"/>
                  <a:gd name="connsiteY19" fmla="*/ 55435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6708" h="336613">
                    <a:moveTo>
                      <a:pt x="336613" y="158496"/>
                    </a:moveTo>
                    <a:cubicBezTo>
                      <a:pt x="335280" y="73057"/>
                      <a:pt x="258985" y="0"/>
                      <a:pt x="168974" y="0"/>
                    </a:cubicBezTo>
                    <a:cubicBezTo>
                      <a:pt x="78962" y="0"/>
                      <a:pt x="0" y="75057"/>
                      <a:pt x="0" y="167640"/>
                    </a:cubicBezTo>
                    <a:cubicBezTo>
                      <a:pt x="0" y="260223"/>
                      <a:pt x="75057" y="336614"/>
                      <a:pt x="168974" y="336614"/>
                    </a:cubicBezTo>
                    <a:cubicBezTo>
                      <a:pt x="213931" y="336614"/>
                      <a:pt x="255746" y="318992"/>
                      <a:pt x="285750" y="288989"/>
                    </a:cubicBezTo>
                    <a:cubicBezTo>
                      <a:pt x="291655" y="283750"/>
                      <a:pt x="295561" y="275939"/>
                      <a:pt x="295561" y="268129"/>
                    </a:cubicBezTo>
                    <a:cubicBezTo>
                      <a:pt x="295561" y="253175"/>
                      <a:pt x="282512" y="240125"/>
                      <a:pt x="267557" y="240125"/>
                    </a:cubicBezTo>
                    <a:cubicBezTo>
                      <a:pt x="259080" y="240125"/>
                      <a:pt x="251270" y="245364"/>
                      <a:pt x="245364" y="251270"/>
                    </a:cubicBezTo>
                    <a:cubicBezTo>
                      <a:pt x="226409" y="271463"/>
                      <a:pt x="198406" y="280607"/>
                      <a:pt x="169069" y="280607"/>
                    </a:cubicBezTo>
                    <a:cubicBezTo>
                      <a:pt x="112967" y="280607"/>
                      <a:pt x="67342" y="242126"/>
                      <a:pt x="57531" y="188690"/>
                    </a:cubicBezTo>
                    <a:lnTo>
                      <a:pt x="308896" y="188690"/>
                    </a:lnTo>
                    <a:cubicBezTo>
                      <a:pt x="308896" y="188690"/>
                      <a:pt x="309277" y="188690"/>
                      <a:pt x="309372" y="188690"/>
                    </a:cubicBezTo>
                    <a:lnTo>
                      <a:pt x="310610" y="188690"/>
                    </a:lnTo>
                    <a:cubicBezTo>
                      <a:pt x="311372" y="188690"/>
                      <a:pt x="312134" y="188405"/>
                      <a:pt x="312801" y="188214"/>
                    </a:cubicBezTo>
                    <a:cubicBezTo>
                      <a:pt x="313182" y="188214"/>
                      <a:pt x="313563" y="188119"/>
                      <a:pt x="313944" y="188024"/>
                    </a:cubicBezTo>
                    <a:cubicBezTo>
                      <a:pt x="326231" y="185166"/>
                      <a:pt x="336709" y="173641"/>
                      <a:pt x="336709" y="158687"/>
                    </a:cubicBezTo>
                    <a:close/>
                    <a:moveTo>
                      <a:pt x="168974" y="55435"/>
                    </a:moveTo>
                    <a:cubicBezTo>
                      <a:pt x="219551" y="55435"/>
                      <a:pt x="261556" y="87916"/>
                      <a:pt x="275939" y="133160"/>
                    </a:cubicBezTo>
                    <a:lnTo>
                      <a:pt x="61341" y="133160"/>
                    </a:lnTo>
                    <a:cubicBezTo>
                      <a:pt x="75724" y="87916"/>
                      <a:pt x="117729" y="55435"/>
                      <a:pt x="168974" y="55435"/>
                    </a:cubicBezTo>
                    <a:close/>
                  </a:path>
                </a:pathLst>
              </a:custGeom>
              <a:solidFill>
                <a:srgbClr val="1D4F91"/>
              </a:solidFill>
              <a:ln w="9525" cap="flat">
                <a:noFill/>
                <a:prstDash val="solid"/>
                <a:miter/>
              </a:ln>
            </p:spPr>
            <p:txBody>
              <a:bodyPr rtlCol="0" anchor="ctr"/>
              <a:lstStyle/>
              <a:p>
                <a:endParaRPr lang="en-GB"/>
              </a:p>
            </p:txBody>
          </p:sp>
        </p:grpSp>
        <p:grpSp>
          <p:nvGrpSpPr>
            <p:cNvPr id="8" name="Graphic 3">
              <a:extLst>
                <a:ext uri="{FF2B5EF4-FFF2-40B4-BE49-F238E27FC236}">
                  <a16:creationId xmlns:a16="http://schemas.microsoft.com/office/drawing/2014/main" id="{96DCBEF6-40C0-1727-0A0E-87DE548DBE40}"/>
                </a:ext>
              </a:extLst>
            </p:cNvPr>
            <p:cNvGrpSpPr/>
            <p:nvPr/>
          </p:nvGrpSpPr>
          <p:grpSpPr>
            <a:xfrm>
              <a:off x="6494906" y="-369252"/>
              <a:ext cx="62579" cy="60579"/>
              <a:chOff x="6494906" y="-369252"/>
              <a:chExt cx="62579" cy="60579"/>
            </a:xfrm>
            <a:solidFill>
              <a:srgbClr val="1D4F91"/>
            </a:solidFill>
          </p:grpSpPr>
          <p:sp>
            <p:nvSpPr>
              <p:cNvPr id="9" name="Freeform: Shape 7">
                <a:extLst>
                  <a:ext uri="{FF2B5EF4-FFF2-40B4-BE49-F238E27FC236}">
                    <a16:creationId xmlns:a16="http://schemas.microsoft.com/office/drawing/2014/main" id="{21C22A19-4B94-126E-0421-F39ADF524121}"/>
                  </a:ext>
                </a:extLst>
              </p:cNvPr>
              <p:cNvSpPr/>
              <p:nvPr/>
            </p:nvSpPr>
            <p:spPr>
              <a:xfrm>
                <a:off x="6494906" y="-369252"/>
                <a:ext cx="62579" cy="60579"/>
              </a:xfrm>
              <a:custGeom>
                <a:avLst/>
                <a:gdLst>
                  <a:gd name="connsiteX0" fmla="*/ 31242 w 62579"/>
                  <a:gd name="connsiteY0" fmla="*/ 0 h 60579"/>
                  <a:gd name="connsiteX1" fmla="*/ 0 w 62579"/>
                  <a:gd name="connsiteY1" fmla="*/ 30290 h 60579"/>
                  <a:gd name="connsiteX2" fmla="*/ 31242 w 62579"/>
                  <a:gd name="connsiteY2" fmla="*/ 60579 h 60579"/>
                  <a:gd name="connsiteX3" fmla="*/ 62579 w 62579"/>
                  <a:gd name="connsiteY3" fmla="*/ 30290 h 60579"/>
                  <a:gd name="connsiteX4" fmla="*/ 31242 w 62579"/>
                  <a:gd name="connsiteY4" fmla="*/ 0 h 60579"/>
                  <a:gd name="connsiteX5" fmla="*/ 57055 w 62579"/>
                  <a:gd name="connsiteY5" fmla="*/ 30385 h 60579"/>
                  <a:gd name="connsiteX6" fmla="*/ 31242 w 62579"/>
                  <a:gd name="connsiteY6" fmla="*/ 54864 h 60579"/>
                  <a:gd name="connsiteX7" fmla="*/ 5905 w 62579"/>
                  <a:gd name="connsiteY7" fmla="*/ 30385 h 60579"/>
                  <a:gd name="connsiteX8" fmla="*/ 31242 w 62579"/>
                  <a:gd name="connsiteY8" fmla="*/ 5905 h 60579"/>
                  <a:gd name="connsiteX9" fmla="*/ 57055 w 62579"/>
                  <a:gd name="connsiteY9" fmla="*/ 30385 h 60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579" h="60579">
                    <a:moveTo>
                      <a:pt x="31242" y="0"/>
                    </a:moveTo>
                    <a:cubicBezTo>
                      <a:pt x="14288" y="0"/>
                      <a:pt x="0" y="13906"/>
                      <a:pt x="0" y="30290"/>
                    </a:cubicBezTo>
                    <a:cubicBezTo>
                      <a:pt x="0" y="46673"/>
                      <a:pt x="14288" y="60579"/>
                      <a:pt x="31242" y="60579"/>
                    </a:cubicBezTo>
                    <a:cubicBezTo>
                      <a:pt x="48196" y="60579"/>
                      <a:pt x="62579" y="46958"/>
                      <a:pt x="62579" y="30290"/>
                    </a:cubicBezTo>
                    <a:cubicBezTo>
                      <a:pt x="62579" y="13621"/>
                      <a:pt x="48482" y="0"/>
                      <a:pt x="31242" y="0"/>
                    </a:cubicBezTo>
                    <a:close/>
                    <a:moveTo>
                      <a:pt x="57055" y="30385"/>
                    </a:moveTo>
                    <a:cubicBezTo>
                      <a:pt x="57055" y="43910"/>
                      <a:pt x="45434" y="54864"/>
                      <a:pt x="31242" y="54864"/>
                    </a:cubicBezTo>
                    <a:cubicBezTo>
                      <a:pt x="17050" y="54864"/>
                      <a:pt x="5905" y="43910"/>
                      <a:pt x="5905" y="30385"/>
                    </a:cubicBezTo>
                    <a:cubicBezTo>
                      <a:pt x="5905" y="16859"/>
                      <a:pt x="17240" y="5905"/>
                      <a:pt x="31242" y="5905"/>
                    </a:cubicBezTo>
                    <a:cubicBezTo>
                      <a:pt x="45244" y="5905"/>
                      <a:pt x="57055" y="16859"/>
                      <a:pt x="57055" y="30385"/>
                    </a:cubicBezTo>
                    <a:close/>
                  </a:path>
                </a:pathLst>
              </a:custGeom>
              <a:solidFill>
                <a:srgbClr val="1D4F91"/>
              </a:solidFill>
              <a:ln w="9525" cap="flat">
                <a:noFill/>
                <a:prstDash val="solid"/>
                <a:miter/>
              </a:ln>
            </p:spPr>
            <p:txBody>
              <a:bodyPr rtlCol="0" anchor="ctr"/>
              <a:lstStyle/>
              <a:p>
                <a:endParaRPr lang="en-GB"/>
              </a:p>
            </p:txBody>
          </p:sp>
          <p:sp>
            <p:nvSpPr>
              <p:cNvPr id="10" name="Freeform: Shape 8">
                <a:extLst>
                  <a:ext uri="{FF2B5EF4-FFF2-40B4-BE49-F238E27FC236}">
                    <a16:creationId xmlns:a16="http://schemas.microsoft.com/office/drawing/2014/main" id="{A3B23CE3-F848-B72C-8471-066D987E6A30}"/>
                  </a:ext>
                </a:extLst>
              </p:cNvPr>
              <p:cNvSpPr/>
              <p:nvPr/>
            </p:nvSpPr>
            <p:spPr>
              <a:xfrm>
                <a:off x="6516718" y="-357155"/>
                <a:ext cx="20002" cy="36004"/>
              </a:xfrm>
              <a:custGeom>
                <a:avLst/>
                <a:gdLst>
                  <a:gd name="connsiteX0" fmla="*/ 14573 w 20002"/>
                  <a:gd name="connsiteY0" fmla="*/ 21050 h 36004"/>
                  <a:gd name="connsiteX1" fmla="*/ 20002 w 20002"/>
                  <a:gd name="connsiteY1" fmla="*/ 11144 h 36004"/>
                  <a:gd name="connsiteX2" fmla="*/ 8763 w 20002"/>
                  <a:gd name="connsiteY2" fmla="*/ 0 h 36004"/>
                  <a:gd name="connsiteX3" fmla="*/ 4286 w 20002"/>
                  <a:gd name="connsiteY3" fmla="*/ 0 h 36004"/>
                  <a:gd name="connsiteX4" fmla="*/ 0 w 20002"/>
                  <a:gd name="connsiteY4" fmla="*/ 4572 h 36004"/>
                  <a:gd name="connsiteX5" fmla="*/ 0 w 20002"/>
                  <a:gd name="connsiteY5" fmla="*/ 33052 h 36004"/>
                  <a:gd name="connsiteX6" fmla="*/ 3143 w 20002"/>
                  <a:gd name="connsiteY6" fmla="*/ 36004 h 36004"/>
                  <a:gd name="connsiteX7" fmla="*/ 6191 w 20002"/>
                  <a:gd name="connsiteY7" fmla="*/ 33052 h 36004"/>
                  <a:gd name="connsiteX8" fmla="*/ 6191 w 20002"/>
                  <a:gd name="connsiteY8" fmla="*/ 22479 h 36004"/>
                  <a:gd name="connsiteX9" fmla="*/ 8572 w 20002"/>
                  <a:gd name="connsiteY9" fmla="*/ 22479 h 36004"/>
                  <a:gd name="connsiteX10" fmla="*/ 14097 w 20002"/>
                  <a:gd name="connsiteY10" fmla="*/ 34385 h 36004"/>
                  <a:gd name="connsiteX11" fmla="*/ 16764 w 20002"/>
                  <a:gd name="connsiteY11" fmla="*/ 36004 h 36004"/>
                  <a:gd name="connsiteX12" fmla="*/ 18192 w 20002"/>
                  <a:gd name="connsiteY12" fmla="*/ 35719 h 36004"/>
                  <a:gd name="connsiteX13" fmla="*/ 20002 w 20002"/>
                  <a:gd name="connsiteY13" fmla="*/ 33147 h 36004"/>
                  <a:gd name="connsiteX14" fmla="*/ 19717 w 20002"/>
                  <a:gd name="connsiteY14" fmla="*/ 31909 h 36004"/>
                  <a:gd name="connsiteX15" fmla="*/ 14573 w 20002"/>
                  <a:gd name="connsiteY15" fmla="*/ 21050 h 36004"/>
                  <a:gd name="connsiteX16" fmla="*/ 13716 w 20002"/>
                  <a:gd name="connsiteY16" fmla="*/ 11240 h 36004"/>
                  <a:gd name="connsiteX17" fmla="*/ 8763 w 20002"/>
                  <a:gd name="connsiteY17" fmla="*/ 16574 h 36004"/>
                  <a:gd name="connsiteX18" fmla="*/ 6096 w 20002"/>
                  <a:gd name="connsiteY18" fmla="*/ 16574 h 36004"/>
                  <a:gd name="connsiteX19" fmla="*/ 6096 w 20002"/>
                  <a:gd name="connsiteY19" fmla="*/ 6096 h 36004"/>
                  <a:gd name="connsiteX20" fmla="*/ 8763 w 20002"/>
                  <a:gd name="connsiteY20" fmla="*/ 6096 h 36004"/>
                  <a:gd name="connsiteX21" fmla="*/ 13716 w 20002"/>
                  <a:gd name="connsiteY21" fmla="*/ 11240 h 36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002" h="36004">
                    <a:moveTo>
                      <a:pt x="14573" y="21050"/>
                    </a:moveTo>
                    <a:cubicBezTo>
                      <a:pt x="18002" y="18955"/>
                      <a:pt x="20002" y="15335"/>
                      <a:pt x="20002" y="11144"/>
                    </a:cubicBezTo>
                    <a:cubicBezTo>
                      <a:pt x="20002" y="4858"/>
                      <a:pt x="15145" y="0"/>
                      <a:pt x="8763" y="0"/>
                    </a:cubicBezTo>
                    <a:lnTo>
                      <a:pt x="4286" y="0"/>
                    </a:lnTo>
                    <a:cubicBezTo>
                      <a:pt x="1809" y="0"/>
                      <a:pt x="0" y="1905"/>
                      <a:pt x="0" y="4572"/>
                    </a:cubicBezTo>
                    <a:lnTo>
                      <a:pt x="0" y="33052"/>
                    </a:lnTo>
                    <a:cubicBezTo>
                      <a:pt x="0" y="34671"/>
                      <a:pt x="1429" y="36004"/>
                      <a:pt x="3143" y="36004"/>
                    </a:cubicBezTo>
                    <a:cubicBezTo>
                      <a:pt x="4858" y="36004"/>
                      <a:pt x="6191" y="34766"/>
                      <a:pt x="6191" y="33052"/>
                    </a:cubicBezTo>
                    <a:lnTo>
                      <a:pt x="6191" y="22479"/>
                    </a:lnTo>
                    <a:lnTo>
                      <a:pt x="8572" y="22479"/>
                    </a:lnTo>
                    <a:lnTo>
                      <a:pt x="14097" y="34385"/>
                    </a:lnTo>
                    <a:cubicBezTo>
                      <a:pt x="14573" y="35433"/>
                      <a:pt x="15621" y="36004"/>
                      <a:pt x="16764" y="36004"/>
                    </a:cubicBezTo>
                    <a:cubicBezTo>
                      <a:pt x="17240" y="36004"/>
                      <a:pt x="17812" y="35909"/>
                      <a:pt x="18192" y="35719"/>
                    </a:cubicBezTo>
                    <a:cubicBezTo>
                      <a:pt x="19336" y="35243"/>
                      <a:pt x="20002" y="34290"/>
                      <a:pt x="20002" y="33147"/>
                    </a:cubicBezTo>
                    <a:cubicBezTo>
                      <a:pt x="20002" y="32766"/>
                      <a:pt x="20002" y="32385"/>
                      <a:pt x="19717" y="31909"/>
                    </a:cubicBezTo>
                    <a:lnTo>
                      <a:pt x="14573" y="21050"/>
                    </a:lnTo>
                    <a:close/>
                    <a:moveTo>
                      <a:pt x="13716" y="11240"/>
                    </a:moveTo>
                    <a:cubicBezTo>
                      <a:pt x="13716" y="11240"/>
                      <a:pt x="13716" y="16574"/>
                      <a:pt x="8763" y="16574"/>
                    </a:cubicBezTo>
                    <a:lnTo>
                      <a:pt x="6096" y="16574"/>
                    </a:lnTo>
                    <a:lnTo>
                      <a:pt x="6096" y="6096"/>
                    </a:lnTo>
                    <a:lnTo>
                      <a:pt x="8763" y="6096"/>
                    </a:lnTo>
                    <a:cubicBezTo>
                      <a:pt x="13621" y="6096"/>
                      <a:pt x="13716" y="11049"/>
                      <a:pt x="13716" y="11240"/>
                    </a:cubicBezTo>
                    <a:close/>
                  </a:path>
                </a:pathLst>
              </a:custGeom>
              <a:solidFill>
                <a:srgbClr val="1D4F91"/>
              </a:solidFill>
              <a:ln w="9525" cap="flat">
                <a:noFill/>
                <a:prstDash val="solid"/>
                <a:miter/>
              </a:ln>
            </p:spPr>
            <p:txBody>
              <a:bodyPr rtlCol="0" anchor="ctr"/>
              <a:lstStyle/>
              <a:p>
                <a:endParaRPr lang="en-GB"/>
              </a:p>
            </p:txBody>
          </p:sp>
        </p:grpSp>
      </p:grpSp>
      <p:sp>
        <p:nvSpPr>
          <p:cNvPr id="46" name="Title 10">
            <a:extLst>
              <a:ext uri="{FF2B5EF4-FFF2-40B4-BE49-F238E27FC236}">
                <a16:creationId xmlns:a16="http://schemas.microsoft.com/office/drawing/2014/main" id="{0E1BF8F1-16EC-CB50-6B52-29CDE9C0C03A}"/>
              </a:ext>
            </a:extLst>
          </p:cNvPr>
          <p:cNvSpPr>
            <a:spLocks noGrp="1"/>
          </p:cNvSpPr>
          <p:nvPr>
            <p:ph type="title" hasCustomPrompt="1"/>
          </p:nvPr>
        </p:nvSpPr>
        <p:spPr>
          <a:xfrm>
            <a:off x="6538912" y="2800048"/>
            <a:ext cx="5075237" cy="1329595"/>
          </a:xfrm>
        </p:spPr>
        <p:txBody>
          <a:bodyPr anchor="b" anchorCtr="0">
            <a:noAutofit/>
          </a:bodyPr>
          <a:lstStyle>
            <a:lvl1pPr>
              <a:defRPr sz="4800">
                <a:solidFill>
                  <a:schemeClr val="accent1"/>
                </a:solidFill>
              </a:defRPr>
            </a:lvl1pPr>
          </a:lstStyle>
          <a:p>
            <a:r>
              <a:rPr lang="en-GB" dirty="0"/>
              <a:t>Cover title,</a:t>
            </a:r>
            <a:br>
              <a:rPr lang="en-GB" dirty="0"/>
            </a:br>
            <a:r>
              <a:rPr lang="en-GB" dirty="0"/>
              <a:t>span two lines</a:t>
            </a:r>
          </a:p>
        </p:txBody>
      </p:sp>
      <p:sp>
        <p:nvSpPr>
          <p:cNvPr id="47" name="Text Placeholder 12">
            <a:extLst>
              <a:ext uri="{FF2B5EF4-FFF2-40B4-BE49-F238E27FC236}">
                <a16:creationId xmlns:a16="http://schemas.microsoft.com/office/drawing/2014/main" id="{7FCB923E-01DE-F979-E8A3-5E0BF80CAF25}"/>
              </a:ext>
            </a:extLst>
          </p:cNvPr>
          <p:cNvSpPr>
            <a:spLocks noGrp="1"/>
          </p:cNvSpPr>
          <p:nvPr>
            <p:ph type="body" sz="quarter" idx="12" hasCustomPrompt="1"/>
          </p:nvPr>
        </p:nvSpPr>
        <p:spPr>
          <a:xfrm>
            <a:off x="6538912" y="4280328"/>
            <a:ext cx="5075237" cy="300788"/>
          </a:xfrm>
        </p:spPr>
        <p:txBody>
          <a:bodyPr wrap="square" anchor="t" anchorCtr="0">
            <a:noAutofit/>
          </a:bodyPr>
          <a:lstStyle>
            <a:lvl1pPr>
              <a:defRPr sz="200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Subtitle can go here, span one line</a:t>
            </a:r>
          </a:p>
        </p:txBody>
      </p:sp>
      <p:sp>
        <p:nvSpPr>
          <p:cNvPr id="48" name="Text Placeholder 12">
            <a:extLst>
              <a:ext uri="{FF2B5EF4-FFF2-40B4-BE49-F238E27FC236}">
                <a16:creationId xmlns:a16="http://schemas.microsoft.com/office/drawing/2014/main" id="{47695B29-AE56-8D6F-93EF-0728F6CE913C}"/>
              </a:ext>
            </a:extLst>
          </p:cNvPr>
          <p:cNvSpPr>
            <a:spLocks noGrp="1"/>
          </p:cNvSpPr>
          <p:nvPr>
            <p:ph type="body" sz="quarter" idx="13" hasCustomPrompt="1"/>
          </p:nvPr>
        </p:nvSpPr>
        <p:spPr>
          <a:xfrm>
            <a:off x="6538912" y="5032590"/>
            <a:ext cx="5075237" cy="499111"/>
          </a:xfrm>
        </p:spPr>
        <p:txBody>
          <a:bodyPr wrap="square">
            <a:noAutofit/>
          </a:bodyPr>
          <a:lstStyle>
            <a:lvl1pPr>
              <a:spcAft>
                <a:spcPts val="0"/>
              </a:spcAft>
              <a:defRPr sz="160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Presented by Name of Presenter</a:t>
            </a:r>
          </a:p>
          <a:p>
            <a:pPr lvl="0"/>
            <a:r>
              <a:rPr lang="en-GB"/>
              <a:t>Date / Month / Year</a:t>
            </a:r>
          </a:p>
        </p:txBody>
      </p:sp>
      <p:sp>
        <p:nvSpPr>
          <p:cNvPr id="49" name="Text Placeholder 12">
            <a:extLst>
              <a:ext uri="{FF2B5EF4-FFF2-40B4-BE49-F238E27FC236}">
                <a16:creationId xmlns:a16="http://schemas.microsoft.com/office/drawing/2014/main" id="{95F51040-4A3F-7020-FDDC-E52842C7CB84}"/>
              </a:ext>
            </a:extLst>
          </p:cNvPr>
          <p:cNvSpPr>
            <a:spLocks noGrp="1"/>
          </p:cNvSpPr>
          <p:nvPr>
            <p:ph type="body" sz="quarter" idx="14" hasCustomPrompt="1"/>
          </p:nvPr>
        </p:nvSpPr>
        <p:spPr>
          <a:xfrm>
            <a:off x="6538912" y="5888494"/>
            <a:ext cx="5075237" cy="412805"/>
          </a:xfrm>
        </p:spPr>
        <p:txBody>
          <a:bodyPr wrap="square" anchor="b" anchorCtr="0">
            <a:noAutofit/>
          </a:bodyPr>
          <a:lstStyle>
            <a:lvl1pPr>
              <a:lnSpc>
                <a:spcPct val="100000"/>
              </a:lnSpc>
              <a:spcAft>
                <a:spcPts val="0"/>
              </a:spcAft>
              <a:defRPr sz="65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 Experian, 2025. All rights reserved. The word "EXPERIAN" and the graphical device are trademarks of Experian and/or its associated companies and may be registered in the EU, USA and other countries. The graphical device is a registered Community design in the EU. Other product and company names mentioned herein are the trademarks of their respective owners. Experian [Public. Confidential. Internal. Restricted. – please choose the appropriate category].</a:t>
            </a:r>
          </a:p>
        </p:txBody>
      </p:sp>
      <p:pic>
        <p:nvPicPr>
          <p:cNvPr id="13" name="Picture 12" descr="Blue objects in a spiral&#10;&#10;AI-generated content may be incorrect.">
            <a:extLst>
              <a:ext uri="{FF2B5EF4-FFF2-40B4-BE49-F238E27FC236}">
                <a16:creationId xmlns:a16="http://schemas.microsoft.com/office/drawing/2014/main" id="{0BF09717-7949-A2B7-AB4F-B554CB94B24D}"/>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rot="10800000">
            <a:off x="-1" y="-3"/>
            <a:ext cx="6001948" cy="6875739"/>
          </a:xfrm>
          <a:prstGeom prst="rect">
            <a:avLst/>
          </a:prstGeom>
        </p:spPr>
      </p:pic>
    </p:spTree>
    <p:extLst>
      <p:ext uri="{BB962C8B-B14F-4D97-AF65-F5344CB8AC3E}">
        <p14:creationId xmlns:p14="http://schemas.microsoft.com/office/powerpoint/2010/main" val="242779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3" pos="363" userDrawn="1">
          <p15:clr>
            <a:srgbClr val="000000"/>
          </p15:clr>
        </p15:guide>
        <p15:guide id="14" pos="7316" userDrawn="1">
          <p15:clr>
            <a:srgbClr val="000000"/>
          </p15:clr>
        </p15:guide>
        <p15:guide id="15" orient="horz" pos="363" userDrawn="1">
          <p15:clr>
            <a:srgbClr val="000000"/>
          </p15:clr>
        </p15:guide>
        <p15:guide id="16" orient="horz" pos="3956" userDrawn="1">
          <p15:clr>
            <a:srgbClr val="00000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re-Defined 2D Cover 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B1F8953-85F5-AC28-722B-0C76FC8688E8}"/>
              </a:ext>
              <a:ext uri="{C183D7F6-B498-43B3-948B-1728B52AA6E4}">
                <adec:decorative xmlns:adec="http://schemas.microsoft.com/office/drawing/2017/decorative" val="1"/>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0" y="0"/>
            <a:ext cx="12192000" cy="6858000"/>
          </a:xfrm>
          <a:prstGeom prst="rect">
            <a:avLst/>
          </a:prstGeom>
          <a:solidFill>
            <a:srgbClr val="436DA9"/>
          </a:solidFill>
          <a:ln>
            <a:noFill/>
          </a:ln>
        </p:spPr>
      </p:pic>
      <p:sp>
        <p:nvSpPr>
          <p:cNvPr id="45" name="Title 10">
            <a:extLst>
              <a:ext uri="{FF2B5EF4-FFF2-40B4-BE49-F238E27FC236}">
                <a16:creationId xmlns:a16="http://schemas.microsoft.com/office/drawing/2014/main" id="{C5651A8E-D770-9C95-8BED-55AC99CA68E4}"/>
              </a:ext>
            </a:extLst>
          </p:cNvPr>
          <p:cNvSpPr>
            <a:spLocks noGrp="1"/>
          </p:cNvSpPr>
          <p:nvPr>
            <p:ph type="title" hasCustomPrompt="1"/>
          </p:nvPr>
        </p:nvSpPr>
        <p:spPr>
          <a:xfrm>
            <a:off x="576263" y="2800048"/>
            <a:ext cx="6397625" cy="1329595"/>
          </a:xfrm>
        </p:spPr>
        <p:txBody>
          <a:bodyPr anchor="b" anchorCtr="0">
            <a:noAutofit/>
          </a:bodyPr>
          <a:lstStyle>
            <a:lvl1pPr>
              <a:defRPr sz="4800">
                <a:solidFill>
                  <a:schemeClr val="accent1"/>
                </a:solidFill>
              </a:defRPr>
            </a:lvl1pPr>
          </a:lstStyle>
          <a:p>
            <a:r>
              <a:rPr lang="en-GB"/>
              <a:t>Cover title,</a:t>
            </a:r>
            <a:br>
              <a:rPr lang="en-GB"/>
            </a:br>
            <a:r>
              <a:rPr lang="en-GB"/>
              <a:t>span two lines</a:t>
            </a:r>
          </a:p>
        </p:txBody>
      </p:sp>
      <p:sp>
        <p:nvSpPr>
          <p:cNvPr id="46" name="Text Placeholder 12">
            <a:extLst>
              <a:ext uri="{FF2B5EF4-FFF2-40B4-BE49-F238E27FC236}">
                <a16:creationId xmlns:a16="http://schemas.microsoft.com/office/drawing/2014/main" id="{450F2FE1-56F6-EFC3-3103-2B3AE6E954B0}"/>
              </a:ext>
            </a:extLst>
          </p:cNvPr>
          <p:cNvSpPr>
            <a:spLocks noGrp="1"/>
          </p:cNvSpPr>
          <p:nvPr>
            <p:ph type="body" sz="quarter" idx="12" hasCustomPrompt="1"/>
          </p:nvPr>
        </p:nvSpPr>
        <p:spPr>
          <a:xfrm>
            <a:off x="576263" y="4280328"/>
            <a:ext cx="6397625" cy="300788"/>
          </a:xfrm>
        </p:spPr>
        <p:txBody>
          <a:bodyPr wrap="square" anchor="t" anchorCtr="0">
            <a:spAutoFit/>
          </a:bodyPr>
          <a:lstStyle>
            <a:lvl1pPr>
              <a:defRPr sz="200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Subtitle can go here, span one line</a:t>
            </a:r>
          </a:p>
        </p:txBody>
      </p:sp>
      <p:sp>
        <p:nvSpPr>
          <p:cNvPr id="47" name="Text Placeholder 12">
            <a:extLst>
              <a:ext uri="{FF2B5EF4-FFF2-40B4-BE49-F238E27FC236}">
                <a16:creationId xmlns:a16="http://schemas.microsoft.com/office/drawing/2014/main" id="{0F12AE5E-633B-5788-CB9B-52216B51C223}"/>
              </a:ext>
            </a:extLst>
          </p:cNvPr>
          <p:cNvSpPr>
            <a:spLocks noGrp="1"/>
          </p:cNvSpPr>
          <p:nvPr>
            <p:ph type="body" sz="quarter" idx="13" hasCustomPrompt="1"/>
          </p:nvPr>
        </p:nvSpPr>
        <p:spPr>
          <a:xfrm>
            <a:off x="576263" y="5032590"/>
            <a:ext cx="6397625" cy="499111"/>
          </a:xfrm>
        </p:spPr>
        <p:txBody>
          <a:bodyPr wrap="square">
            <a:spAutoFit/>
          </a:bodyPr>
          <a:lstStyle>
            <a:lvl1pPr>
              <a:spcAft>
                <a:spcPts val="0"/>
              </a:spcAft>
              <a:defRPr sz="160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Presented by Name of Presenter</a:t>
            </a:r>
          </a:p>
          <a:p>
            <a:pPr lvl="0"/>
            <a:r>
              <a:rPr lang="en-GB"/>
              <a:t>Date / Month / Year</a:t>
            </a:r>
          </a:p>
        </p:txBody>
      </p:sp>
      <p:sp>
        <p:nvSpPr>
          <p:cNvPr id="48" name="Text Placeholder 12">
            <a:extLst>
              <a:ext uri="{FF2B5EF4-FFF2-40B4-BE49-F238E27FC236}">
                <a16:creationId xmlns:a16="http://schemas.microsoft.com/office/drawing/2014/main" id="{9579CD97-C6C6-1901-D57B-81E9CC9DD276}"/>
              </a:ext>
            </a:extLst>
          </p:cNvPr>
          <p:cNvSpPr>
            <a:spLocks noGrp="1"/>
          </p:cNvSpPr>
          <p:nvPr>
            <p:ph type="body" sz="quarter" idx="14" hasCustomPrompt="1"/>
          </p:nvPr>
        </p:nvSpPr>
        <p:spPr>
          <a:xfrm>
            <a:off x="576263" y="5888494"/>
            <a:ext cx="5075237" cy="412805"/>
          </a:xfrm>
        </p:spPr>
        <p:txBody>
          <a:bodyPr wrap="square" anchor="b" anchorCtr="0">
            <a:spAutoFit/>
          </a:bodyPr>
          <a:lstStyle>
            <a:lvl1pPr>
              <a:lnSpc>
                <a:spcPct val="100000"/>
              </a:lnSpc>
              <a:spcAft>
                <a:spcPts val="0"/>
              </a:spcAft>
              <a:defRPr sz="65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 Experian, 2025. All rights reserved. The word "EXPERIAN" and the graphical device are trademarks of Experian and/or its associated companies and may be registered in the EU, USA and other countries. The graphical device is a registered Community design in the EU. Other product and company names mentioned herein are the trademarks of their respective owners. Experian [Public. Confidential. Internal. Restricted. – please choose the appropriate category].</a:t>
            </a:r>
          </a:p>
        </p:txBody>
      </p:sp>
      <p:grpSp>
        <p:nvGrpSpPr>
          <p:cNvPr id="6" name="Graphic 3" descr="Experian Logo">
            <a:extLst>
              <a:ext uri="{FF2B5EF4-FFF2-40B4-BE49-F238E27FC236}">
                <a16:creationId xmlns:a16="http://schemas.microsoft.com/office/drawing/2014/main" id="{7A2D93D6-EFCC-67A7-BAA4-6BB3F1F313D0}"/>
              </a:ext>
            </a:extLst>
          </p:cNvPr>
          <p:cNvGrpSpPr/>
          <p:nvPr userDrawn="1"/>
        </p:nvGrpSpPr>
        <p:grpSpPr>
          <a:xfrm>
            <a:off x="578644" y="1723518"/>
            <a:ext cx="1985962" cy="650823"/>
            <a:chOff x="3756183" y="-979328"/>
            <a:chExt cx="2801302" cy="918019"/>
          </a:xfrm>
        </p:grpSpPr>
        <p:grpSp>
          <p:nvGrpSpPr>
            <p:cNvPr id="7" name="Graphic 3">
              <a:extLst>
                <a:ext uri="{FF2B5EF4-FFF2-40B4-BE49-F238E27FC236}">
                  <a16:creationId xmlns:a16="http://schemas.microsoft.com/office/drawing/2014/main" id="{D29BCFF4-949C-4092-CCC1-2F7D3098BC9B}"/>
                </a:ext>
              </a:extLst>
            </p:cNvPr>
            <p:cNvGrpSpPr/>
            <p:nvPr/>
          </p:nvGrpSpPr>
          <p:grpSpPr>
            <a:xfrm>
              <a:off x="3756183" y="-979328"/>
              <a:ext cx="2699956" cy="918019"/>
              <a:chOff x="3756183" y="-979328"/>
              <a:chExt cx="2699956" cy="918019"/>
            </a:xfrm>
          </p:grpSpPr>
          <p:sp>
            <p:nvSpPr>
              <p:cNvPr id="17" name="Freeform: Shape 9">
                <a:extLst>
                  <a:ext uri="{FF2B5EF4-FFF2-40B4-BE49-F238E27FC236}">
                    <a16:creationId xmlns:a16="http://schemas.microsoft.com/office/drawing/2014/main" id="{F8B3EA50-0610-B992-7D4E-CFCFC8087409}"/>
                  </a:ext>
                </a:extLst>
              </p:cNvPr>
              <p:cNvSpPr/>
              <p:nvPr/>
            </p:nvSpPr>
            <p:spPr>
              <a:xfrm>
                <a:off x="4045266" y="-979328"/>
                <a:ext cx="216027" cy="216027"/>
              </a:xfrm>
              <a:custGeom>
                <a:avLst/>
                <a:gdLst>
                  <a:gd name="connsiteX0" fmla="*/ 160020 w 216027"/>
                  <a:gd name="connsiteY0" fmla="*/ 216027 h 216027"/>
                  <a:gd name="connsiteX1" fmla="*/ 56007 w 216027"/>
                  <a:gd name="connsiteY1" fmla="*/ 216027 h 216027"/>
                  <a:gd name="connsiteX2" fmla="*/ 0 w 216027"/>
                  <a:gd name="connsiteY2" fmla="*/ 160020 h 216027"/>
                  <a:gd name="connsiteX3" fmla="*/ 0 w 216027"/>
                  <a:gd name="connsiteY3" fmla="*/ 56007 h 216027"/>
                  <a:gd name="connsiteX4" fmla="*/ 56007 w 216027"/>
                  <a:gd name="connsiteY4" fmla="*/ 0 h 216027"/>
                  <a:gd name="connsiteX5" fmla="*/ 160020 w 216027"/>
                  <a:gd name="connsiteY5" fmla="*/ 0 h 216027"/>
                  <a:gd name="connsiteX6" fmla="*/ 216027 w 216027"/>
                  <a:gd name="connsiteY6" fmla="*/ 56007 h 216027"/>
                  <a:gd name="connsiteX7" fmla="*/ 216027 w 216027"/>
                  <a:gd name="connsiteY7" fmla="*/ 160020 h 216027"/>
                  <a:gd name="connsiteX8" fmla="*/ 160020 w 216027"/>
                  <a:gd name="connsiteY8" fmla="*/ 216027 h 216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027" h="216027">
                    <a:moveTo>
                      <a:pt x="160020" y="216027"/>
                    </a:moveTo>
                    <a:lnTo>
                      <a:pt x="56007" y="216027"/>
                    </a:lnTo>
                    <a:cubicBezTo>
                      <a:pt x="25051" y="216027"/>
                      <a:pt x="0" y="190976"/>
                      <a:pt x="0" y="160020"/>
                    </a:cubicBezTo>
                    <a:lnTo>
                      <a:pt x="0" y="56007"/>
                    </a:lnTo>
                    <a:cubicBezTo>
                      <a:pt x="0" y="25146"/>
                      <a:pt x="25051" y="0"/>
                      <a:pt x="56007" y="0"/>
                    </a:cubicBezTo>
                    <a:lnTo>
                      <a:pt x="160020" y="0"/>
                    </a:lnTo>
                    <a:cubicBezTo>
                      <a:pt x="190976" y="0"/>
                      <a:pt x="216027" y="25051"/>
                      <a:pt x="216027" y="56007"/>
                    </a:cubicBezTo>
                    <a:lnTo>
                      <a:pt x="216027" y="160020"/>
                    </a:lnTo>
                    <a:cubicBezTo>
                      <a:pt x="216027" y="190976"/>
                      <a:pt x="190976" y="216027"/>
                      <a:pt x="160020" y="216027"/>
                    </a:cubicBezTo>
                  </a:path>
                </a:pathLst>
              </a:custGeom>
              <a:solidFill>
                <a:srgbClr val="426DA9"/>
              </a:solidFill>
              <a:ln w="9525" cap="flat">
                <a:noFill/>
                <a:prstDash val="solid"/>
                <a:miter/>
              </a:ln>
            </p:spPr>
            <p:txBody>
              <a:bodyPr rtlCol="0" anchor="ctr"/>
              <a:lstStyle/>
              <a:p>
                <a:endParaRPr lang="en-GB"/>
              </a:p>
            </p:txBody>
          </p:sp>
          <p:sp>
            <p:nvSpPr>
              <p:cNvPr id="28" name="Freeform: Shape 10">
                <a:extLst>
                  <a:ext uri="{FF2B5EF4-FFF2-40B4-BE49-F238E27FC236}">
                    <a16:creationId xmlns:a16="http://schemas.microsoft.com/office/drawing/2014/main" id="{7FC09281-8EA2-2E21-44C5-D5B590D9307E}"/>
                  </a:ext>
                </a:extLst>
              </p:cNvPr>
              <p:cNvSpPr/>
              <p:nvPr/>
            </p:nvSpPr>
            <p:spPr>
              <a:xfrm>
                <a:off x="3756183" y="-773112"/>
                <a:ext cx="242982" cy="242982"/>
              </a:xfrm>
              <a:custGeom>
                <a:avLst/>
                <a:gdLst>
                  <a:gd name="connsiteX0" fmla="*/ 180023 w 242982"/>
                  <a:gd name="connsiteY0" fmla="*/ 242983 h 242982"/>
                  <a:gd name="connsiteX1" fmla="*/ 62960 w 242982"/>
                  <a:gd name="connsiteY1" fmla="*/ 242983 h 242982"/>
                  <a:gd name="connsiteX2" fmla="*/ 0 w 242982"/>
                  <a:gd name="connsiteY2" fmla="*/ 180023 h 242982"/>
                  <a:gd name="connsiteX3" fmla="*/ 0 w 242982"/>
                  <a:gd name="connsiteY3" fmla="*/ 62960 h 242982"/>
                  <a:gd name="connsiteX4" fmla="*/ 62960 w 242982"/>
                  <a:gd name="connsiteY4" fmla="*/ 0 h 242982"/>
                  <a:gd name="connsiteX5" fmla="*/ 180023 w 242982"/>
                  <a:gd name="connsiteY5" fmla="*/ 0 h 242982"/>
                  <a:gd name="connsiteX6" fmla="*/ 242983 w 242982"/>
                  <a:gd name="connsiteY6" fmla="*/ 62960 h 242982"/>
                  <a:gd name="connsiteX7" fmla="*/ 242983 w 242982"/>
                  <a:gd name="connsiteY7" fmla="*/ 180023 h 242982"/>
                  <a:gd name="connsiteX8" fmla="*/ 180023 w 242982"/>
                  <a:gd name="connsiteY8" fmla="*/ 242983 h 242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82" h="242982">
                    <a:moveTo>
                      <a:pt x="180023" y="242983"/>
                    </a:moveTo>
                    <a:lnTo>
                      <a:pt x="62960" y="242983"/>
                    </a:lnTo>
                    <a:cubicBezTo>
                      <a:pt x="28194" y="242983"/>
                      <a:pt x="0" y="214884"/>
                      <a:pt x="0" y="180023"/>
                    </a:cubicBezTo>
                    <a:lnTo>
                      <a:pt x="0" y="62960"/>
                    </a:lnTo>
                    <a:cubicBezTo>
                      <a:pt x="0" y="28194"/>
                      <a:pt x="28194" y="0"/>
                      <a:pt x="62960" y="0"/>
                    </a:cubicBezTo>
                    <a:lnTo>
                      <a:pt x="180023" y="0"/>
                    </a:lnTo>
                    <a:cubicBezTo>
                      <a:pt x="214789" y="0"/>
                      <a:pt x="242983" y="28194"/>
                      <a:pt x="242983" y="62960"/>
                    </a:cubicBezTo>
                    <a:lnTo>
                      <a:pt x="242983" y="180023"/>
                    </a:lnTo>
                    <a:cubicBezTo>
                      <a:pt x="242983" y="214884"/>
                      <a:pt x="214789" y="242983"/>
                      <a:pt x="180023" y="242983"/>
                    </a:cubicBezTo>
                  </a:path>
                </a:pathLst>
              </a:custGeom>
              <a:solidFill>
                <a:srgbClr val="77127B"/>
              </a:solidFill>
              <a:ln w="9525" cap="flat">
                <a:noFill/>
                <a:prstDash val="solid"/>
                <a:miter/>
              </a:ln>
            </p:spPr>
            <p:txBody>
              <a:bodyPr rtlCol="0" anchor="ctr"/>
              <a:lstStyle/>
              <a:p>
                <a:endParaRPr lang="en-GB"/>
              </a:p>
            </p:txBody>
          </p:sp>
          <p:sp>
            <p:nvSpPr>
              <p:cNvPr id="29" name="Freeform: Shape 11">
                <a:extLst>
                  <a:ext uri="{FF2B5EF4-FFF2-40B4-BE49-F238E27FC236}">
                    <a16:creationId xmlns:a16="http://schemas.microsoft.com/office/drawing/2014/main" id="{A9D23476-F617-47B8-28F3-96D498EE9D0C}"/>
                  </a:ext>
                </a:extLst>
              </p:cNvPr>
              <p:cNvSpPr/>
              <p:nvPr/>
            </p:nvSpPr>
            <p:spPr>
              <a:xfrm>
                <a:off x="3815143" y="-435641"/>
                <a:ext cx="148399" cy="148494"/>
              </a:xfrm>
              <a:custGeom>
                <a:avLst/>
                <a:gdLst>
                  <a:gd name="connsiteX0" fmla="*/ 109919 w 148399"/>
                  <a:gd name="connsiteY0" fmla="*/ 148495 h 148494"/>
                  <a:gd name="connsiteX1" fmla="*/ 38481 w 148399"/>
                  <a:gd name="connsiteY1" fmla="*/ 148495 h 148494"/>
                  <a:gd name="connsiteX2" fmla="*/ 0 w 148399"/>
                  <a:gd name="connsiteY2" fmla="*/ 110014 h 148494"/>
                  <a:gd name="connsiteX3" fmla="*/ 0 w 148399"/>
                  <a:gd name="connsiteY3" fmla="*/ 38576 h 148494"/>
                  <a:gd name="connsiteX4" fmla="*/ 38481 w 148399"/>
                  <a:gd name="connsiteY4" fmla="*/ 0 h 148494"/>
                  <a:gd name="connsiteX5" fmla="*/ 109919 w 148399"/>
                  <a:gd name="connsiteY5" fmla="*/ 0 h 148494"/>
                  <a:gd name="connsiteX6" fmla="*/ 148399 w 148399"/>
                  <a:gd name="connsiteY6" fmla="*/ 38576 h 148494"/>
                  <a:gd name="connsiteX7" fmla="*/ 148399 w 148399"/>
                  <a:gd name="connsiteY7" fmla="*/ 110014 h 148494"/>
                  <a:gd name="connsiteX8" fmla="*/ 109919 w 148399"/>
                  <a:gd name="connsiteY8" fmla="*/ 148495 h 148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399" h="148494">
                    <a:moveTo>
                      <a:pt x="109919" y="148495"/>
                    </a:moveTo>
                    <a:lnTo>
                      <a:pt x="38481" y="148495"/>
                    </a:lnTo>
                    <a:cubicBezTo>
                      <a:pt x="17240" y="148495"/>
                      <a:pt x="0" y="131254"/>
                      <a:pt x="0" y="110014"/>
                    </a:cubicBezTo>
                    <a:lnTo>
                      <a:pt x="0" y="38576"/>
                    </a:lnTo>
                    <a:cubicBezTo>
                      <a:pt x="0" y="17240"/>
                      <a:pt x="17240" y="0"/>
                      <a:pt x="38481" y="0"/>
                    </a:cubicBezTo>
                    <a:lnTo>
                      <a:pt x="109919" y="0"/>
                    </a:lnTo>
                    <a:cubicBezTo>
                      <a:pt x="131159" y="0"/>
                      <a:pt x="148399" y="17240"/>
                      <a:pt x="148399" y="38576"/>
                    </a:cubicBezTo>
                    <a:lnTo>
                      <a:pt x="148399" y="110014"/>
                    </a:lnTo>
                    <a:cubicBezTo>
                      <a:pt x="148399" y="131350"/>
                      <a:pt x="131159" y="148495"/>
                      <a:pt x="109919" y="148495"/>
                    </a:cubicBezTo>
                  </a:path>
                </a:pathLst>
              </a:custGeom>
              <a:solidFill>
                <a:srgbClr val="C1188B"/>
              </a:solidFill>
              <a:ln w="9525" cap="flat">
                <a:noFill/>
                <a:prstDash val="solid"/>
                <a:miter/>
              </a:ln>
            </p:spPr>
            <p:txBody>
              <a:bodyPr rtlCol="0" anchor="ctr"/>
              <a:lstStyle/>
              <a:p>
                <a:endParaRPr lang="en-GB"/>
              </a:p>
            </p:txBody>
          </p:sp>
          <p:sp>
            <p:nvSpPr>
              <p:cNvPr id="30" name="Freeform: Shape 12">
                <a:extLst>
                  <a:ext uri="{FF2B5EF4-FFF2-40B4-BE49-F238E27FC236}">
                    <a16:creationId xmlns:a16="http://schemas.microsoft.com/office/drawing/2014/main" id="{74AF462C-6CCB-C457-1C8C-748AF75E799B}"/>
                  </a:ext>
                </a:extLst>
              </p:cNvPr>
              <p:cNvSpPr/>
              <p:nvPr/>
            </p:nvSpPr>
            <p:spPr>
              <a:xfrm>
                <a:off x="3986974" y="-236759"/>
                <a:ext cx="175545" cy="175450"/>
              </a:xfrm>
              <a:custGeom>
                <a:avLst/>
                <a:gdLst>
                  <a:gd name="connsiteX0" fmla="*/ 130016 w 175545"/>
                  <a:gd name="connsiteY0" fmla="*/ 175450 h 175450"/>
                  <a:gd name="connsiteX1" fmla="*/ 45529 w 175545"/>
                  <a:gd name="connsiteY1" fmla="*/ 175450 h 175450"/>
                  <a:gd name="connsiteX2" fmla="*/ 0 w 175545"/>
                  <a:gd name="connsiteY2" fmla="*/ 130016 h 175450"/>
                  <a:gd name="connsiteX3" fmla="*/ 0 w 175545"/>
                  <a:gd name="connsiteY3" fmla="*/ 45529 h 175450"/>
                  <a:gd name="connsiteX4" fmla="*/ 45529 w 175545"/>
                  <a:gd name="connsiteY4" fmla="*/ 0 h 175450"/>
                  <a:gd name="connsiteX5" fmla="*/ 130016 w 175545"/>
                  <a:gd name="connsiteY5" fmla="*/ 0 h 175450"/>
                  <a:gd name="connsiteX6" fmla="*/ 175546 w 175545"/>
                  <a:gd name="connsiteY6" fmla="*/ 45529 h 175450"/>
                  <a:gd name="connsiteX7" fmla="*/ 175546 w 175545"/>
                  <a:gd name="connsiteY7" fmla="*/ 130016 h 175450"/>
                  <a:gd name="connsiteX8" fmla="*/ 130016 w 175545"/>
                  <a:gd name="connsiteY8" fmla="*/ 175450 h 175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545" h="175450">
                    <a:moveTo>
                      <a:pt x="130016" y="175450"/>
                    </a:moveTo>
                    <a:lnTo>
                      <a:pt x="45529" y="175450"/>
                    </a:lnTo>
                    <a:cubicBezTo>
                      <a:pt x="20383" y="175450"/>
                      <a:pt x="0" y="155162"/>
                      <a:pt x="0" y="130016"/>
                    </a:cubicBezTo>
                    <a:lnTo>
                      <a:pt x="0" y="45529"/>
                    </a:lnTo>
                    <a:cubicBezTo>
                      <a:pt x="0" y="20383"/>
                      <a:pt x="20383" y="0"/>
                      <a:pt x="45529" y="0"/>
                    </a:cubicBezTo>
                    <a:lnTo>
                      <a:pt x="130016" y="0"/>
                    </a:lnTo>
                    <a:cubicBezTo>
                      <a:pt x="155162" y="0"/>
                      <a:pt x="175546" y="20288"/>
                      <a:pt x="175546" y="45529"/>
                    </a:cubicBezTo>
                    <a:lnTo>
                      <a:pt x="175546" y="130016"/>
                    </a:lnTo>
                    <a:cubicBezTo>
                      <a:pt x="175546" y="155162"/>
                      <a:pt x="155162" y="175450"/>
                      <a:pt x="130016" y="175450"/>
                    </a:cubicBezTo>
                  </a:path>
                </a:pathLst>
              </a:custGeom>
              <a:solidFill>
                <a:srgbClr val="E80070"/>
              </a:solidFill>
              <a:ln w="9525" cap="flat">
                <a:noFill/>
                <a:prstDash val="solid"/>
                <a:miter/>
              </a:ln>
            </p:spPr>
            <p:txBody>
              <a:bodyPr rtlCol="0" anchor="ctr"/>
              <a:lstStyle/>
              <a:p>
                <a:endParaRPr lang="en-GB"/>
              </a:p>
            </p:txBody>
          </p:sp>
          <p:sp>
            <p:nvSpPr>
              <p:cNvPr id="31" name="Freeform: Shape 13">
                <a:extLst>
                  <a:ext uri="{FF2B5EF4-FFF2-40B4-BE49-F238E27FC236}">
                    <a16:creationId xmlns:a16="http://schemas.microsoft.com/office/drawing/2014/main" id="{5021142D-3E51-AD30-8201-BFD2446232C1}"/>
                  </a:ext>
                </a:extLst>
              </p:cNvPr>
              <p:cNvSpPr/>
              <p:nvPr/>
            </p:nvSpPr>
            <p:spPr>
              <a:xfrm>
                <a:off x="4336636" y="-842168"/>
                <a:ext cx="121539" cy="121443"/>
              </a:xfrm>
              <a:custGeom>
                <a:avLst/>
                <a:gdLst>
                  <a:gd name="connsiteX0" fmla="*/ 90106 w 121539"/>
                  <a:gd name="connsiteY0" fmla="*/ 121444 h 121443"/>
                  <a:gd name="connsiteX1" fmla="*/ 31528 w 121539"/>
                  <a:gd name="connsiteY1" fmla="*/ 121444 h 121443"/>
                  <a:gd name="connsiteX2" fmla="*/ 0 w 121539"/>
                  <a:gd name="connsiteY2" fmla="*/ 90011 h 121443"/>
                  <a:gd name="connsiteX3" fmla="*/ 0 w 121539"/>
                  <a:gd name="connsiteY3" fmla="*/ 31528 h 121443"/>
                  <a:gd name="connsiteX4" fmla="*/ 31528 w 121539"/>
                  <a:gd name="connsiteY4" fmla="*/ 0 h 121443"/>
                  <a:gd name="connsiteX5" fmla="*/ 90106 w 121539"/>
                  <a:gd name="connsiteY5" fmla="*/ 0 h 121443"/>
                  <a:gd name="connsiteX6" fmla="*/ 121539 w 121539"/>
                  <a:gd name="connsiteY6" fmla="*/ 31528 h 121443"/>
                  <a:gd name="connsiteX7" fmla="*/ 121539 w 121539"/>
                  <a:gd name="connsiteY7" fmla="*/ 90011 h 121443"/>
                  <a:gd name="connsiteX8" fmla="*/ 90106 w 121539"/>
                  <a:gd name="connsiteY8" fmla="*/ 121444 h 121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539" h="121443">
                    <a:moveTo>
                      <a:pt x="90106" y="121444"/>
                    </a:moveTo>
                    <a:lnTo>
                      <a:pt x="31528" y="121444"/>
                    </a:lnTo>
                    <a:cubicBezTo>
                      <a:pt x="14097" y="121444"/>
                      <a:pt x="0" y="107347"/>
                      <a:pt x="0" y="90011"/>
                    </a:cubicBezTo>
                    <a:lnTo>
                      <a:pt x="0" y="31528"/>
                    </a:lnTo>
                    <a:cubicBezTo>
                      <a:pt x="0" y="14097"/>
                      <a:pt x="14097" y="0"/>
                      <a:pt x="31528" y="0"/>
                    </a:cubicBezTo>
                    <a:lnTo>
                      <a:pt x="90106" y="0"/>
                    </a:lnTo>
                    <a:cubicBezTo>
                      <a:pt x="107537" y="0"/>
                      <a:pt x="121539" y="14097"/>
                      <a:pt x="121539" y="31528"/>
                    </a:cubicBezTo>
                    <a:lnTo>
                      <a:pt x="121539" y="90011"/>
                    </a:lnTo>
                    <a:cubicBezTo>
                      <a:pt x="121539" y="107347"/>
                      <a:pt x="107442" y="121444"/>
                      <a:pt x="90106" y="121444"/>
                    </a:cubicBezTo>
                  </a:path>
                </a:pathLst>
              </a:custGeom>
              <a:solidFill>
                <a:srgbClr val="E80070"/>
              </a:solidFill>
              <a:ln w="9525" cap="flat">
                <a:noFill/>
                <a:prstDash val="solid"/>
                <a:miter/>
              </a:ln>
            </p:spPr>
            <p:txBody>
              <a:bodyPr rtlCol="0" anchor="ctr"/>
              <a:lstStyle/>
              <a:p>
                <a:endParaRPr lang="en-GB"/>
              </a:p>
            </p:txBody>
          </p:sp>
          <p:sp>
            <p:nvSpPr>
              <p:cNvPr id="32" name="Freeform: Shape 14">
                <a:extLst>
                  <a:ext uri="{FF2B5EF4-FFF2-40B4-BE49-F238E27FC236}">
                    <a16:creationId xmlns:a16="http://schemas.microsoft.com/office/drawing/2014/main" id="{13B357BC-6B08-94C6-142B-D51B5119758D}"/>
                  </a:ext>
                </a:extLst>
              </p:cNvPr>
              <p:cNvSpPr/>
              <p:nvPr/>
            </p:nvSpPr>
            <p:spPr>
              <a:xfrm>
                <a:off x="5674423" y="-749204"/>
                <a:ext cx="67532" cy="67532"/>
              </a:xfrm>
              <a:custGeom>
                <a:avLst/>
                <a:gdLst>
                  <a:gd name="connsiteX0" fmla="*/ 33814 w 67532"/>
                  <a:gd name="connsiteY0" fmla="*/ 67532 h 67532"/>
                  <a:gd name="connsiteX1" fmla="*/ 67532 w 67532"/>
                  <a:gd name="connsiteY1" fmla="*/ 33814 h 67532"/>
                  <a:gd name="connsiteX2" fmla="*/ 33814 w 67532"/>
                  <a:gd name="connsiteY2" fmla="*/ 0 h 67532"/>
                  <a:gd name="connsiteX3" fmla="*/ 0 w 67532"/>
                  <a:gd name="connsiteY3" fmla="*/ 33814 h 67532"/>
                  <a:gd name="connsiteX4" fmla="*/ 33814 w 67532"/>
                  <a:gd name="connsiteY4" fmla="*/ 67532 h 675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532" h="67532">
                    <a:moveTo>
                      <a:pt x="33814" y="67532"/>
                    </a:moveTo>
                    <a:cubicBezTo>
                      <a:pt x="52388" y="67532"/>
                      <a:pt x="67532" y="52483"/>
                      <a:pt x="67532" y="33814"/>
                    </a:cubicBezTo>
                    <a:cubicBezTo>
                      <a:pt x="67532" y="15145"/>
                      <a:pt x="52483" y="0"/>
                      <a:pt x="33814" y="0"/>
                    </a:cubicBezTo>
                    <a:cubicBezTo>
                      <a:pt x="15145" y="0"/>
                      <a:pt x="0" y="15145"/>
                      <a:pt x="0" y="33814"/>
                    </a:cubicBezTo>
                    <a:cubicBezTo>
                      <a:pt x="0" y="52483"/>
                      <a:pt x="15240" y="67532"/>
                      <a:pt x="33814" y="67532"/>
                    </a:cubicBezTo>
                    <a:close/>
                  </a:path>
                </a:pathLst>
              </a:custGeom>
              <a:solidFill>
                <a:srgbClr val="1D4F91"/>
              </a:solidFill>
              <a:ln w="9525" cap="flat">
                <a:noFill/>
                <a:prstDash val="solid"/>
                <a:miter/>
              </a:ln>
            </p:spPr>
            <p:txBody>
              <a:bodyPr rtlCol="0" anchor="ctr"/>
              <a:lstStyle/>
              <a:p>
                <a:endParaRPr lang="en-GB"/>
              </a:p>
            </p:txBody>
          </p:sp>
          <p:sp>
            <p:nvSpPr>
              <p:cNvPr id="33" name="Freeform: Shape 15">
                <a:extLst>
                  <a:ext uri="{FF2B5EF4-FFF2-40B4-BE49-F238E27FC236}">
                    <a16:creationId xmlns:a16="http://schemas.microsoft.com/office/drawing/2014/main" id="{95BFF919-83DB-EE44-10CC-A77259D8A052}"/>
                  </a:ext>
                </a:extLst>
              </p:cNvPr>
              <p:cNvSpPr/>
              <p:nvPr/>
            </p:nvSpPr>
            <p:spPr>
              <a:xfrm>
                <a:off x="4425505" y="-638714"/>
                <a:ext cx="230409" cy="328707"/>
              </a:xfrm>
              <a:custGeom>
                <a:avLst/>
                <a:gdLst>
                  <a:gd name="connsiteX0" fmla="*/ 50863 w 230409"/>
                  <a:gd name="connsiteY0" fmla="*/ 316992 h 328707"/>
                  <a:gd name="connsiteX1" fmla="*/ 28003 w 230409"/>
                  <a:gd name="connsiteY1" fmla="*/ 328708 h 328707"/>
                  <a:gd name="connsiteX2" fmla="*/ 12382 w 230409"/>
                  <a:gd name="connsiteY2" fmla="*/ 324803 h 328707"/>
                  <a:gd name="connsiteX3" fmla="*/ 0 w 230409"/>
                  <a:gd name="connsiteY3" fmla="*/ 300704 h 328707"/>
                  <a:gd name="connsiteX4" fmla="*/ 3905 w 230409"/>
                  <a:gd name="connsiteY4" fmla="*/ 287655 h 328707"/>
                  <a:gd name="connsiteX5" fmla="*/ 82201 w 230409"/>
                  <a:gd name="connsiteY5" fmla="*/ 164402 h 328707"/>
                  <a:gd name="connsiteX6" fmla="*/ 3905 w 230409"/>
                  <a:gd name="connsiteY6" fmla="*/ 41148 h 328707"/>
                  <a:gd name="connsiteX7" fmla="*/ 0 w 230409"/>
                  <a:gd name="connsiteY7" fmla="*/ 27432 h 328707"/>
                  <a:gd name="connsiteX8" fmla="*/ 13049 w 230409"/>
                  <a:gd name="connsiteY8" fmla="*/ 3905 h 328707"/>
                  <a:gd name="connsiteX9" fmla="*/ 27432 w 230409"/>
                  <a:gd name="connsiteY9" fmla="*/ 0 h 328707"/>
                  <a:gd name="connsiteX10" fmla="*/ 50959 w 230409"/>
                  <a:gd name="connsiteY10" fmla="*/ 11716 h 328707"/>
                  <a:gd name="connsiteX11" fmla="*/ 114871 w 230409"/>
                  <a:gd name="connsiteY11" fmla="*/ 112776 h 328707"/>
                  <a:gd name="connsiteX12" fmla="*/ 179451 w 230409"/>
                  <a:gd name="connsiteY12" fmla="*/ 11716 h 328707"/>
                  <a:gd name="connsiteX13" fmla="*/ 202978 w 230409"/>
                  <a:gd name="connsiteY13" fmla="*/ 0 h 328707"/>
                  <a:gd name="connsiteX14" fmla="*/ 217361 w 230409"/>
                  <a:gd name="connsiteY14" fmla="*/ 3905 h 328707"/>
                  <a:gd name="connsiteX15" fmla="*/ 230410 w 230409"/>
                  <a:gd name="connsiteY15" fmla="*/ 27432 h 328707"/>
                  <a:gd name="connsiteX16" fmla="*/ 226504 w 230409"/>
                  <a:gd name="connsiteY16" fmla="*/ 41148 h 328707"/>
                  <a:gd name="connsiteX17" fmla="*/ 148209 w 230409"/>
                  <a:gd name="connsiteY17" fmla="*/ 164402 h 328707"/>
                  <a:gd name="connsiteX18" fmla="*/ 226504 w 230409"/>
                  <a:gd name="connsiteY18" fmla="*/ 287655 h 328707"/>
                  <a:gd name="connsiteX19" fmla="*/ 230410 w 230409"/>
                  <a:gd name="connsiteY19" fmla="*/ 300704 h 328707"/>
                  <a:gd name="connsiteX20" fmla="*/ 218027 w 230409"/>
                  <a:gd name="connsiteY20" fmla="*/ 324803 h 328707"/>
                  <a:gd name="connsiteX21" fmla="*/ 202406 w 230409"/>
                  <a:gd name="connsiteY21" fmla="*/ 328708 h 328707"/>
                  <a:gd name="connsiteX22" fmla="*/ 179546 w 230409"/>
                  <a:gd name="connsiteY22" fmla="*/ 316992 h 328707"/>
                  <a:gd name="connsiteX23" fmla="*/ 114967 w 230409"/>
                  <a:gd name="connsiteY23" fmla="*/ 216503 h 328707"/>
                  <a:gd name="connsiteX24" fmla="*/ 51054 w 230409"/>
                  <a:gd name="connsiteY24" fmla="*/ 316992 h 328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30409" h="328707">
                    <a:moveTo>
                      <a:pt x="50863" y="316992"/>
                    </a:moveTo>
                    <a:cubicBezTo>
                      <a:pt x="45625" y="324803"/>
                      <a:pt x="37147" y="328708"/>
                      <a:pt x="28003" y="328708"/>
                    </a:cubicBezTo>
                    <a:cubicBezTo>
                      <a:pt x="22765" y="328708"/>
                      <a:pt x="16954" y="327374"/>
                      <a:pt x="12382" y="324803"/>
                    </a:cubicBezTo>
                    <a:cubicBezTo>
                      <a:pt x="5239" y="320231"/>
                      <a:pt x="0" y="310420"/>
                      <a:pt x="0" y="300704"/>
                    </a:cubicBezTo>
                    <a:cubicBezTo>
                      <a:pt x="0" y="296132"/>
                      <a:pt x="1333" y="291560"/>
                      <a:pt x="3905" y="287655"/>
                    </a:cubicBezTo>
                    <a:lnTo>
                      <a:pt x="82201" y="164402"/>
                    </a:lnTo>
                    <a:lnTo>
                      <a:pt x="3905" y="41148"/>
                    </a:lnTo>
                    <a:cubicBezTo>
                      <a:pt x="1333" y="37243"/>
                      <a:pt x="0" y="32004"/>
                      <a:pt x="0" y="27432"/>
                    </a:cubicBezTo>
                    <a:cubicBezTo>
                      <a:pt x="0" y="18288"/>
                      <a:pt x="4572" y="8477"/>
                      <a:pt x="13049" y="3905"/>
                    </a:cubicBezTo>
                    <a:cubicBezTo>
                      <a:pt x="17621" y="1333"/>
                      <a:pt x="22193" y="0"/>
                      <a:pt x="27432" y="0"/>
                    </a:cubicBezTo>
                    <a:cubicBezTo>
                      <a:pt x="36576" y="0"/>
                      <a:pt x="45720" y="3905"/>
                      <a:pt x="50959" y="11716"/>
                    </a:cubicBezTo>
                    <a:lnTo>
                      <a:pt x="114871" y="112776"/>
                    </a:lnTo>
                    <a:lnTo>
                      <a:pt x="179451" y="11716"/>
                    </a:lnTo>
                    <a:cubicBezTo>
                      <a:pt x="184690" y="3905"/>
                      <a:pt x="193834" y="0"/>
                      <a:pt x="202978" y="0"/>
                    </a:cubicBezTo>
                    <a:cubicBezTo>
                      <a:pt x="208216" y="0"/>
                      <a:pt x="212789" y="1333"/>
                      <a:pt x="217361" y="3905"/>
                    </a:cubicBezTo>
                    <a:cubicBezTo>
                      <a:pt x="225838" y="8477"/>
                      <a:pt x="230410" y="18288"/>
                      <a:pt x="230410" y="27432"/>
                    </a:cubicBezTo>
                    <a:cubicBezTo>
                      <a:pt x="230410" y="32004"/>
                      <a:pt x="229076" y="37243"/>
                      <a:pt x="226504" y="41148"/>
                    </a:cubicBezTo>
                    <a:lnTo>
                      <a:pt x="148209" y="164402"/>
                    </a:lnTo>
                    <a:lnTo>
                      <a:pt x="226504" y="287655"/>
                    </a:lnTo>
                    <a:cubicBezTo>
                      <a:pt x="229076" y="291560"/>
                      <a:pt x="230410" y="296132"/>
                      <a:pt x="230410" y="300704"/>
                    </a:cubicBezTo>
                    <a:cubicBezTo>
                      <a:pt x="230410" y="310515"/>
                      <a:pt x="225171" y="320231"/>
                      <a:pt x="218027" y="324803"/>
                    </a:cubicBezTo>
                    <a:cubicBezTo>
                      <a:pt x="213455" y="327374"/>
                      <a:pt x="207550" y="328708"/>
                      <a:pt x="202406" y="328708"/>
                    </a:cubicBezTo>
                    <a:cubicBezTo>
                      <a:pt x="193262" y="328708"/>
                      <a:pt x="184785" y="324803"/>
                      <a:pt x="179546" y="316992"/>
                    </a:cubicBezTo>
                    <a:lnTo>
                      <a:pt x="114967" y="216503"/>
                    </a:lnTo>
                    <a:lnTo>
                      <a:pt x="51054" y="316992"/>
                    </a:lnTo>
                    <a:close/>
                  </a:path>
                </a:pathLst>
              </a:custGeom>
              <a:solidFill>
                <a:srgbClr val="1D4F91"/>
              </a:solidFill>
              <a:ln w="9525" cap="flat">
                <a:noFill/>
                <a:prstDash val="solid"/>
                <a:miter/>
              </a:ln>
            </p:spPr>
            <p:txBody>
              <a:bodyPr rtlCol="0" anchor="ctr"/>
              <a:lstStyle/>
              <a:p>
                <a:endParaRPr lang="en-GB"/>
              </a:p>
            </p:txBody>
          </p:sp>
          <p:sp>
            <p:nvSpPr>
              <p:cNvPr id="34" name="Freeform: Shape 16">
                <a:extLst>
                  <a:ext uri="{FF2B5EF4-FFF2-40B4-BE49-F238E27FC236}">
                    <a16:creationId xmlns:a16="http://schemas.microsoft.com/office/drawing/2014/main" id="{8CA99E54-F0EA-5BB2-BC7F-093D24C43E3E}"/>
                  </a:ext>
                </a:extLst>
              </p:cNvPr>
              <p:cNvSpPr/>
              <p:nvPr/>
            </p:nvSpPr>
            <p:spPr>
              <a:xfrm>
                <a:off x="4700015" y="-643286"/>
                <a:ext cx="336613" cy="464534"/>
              </a:xfrm>
              <a:custGeom>
                <a:avLst/>
                <a:gdLst>
                  <a:gd name="connsiteX0" fmla="*/ 55435 w 336613"/>
                  <a:gd name="connsiteY0" fmla="*/ 43053 h 464534"/>
                  <a:gd name="connsiteX1" fmla="*/ 167640 w 336613"/>
                  <a:gd name="connsiteY1" fmla="*/ 0 h 464534"/>
                  <a:gd name="connsiteX2" fmla="*/ 336613 w 336613"/>
                  <a:gd name="connsiteY2" fmla="*/ 168974 h 464534"/>
                  <a:gd name="connsiteX3" fmla="*/ 167640 w 336613"/>
                  <a:gd name="connsiteY3" fmla="*/ 336614 h 464534"/>
                  <a:gd name="connsiteX4" fmla="*/ 55435 w 336613"/>
                  <a:gd name="connsiteY4" fmla="*/ 293561 h 464534"/>
                  <a:gd name="connsiteX5" fmla="*/ 55435 w 336613"/>
                  <a:gd name="connsiteY5" fmla="*/ 437769 h 464534"/>
                  <a:gd name="connsiteX6" fmla="*/ 27432 w 336613"/>
                  <a:gd name="connsiteY6" fmla="*/ 464534 h 464534"/>
                  <a:gd name="connsiteX7" fmla="*/ 0 w 336613"/>
                  <a:gd name="connsiteY7" fmla="*/ 437769 h 464534"/>
                  <a:gd name="connsiteX8" fmla="*/ 0 w 336613"/>
                  <a:gd name="connsiteY8" fmla="*/ 29432 h 464534"/>
                  <a:gd name="connsiteX9" fmla="*/ 27432 w 336613"/>
                  <a:gd name="connsiteY9" fmla="*/ 2667 h 464534"/>
                  <a:gd name="connsiteX10" fmla="*/ 55435 w 336613"/>
                  <a:gd name="connsiteY10" fmla="*/ 29432 h 464534"/>
                  <a:gd name="connsiteX11" fmla="*/ 55435 w 336613"/>
                  <a:gd name="connsiteY11" fmla="*/ 43148 h 464534"/>
                  <a:gd name="connsiteX12" fmla="*/ 167640 w 336613"/>
                  <a:gd name="connsiteY12" fmla="*/ 56102 h 464534"/>
                  <a:gd name="connsiteX13" fmla="*/ 55435 w 336613"/>
                  <a:gd name="connsiteY13" fmla="*/ 168974 h 464534"/>
                  <a:gd name="connsiteX14" fmla="*/ 167640 w 336613"/>
                  <a:gd name="connsiteY14" fmla="*/ 281178 h 464534"/>
                  <a:gd name="connsiteX15" fmla="*/ 280511 w 336613"/>
                  <a:gd name="connsiteY15" fmla="*/ 168974 h 464534"/>
                  <a:gd name="connsiteX16" fmla="*/ 167640 w 336613"/>
                  <a:gd name="connsiteY16" fmla="*/ 56102 h 46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6613" h="464534">
                    <a:moveTo>
                      <a:pt x="55435" y="43053"/>
                    </a:moveTo>
                    <a:cubicBezTo>
                      <a:pt x="84772" y="16288"/>
                      <a:pt x="124587" y="0"/>
                      <a:pt x="167640" y="0"/>
                    </a:cubicBezTo>
                    <a:cubicBezTo>
                      <a:pt x="261556" y="0"/>
                      <a:pt x="336613" y="75057"/>
                      <a:pt x="336613" y="168974"/>
                    </a:cubicBezTo>
                    <a:cubicBezTo>
                      <a:pt x="336613" y="262890"/>
                      <a:pt x="261556" y="336614"/>
                      <a:pt x="167640" y="336614"/>
                    </a:cubicBezTo>
                    <a:cubicBezTo>
                      <a:pt x="124587" y="336614"/>
                      <a:pt x="84772" y="320326"/>
                      <a:pt x="55435" y="293561"/>
                    </a:cubicBezTo>
                    <a:lnTo>
                      <a:pt x="55435" y="437769"/>
                    </a:lnTo>
                    <a:cubicBezTo>
                      <a:pt x="55435" y="452152"/>
                      <a:pt x="42386" y="464534"/>
                      <a:pt x="27432" y="464534"/>
                    </a:cubicBezTo>
                    <a:cubicBezTo>
                      <a:pt x="13716" y="464534"/>
                      <a:pt x="0" y="452152"/>
                      <a:pt x="0" y="437769"/>
                    </a:cubicBezTo>
                    <a:lnTo>
                      <a:pt x="0" y="29432"/>
                    </a:lnTo>
                    <a:cubicBezTo>
                      <a:pt x="0" y="15050"/>
                      <a:pt x="13716" y="2667"/>
                      <a:pt x="27432" y="2667"/>
                    </a:cubicBezTo>
                    <a:cubicBezTo>
                      <a:pt x="42386" y="2667"/>
                      <a:pt x="55435" y="15050"/>
                      <a:pt x="55435" y="29432"/>
                    </a:cubicBezTo>
                    <a:lnTo>
                      <a:pt x="55435" y="43148"/>
                    </a:lnTo>
                    <a:close/>
                    <a:moveTo>
                      <a:pt x="167640" y="56102"/>
                    </a:moveTo>
                    <a:cubicBezTo>
                      <a:pt x="104966" y="56102"/>
                      <a:pt x="55435" y="105632"/>
                      <a:pt x="55435" y="168974"/>
                    </a:cubicBezTo>
                    <a:cubicBezTo>
                      <a:pt x="55435" y="232315"/>
                      <a:pt x="105061" y="281178"/>
                      <a:pt x="167640" y="281178"/>
                    </a:cubicBezTo>
                    <a:cubicBezTo>
                      <a:pt x="230219" y="281178"/>
                      <a:pt x="280511" y="231648"/>
                      <a:pt x="280511" y="168974"/>
                    </a:cubicBezTo>
                    <a:cubicBezTo>
                      <a:pt x="280511" y="106299"/>
                      <a:pt x="230981" y="56102"/>
                      <a:pt x="167640" y="56102"/>
                    </a:cubicBezTo>
                    <a:close/>
                  </a:path>
                </a:pathLst>
              </a:custGeom>
              <a:solidFill>
                <a:srgbClr val="1D4F91"/>
              </a:solidFill>
              <a:ln w="9525" cap="flat">
                <a:noFill/>
                <a:prstDash val="solid"/>
                <a:miter/>
              </a:ln>
            </p:spPr>
            <p:txBody>
              <a:bodyPr rtlCol="0" anchor="ctr"/>
              <a:lstStyle/>
              <a:p>
                <a:endParaRPr lang="en-GB"/>
              </a:p>
            </p:txBody>
          </p:sp>
          <p:sp>
            <p:nvSpPr>
              <p:cNvPr id="35" name="Freeform: Shape 17">
                <a:extLst>
                  <a:ext uri="{FF2B5EF4-FFF2-40B4-BE49-F238E27FC236}">
                    <a16:creationId xmlns:a16="http://schemas.microsoft.com/office/drawing/2014/main" id="{F04D46E5-2DFF-539D-AF5D-6F74EFD67097}"/>
                  </a:ext>
                </a:extLst>
              </p:cNvPr>
              <p:cNvSpPr/>
              <p:nvPr/>
            </p:nvSpPr>
            <p:spPr>
              <a:xfrm>
                <a:off x="5458681" y="-643286"/>
                <a:ext cx="170307" cy="334041"/>
              </a:xfrm>
              <a:custGeom>
                <a:avLst/>
                <a:gdLst>
                  <a:gd name="connsiteX0" fmla="*/ 55531 w 170307"/>
                  <a:gd name="connsiteY0" fmla="*/ 138303 h 334041"/>
                  <a:gd name="connsiteX1" fmla="*/ 55531 w 170307"/>
                  <a:gd name="connsiteY1" fmla="*/ 307277 h 334041"/>
                  <a:gd name="connsiteX2" fmla="*/ 28099 w 170307"/>
                  <a:gd name="connsiteY2" fmla="*/ 334042 h 334041"/>
                  <a:gd name="connsiteX3" fmla="*/ 0 w 170307"/>
                  <a:gd name="connsiteY3" fmla="*/ 307277 h 334041"/>
                  <a:gd name="connsiteX4" fmla="*/ 0 w 170307"/>
                  <a:gd name="connsiteY4" fmla="*/ 29337 h 334041"/>
                  <a:gd name="connsiteX5" fmla="*/ 28099 w 170307"/>
                  <a:gd name="connsiteY5" fmla="*/ 2572 h 334041"/>
                  <a:gd name="connsiteX6" fmla="*/ 55531 w 170307"/>
                  <a:gd name="connsiteY6" fmla="*/ 28004 h 334041"/>
                  <a:gd name="connsiteX7" fmla="*/ 139637 w 170307"/>
                  <a:gd name="connsiteY7" fmla="*/ 0 h 334041"/>
                  <a:gd name="connsiteX8" fmla="*/ 170307 w 170307"/>
                  <a:gd name="connsiteY8" fmla="*/ 27432 h 334041"/>
                  <a:gd name="connsiteX9" fmla="*/ 139637 w 170307"/>
                  <a:gd name="connsiteY9" fmla="*/ 56102 h 334041"/>
                  <a:gd name="connsiteX10" fmla="*/ 55531 w 170307"/>
                  <a:gd name="connsiteY10" fmla="*/ 138303 h 334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0307" h="334041">
                    <a:moveTo>
                      <a:pt x="55531" y="138303"/>
                    </a:moveTo>
                    <a:lnTo>
                      <a:pt x="55531" y="307277"/>
                    </a:lnTo>
                    <a:cubicBezTo>
                      <a:pt x="55531" y="321659"/>
                      <a:pt x="41815" y="334042"/>
                      <a:pt x="28099" y="334042"/>
                    </a:cubicBezTo>
                    <a:cubicBezTo>
                      <a:pt x="13049" y="334042"/>
                      <a:pt x="0" y="321659"/>
                      <a:pt x="0" y="307277"/>
                    </a:cubicBezTo>
                    <a:lnTo>
                      <a:pt x="0" y="29337"/>
                    </a:lnTo>
                    <a:cubicBezTo>
                      <a:pt x="0" y="14954"/>
                      <a:pt x="13049" y="2572"/>
                      <a:pt x="28099" y="2572"/>
                    </a:cubicBezTo>
                    <a:cubicBezTo>
                      <a:pt x="41148" y="2572"/>
                      <a:pt x="54864" y="14288"/>
                      <a:pt x="55531" y="28004"/>
                    </a:cubicBezTo>
                    <a:cubicBezTo>
                      <a:pt x="78391" y="10382"/>
                      <a:pt x="107728" y="572"/>
                      <a:pt x="139637" y="0"/>
                    </a:cubicBezTo>
                    <a:cubicBezTo>
                      <a:pt x="157258" y="0"/>
                      <a:pt x="170307" y="13716"/>
                      <a:pt x="170307" y="27432"/>
                    </a:cubicBezTo>
                    <a:cubicBezTo>
                      <a:pt x="170307" y="42386"/>
                      <a:pt x="156591" y="56102"/>
                      <a:pt x="139637" y="56102"/>
                    </a:cubicBezTo>
                    <a:cubicBezTo>
                      <a:pt x="95917" y="57436"/>
                      <a:pt x="55531" y="73057"/>
                      <a:pt x="55531" y="138303"/>
                    </a:cubicBezTo>
                    <a:close/>
                  </a:path>
                </a:pathLst>
              </a:custGeom>
              <a:solidFill>
                <a:srgbClr val="1D4F91"/>
              </a:solidFill>
              <a:ln w="9525" cap="flat">
                <a:noFill/>
                <a:prstDash val="solid"/>
                <a:miter/>
              </a:ln>
            </p:spPr>
            <p:txBody>
              <a:bodyPr rtlCol="0" anchor="ctr"/>
              <a:lstStyle/>
              <a:p>
                <a:endParaRPr lang="en-GB"/>
              </a:p>
            </p:txBody>
          </p:sp>
          <p:sp>
            <p:nvSpPr>
              <p:cNvPr id="36" name="Freeform: Shape 18">
                <a:extLst>
                  <a:ext uri="{FF2B5EF4-FFF2-40B4-BE49-F238E27FC236}">
                    <a16:creationId xmlns:a16="http://schemas.microsoft.com/office/drawing/2014/main" id="{D66B44E8-6F98-85CF-FBC8-0CACC832FF7E}"/>
                  </a:ext>
                </a:extLst>
              </p:cNvPr>
              <p:cNvSpPr/>
              <p:nvPr/>
            </p:nvSpPr>
            <p:spPr>
              <a:xfrm>
                <a:off x="5680614" y="-640714"/>
                <a:ext cx="55435" cy="331469"/>
              </a:xfrm>
              <a:custGeom>
                <a:avLst/>
                <a:gdLst>
                  <a:gd name="connsiteX0" fmla="*/ 28004 w 55435"/>
                  <a:gd name="connsiteY0" fmla="*/ 0 h 331469"/>
                  <a:gd name="connsiteX1" fmla="*/ 0 w 55435"/>
                  <a:gd name="connsiteY1" fmla="*/ 26765 h 331469"/>
                  <a:gd name="connsiteX2" fmla="*/ 0 w 55435"/>
                  <a:gd name="connsiteY2" fmla="*/ 304705 h 331469"/>
                  <a:gd name="connsiteX3" fmla="*/ 28004 w 55435"/>
                  <a:gd name="connsiteY3" fmla="*/ 331470 h 331469"/>
                  <a:gd name="connsiteX4" fmla="*/ 55436 w 55435"/>
                  <a:gd name="connsiteY4" fmla="*/ 304705 h 331469"/>
                  <a:gd name="connsiteX5" fmla="*/ 55436 w 55435"/>
                  <a:gd name="connsiteY5" fmla="*/ 26765 h 331469"/>
                  <a:gd name="connsiteX6" fmla="*/ 28004 w 55435"/>
                  <a:gd name="connsiteY6" fmla="*/ 0 h 331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435" h="331469">
                    <a:moveTo>
                      <a:pt x="28004" y="0"/>
                    </a:moveTo>
                    <a:cubicBezTo>
                      <a:pt x="13049" y="0"/>
                      <a:pt x="0" y="12382"/>
                      <a:pt x="0" y="26765"/>
                    </a:cubicBezTo>
                    <a:lnTo>
                      <a:pt x="0" y="304705"/>
                    </a:lnTo>
                    <a:cubicBezTo>
                      <a:pt x="0" y="319088"/>
                      <a:pt x="13049" y="331470"/>
                      <a:pt x="28004" y="331470"/>
                    </a:cubicBezTo>
                    <a:cubicBezTo>
                      <a:pt x="41720" y="331470"/>
                      <a:pt x="55436" y="319088"/>
                      <a:pt x="55436" y="304705"/>
                    </a:cubicBezTo>
                    <a:lnTo>
                      <a:pt x="55436" y="26765"/>
                    </a:lnTo>
                    <a:cubicBezTo>
                      <a:pt x="55436" y="12382"/>
                      <a:pt x="41720" y="0"/>
                      <a:pt x="28004" y="0"/>
                    </a:cubicBezTo>
                    <a:close/>
                  </a:path>
                </a:pathLst>
              </a:custGeom>
              <a:solidFill>
                <a:srgbClr val="1D4F91"/>
              </a:solidFill>
              <a:ln w="9525" cap="flat">
                <a:noFill/>
                <a:prstDash val="solid"/>
                <a:miter/>
              </a:ln>
            </p:spPr>
            <p:txBody>
              <a:bodyPr rtlCol="0" anchor="ctr"/>
              <a:lstStyle/>
              <a:p>
                <a:endParaRPr lang="en-GB"/>
              </a:p>
            </p:txBody>
          </p:sp>
          <p:sp>
            <p:nvSpPr>
              <p:cNvPr id="37" name="Freeform: Shape 19">
                <a:extLst>
                  <a:ext uri="{FF2B5EF4-FFF2-40B4-BE49-F238E27FC236}">
                    <a16:creationId xmlns:a16="http://schemas.microsoft.com/office/drawing/2014/main" id="{9F8FC274-A50E-1D87-E612-A6091280933F}"/>
                  </a:ext>
                </a:extLst>
              </p:cNvPr>
              <p:cNvSpPr/>
              <p:nvPr/>
            </p:nvSpPr>
            <p:spPr>
              <a:xfrm>
                <a:off x="5781674" y="-643286"/>
                <a:ext cx="336613" cy="336613"/>
              </a:xfrm>
              <a:custGeom>
                <a:avLst/>
                <a:gdLst>
                  <a:gd name="connsiteX0" fmla="*/ 281178 w 336613"/>
                  <a:gd name="connsiteY0" fmla="*/ 29337 h 336613"/>
                  <a:gd name="connsiteX1" fmla="*/ 309181 w 336613"/>
                  <a:gd name="connsiteY1" fmla="*/ 2572 h 336613"/>
                  <a:gd name="connsiteX2" fmla="*/ 336613 w 336613"/>
                  <a:gd name="connsiteY2" fmla="*/ 29337 h 336613"/>
                  <a:gd name="connsiteX3" fmla="*/ 336613 w 336613"/>
                  <a:gd name="connsiteY3" fmla="*/ 307277 h 336613"/>
                  <a:gd name="connsiteX4" fmla="*/ 309181 w 336613"/>
                  <a:gd name="connsiteY4" fmla="*/ 334042 h 336613"/>
                  <a:gd name="connsiteX5" fmla="*/ 281178 w 336613"/>
                  <a:gd name="connsiteY5" fmla="*/ 307277 h 336613"/>
                  <a:gd name="connsiteX6" fmla="*/ 281178 w 336613"/>
                  <a:gd name="connsiteY6" fmla="*/ 293561 h 336613"/>
                  <a:gd name="connsiteX7" fmla="*/ 168973 w 336613"/>
                  <a:gd name="connsiteY7" fmla="*/ 336614 h 336613"/>
                  <a:gd name="connsiteX8" fmla="*/ 0 w 336613"/>
                  <a:gd name="connsiteY8" fmla="*/ 167640 h 336613"/>
                  <a:gd name="connsiteX9" fmla="*/ 168973 w 336613"/>
                  <a:gd name="connsiteY9" fmla="*/ 0 h 336613"/>
                  <a:gd name="connsiteX10" fmla="*/ 281178 w 336613"/>
                  <a:gd name="connsiteY10" fmla="*/ 43053 h 336613"/>
                  <a:gd name="connsiteX11" fmla="*/ 281178 w 336613"/>
                  <a:gd name="connsiteY11" fmla="*/ 29337 h 336613"/>
                  <a:gd name="connsiteX12" fmla="*/ 168973 w 336613"/>
                  <a:gd name="connsiteY12" fmla="*/ 280511 h 336613"/>
                  <a:gd name="connsiteX13" fmla="*/ 281178 w 336613"/>
                  <a:gd name="connsiteY13" fmla="*/ 167640 h 336613"/>
                  <a:gd name="connsiteX14" fmla="*/ 168973 w 336613"/>
                  <a:gd name="connsiteY14" fmla="*/ 55435 h 336613"/>
                  <a:gd name="connsiteX15" fmla="*/ 56102 w 336613"/>
                  <a:gd name="connsiteY15" fmla="*/ 167640 h 336613"/>
                  <a:gd name="connsiteX16" fmla="*/ 168973 w 336613"/>
                  <a:gd name="connsiteY16" fmla="*/ 280511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6613" h="336613">
                    <a:moveTo>
                      <a:pt x="281178" y="29337"/>
                    </a:moveTo>
                    <a:cubicBezTo>
                      <a:pt x="281178" y="14954"/>
                      <a:pt x="294227" y="2572"/>
                      <a:pt x="309181" y="2572"/>
                    </a:cubicBezTo>
                    <a:cubicBezTo>
                      <a:pt x="322897" y="2572"/>
                      <a:pt x="336613" y="14954"/>
                      <a:pt x="336613" y="29337"/>
                    </a:cubicBezTo>
                    <a:lnTo>
                      <a:pt x="336613" y="307277"/>
                    </a:lnTo>
                    <a:cubicBezTo>
                      <a:pt x="336613" y="321659"/>
                      <a:pt x="322897" y="334042"/>
                      <a:pt x="309181" y="334042"/>
                    </a:cubicBezTo>
                    <a:cubicBezTo>
                      <a:pt x="294132" y="334042"/>
                      <a:pt x="281178" y="321659"/>
                      <a:pt x="281178" y="307277"/>
                    </a:cubicBezTo>
                    <a:lnTo>
                      <a:pt x="281178" y="293561"/>
                    </a:lnTo>
                    <a:cubicBezTo>
                      <a:pt x="251174" y="320326"/>
                      <a:pt x="212027" y="336614"/>
                      <a:pt x="168973" y="336614"/>
                    </a:cubicBezTo>
                    <a:cubicBezTo>
                      <a:pt x="75057" y="336614"/>
                      <a:pt x="0" y="261652"/>
                      <a:pt x="0" y="167640"/>
                    </a:cubicBezTo>
                    <a:cubicBezTo>
                      <a:pt x="0" y="73628"/>
                      <a:pt x="75057" y="0"/>
                      <a:pt x="168973" y="0"/>
                    </a:cubicBezTo>
                    <a:cubicBezTo>
                      <a:pt x="212027" y="0"/>
                      <a:pt x="251174" y="16288"/>
                      <a:pt x="281178" y="43053"/>
                    </a:cubicBezTo>
                    <a:lnTo>
                      <a:pt x="281178" y="29337"/>
                    </a:lnTo>
                    <a:close/>
                    <a:moveTo>
                      <a:pt x="168973" y="280511"/>
                    </a:moveTo>
                    <a:cubicBezTo>
                      <a:pt x="231648" y="280511"/>
                      <a:pt x="281178" y="230886"/>
                      <a:pt x="281178" y="167640"/>
                    </a:cubicBezTo>
                    <a:cubicBezTo>
                      <a:pt x="281178" y="104394"/>
                      <a:pt x="231553" y="55435"/>
                      <a:pt x="168973" y="55435"/>
                    </a:cubicBezTo>
                    <a:cubicBezTo>
                      <a:pt x="106394" y="55435"/>
                      <a:pt x="56102" y="104966"/>
                      <a:pt x="56102" y="167640"/>
                    </a:cubicBezTo>
                    <a:cubicBezTo>
                      <a:pt x="56102" y="230315"/>
                      <a:pt x="105632" y="280511"/>
                      <a:pt x="168973" y="280511"/>
                    </a:cubicBezTo>
                    <a:close/>
                  </a:path>
                </a:pathLst>
              </a:custGeom>
              <a:solidFill>
                <a:srgbClr val="1D4F91"/>
              </a:solidFill>
              <a:ln w="9525" cap="flat">
                <a:noFill/>
                <a:prstDash val="solid"/>
                <a:miter/>
              </a:ln>
            </p:spPr>
            <p:txBody>
              <a:bodyPr rtlCol="0" anchor="ctr"/>
              <a:lstStyle/>
              <a:p>
                <a:endParaRPr lang="en-GB"/>
              </a:p>
            </p:txBody>
          </p:sp>
          <p:sp>
            <p:nvSpPr>
              <p:cNvPr id="38" name="Freeform: Shape 20">
                <a:extLst>
                  <a:ext uri="{FF2B5EF4-FFF2-40B4-BE49-F238E27FC236}">
                    <a16:creationId xmlns:a16="http://schemas.microsoft.com/office/drawing/2014/main" id="{DBBD8531-97C3-1983-791B-48E8646BF606}"/>
                  </a:ext>
                </a:extLst>
              </p:cNvPr>
              <p:cNvSpPr/>
              <p:nvPr/>
            </p:nvSpPr>
            <p:spPr>
              <a:xfrm>
                <a:off x="6171723" y="-643286"/>
                <a:ext cx="284416" cy="334041"/>
              </a:xfrm>
              <a:custGeom>
                <a:avLst/>
                <a:gdLst>
                  <a:gd name="connsiteX0" fmla="*/ 228981 w 284416"/>
                  <a:gd name="connsiteY0" fmla="*/ 141542 h 334041"/>
                  <a:gd name="connsiteX1" fmla="*/ 142208 w 284416"/>
                  <a:gd name="connsiteY1" fmla="*/ 54769 h 334041"/>
                  <a:gd name="connsiteX2" fmla="*/ 55435 w 284416"/>
                  <a:gd name="connsiteY2" fmla="*/ 138303 h 334041"/>
                  <a:gd name="connsiteX3" fmla="*/ 55435 w 284416"/>
                  <a:gd name="connsiteY3" fmla="*/ 307277 h 334041"/>
                  <a:gd name="connsiteX4" fmla="*/ 28004 w 284416"/>
                  <a:gd name="connsiteY4" fmla="*/ 334042 h 334041"/>
                  <a:gd name="connsiteX5" fmla="*/ 0 w 284416"/>
                  <a:gd name="connsiteY5" fmla="*/ 307277 h 334041"/>
                  <a:gd name="connsiteX6" fmla="*/ 0 w 284416"/>
                  <a:gd name="connsiteY6" fmla="*/ 29337 h 334041"/>
                  <a:gd name="connsiteX7" fmla="*/ 28004 w 284416"/>
                  <a:gd name="connsiteY7" fmla="*/ 2572 h 334041"/>
                  <a:gd name="connsiteX8" fmla="*/ 55435 w 284416"/>
                  <a:gd name="connsiteY8" fmla="*/ 28004 h 334041"/>
                  <a:gd name="connsiteX9" fmla="*/ 141541 w 284416"/>
                  <a:gd name="connsiteY9" fmla="*/ 0 h 334041"/>
                  <a:gd name="connsiteX10" fmla="*/ 284416 w 284416"/>
                  <a:gd name="connsiteY10" fmla="*/ 133731 h 334041"/>
                  <a:gd name="connsiteX11" fmla="*/ 284416 w 284416"/>
                  <a:gd name="connsiteY11" fmla="*/ 307277 h 334041"/>
                  <a:gd name="connsiteX12" fmla="*/ 256984 w 284416"/>
                  <a:gd name="connsiteY12" fmla="*/ 334042 h 334041"/>
                  <a:gd name="connsiteX13" fmla="*/ 228886 w 284416"/>
                  <a:gd name="connsiteY13" fmla="*/ 307277 h 334041"/>
                  <a:gd name="connsiteX14" fmla="*/ 228886 w 284416"/>
                  <a:gd name="connsiteY14" fmla="*/ 141542 h 334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4416" h="334041">
                    <a:moveTo>
                      <a:pt x="228981" y="141542"/>
                    </a:moveTo>
                    <a:cubicBezTo>
                      <a:pt x="228981" y="95250"/>
                      <a:pt x="188500" y="54769"/>
                      <a:pt x="142208" y="54769"/>
                    </a:cubicBezTo>
                    <a:cubicBezTo>
                      <a:pt x="95917" y="54769"/>
                      <a:pt x="55435" y="73057"/>
                      <a:pt x="55435" y="138303"/>
                    </a:cubicBezTo>
                    <a:lnTo>
                      <a:pt x="55435" y="307277"/>
                    </a:lnTo>
                    <a:cubicBezTo>
                      <a:pt x="55435" y="321659"/>
                      <a:pt x="41719" y="334042"/>
                      <a:pt x="28004" y="334042"/>
                    </a:cubicBezTo>
                    <a:cubicBezTo>
                      <a:pt x="12954" y="334042"/>
                      <a:pt x="0" y="321659"/>
                      <a:pt x="0" y="307277"/>
                    </a:cubicBezTo>
                    <a:lnTo>
                      <a:pt x="0" y="29337"/>
                    </a:lnTo>
                    <a:cubicBezTo>
                      <a:pt x="0" y="14954"/>
                      <a:pt x="13049" y="2572"/>
                      <a:pt x="28004" y="2572"/>
                    </a:cubicBezTo>
                    <a:cubicBezTo>
                      <a:pt x="41053" y="2572"/>
                      <a:pt x="54769" y="14288"/>
                      <a:pt x="55435" y="28004"/>
                    </a:cubicBezTo>
                    <a:cubicBezTo>
                      <a:pt x="78962" y="9716"/>
                      <a:pt x="108966" y="0"/>
                      <a:pt x="141541" y="0"/>
                    </a:cubicBezTo>
                    <a:cubicBezTo>
                      <a:pt x="217265" y="0"/>
                      <a:pt x="284416" y="59341"/>
                      <a:pt x="284416" y="133731"/>
                    </a:cubicBezTo>
                    <a:lnTo>
                      <a:pt x="284416" y="307277"/>
                    </a:lnTo>
                    <a:cubicBezTo>
                      <a:pt x="284416" y="321659"/>
                      <a:pt x="270700" y="334042"/>
                      <a:pt x="256984" y="334042"/>
                    </a:cubicBezTo>
                    <a:cubicBezTo>
                      <a:pt x="241935" y="334042"/>
                      <a:pt x="228886" y="321659"/>
                      <a:pt x="228886" y="307277"/>
                    </a:cubicBezTo>
                    <a:lnTo>
                      <a:pt x="228886" y="141542"/>
                    </a:lnTo>
                    <a:close/>
                  </a:path>
                </a:pathLst>
              </a:custGeom>
              <a:solidFill>
                <a:srgbClr val="1D4F91"/>
              </a:solidFill>
              <a:ln w="9525" cap="flat">
                <a:noFill/>
                <a:prstDash val="solid"/>
                <a:miter/>
              </a:ln>
            </p:spPr>
            <p:txBody>
              <a:bodyPr rtlCol="0" anchor="ctr"/>
              <a:lstStyle/>
              <a:p>
                <a:endParaRPr lang="en-GB"/>
              </a:p>
            </p:txBody>
          </p:sp>
          <p:sp>
            <p:nvSpPr>
              <p:cNvPr id="39" name="Freeform: Shape 21">
                <a:extLst>
                  <a:ext uri="{FF2B5EF4-FFF2-40B4-BE49-F238E27FC236}">
                    <a16:creationId xmlns:a16="http://schemas.microsoft.com/office/drawing/2014/main" id="{FEFA0AAF-66AA-EAE7-713D-C0FF9DCC492F}"/>
                  </a:ext>
                </a:extLst>
              </p:cNvPr>
              <p:cNvSpPr/>
              <p:nvPr/>
            </p:nvSpPr>
            <p:spPr>
              <a:xfrm>
                <a:off x="4073461" y="-643286"/>
                <a:ext cx="336708" cy="336613"/>
              </a:xfrm>
              <a:custGeom>
                <a:avLst/>
                <a:gdLst>
                  <a:gd name="connsiteX0" fmla="*/ 336613 w 336708"/>
                  <a:gd name="connsiteY0" fmla="*/ 158496 h 336613"/>
                  <a:gd name="connsiteX1" fmla="*/ 168973 w 336708"/>
                  <a:gd name="connsiteY1" fmla="*/ 0 h 336613"/>
                  <a:gd name="connsiteX2" fmla="*/ 0 w 336708"/>
                  <a:gd name="connsiteY2" fmla="*/ 167640 h 336613"/>
                  <a:gd name="connsiteX3" fmla="*/ 168973 w 336708"/>
                  <a:gd name="connsiteY3" fmla="*/ 336614 h 336613"/>
                  <a:gd name="connsiteX4" fmla="*/ 285750 w 336708"/>
                  <a:gd name="connsiteY4" fmla="*/ 288989 h 336613"/>
                  <a:gd name="connsiteX5" fmla="*/ 295561 w 336708"/>
                  <a:gd name="connsiteY5" fmla="*/ 268129 h 336613"/>
                  <a:gd name="connsiteX6" fmla="*/ 267462 w 336708"/>
                  <a:gd name="connsiteY6" fmla="*/ 240125 h 336613"/>
                  <a:gd name="connsiteX7" fmla="*/ 245269 w 336708"/>
                  <a:gd name="connsiteY7" fmla="*/ 251270 h 336613"/>
                  <a:gd name="connsiteX8" fmla="*/ 168973 w 336708"/>
                  <a:gd name="connsiteY8" fmla="*/ 280607 h 336613"/>
                  <a:gd name="connsiteX9" fmla="*/ 57436 w 336708"/>
                  <a:gd name="connsiteY9" fmla="*/ 188690 h 336613"/>
                  <a:gd name="connsiteX10" fmla="*/ 309277 w 336708"/>
                  <a:gd name="connsiteY10" fmla="*/ 188690 h 336613"/>
                  <a:gd name="connsiteX11" fmla="*/ 309848 w 336708"/>
                  <a:gd name="connsiteY11" fmla="*/ 188690 h 336613"/>
                  <a:gd name="connsiteX12" fmla="*/ 310610 w 336708"/>
                  <a:gd name="connsiteY12" fmla="*/ 188690 h 336613"/>
                  <a:gd name="connsiteX13" fmla="*/ 312039 w 336708"/>
                  <a:gd name="connsiteY13" fmla="*/ 188405 h 336613"/>
                  <a:gd name="connsiteX14" fmla="*/ 314896 w 336708"/>
                  <a:gd name="connsiteY14" fmla="*/ 187833 h 336613"/>
                  <a:gd name="connsiteX15" fmla="*/ 336709 w 336708"/>
                  <a:gd name="connsiteY15" fmla="*/ 158687 h 336613"/>
                  <a:gd name="connsiteX16" fmla="*/ 168973 w 336708"/>
                  <a:gd name="connsiteY16" fmla="*/ 55435 h 336613"/>
                  <a:gd name="connsiteX17" fmla="*/ 275939 w 336708"/>
                  <a:gd name="connsiteY17" fmla="*/ 133160 h 336613"/>
                  <a:gd name="connsiteX18" fmla="*/ 61341 w 336708"/>
                  <a:gd name="connsiteY18" fmla="*/ 133160 h 336613"/>
                  <a:gd name="connsiteX19" fmla="*/ 168973 w 336708"/>
                  <a:gd name="connsiteY19" fmla="*/ 55435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6708" h="336613">
                    <a:moveTo>
                      <a:pt x="336613" y="158496"/>
                    </a:moveTo>
                    <a:cubicBezTo>
                      <a:pt x="335280" y="73057"/>
                      <a:pt x="258985" y="0"/>
                      <a:pt x="168973" y="0"/>
                    </a:cubicBezTo>
                    <a:cubicBezTo>
                      <a:pt x="78962" y="0"/>
                      <a:pt x="0" y="75057"/>
                      <a:pt x="0" y="167640"/>
                    </a:cubicBezTo>
                    <a:cubicBezTo>
                      <a:pt x="0" y="260223"/>
                      <a:pt x="74962" y="336614"/>
                      <a:pt x="168973" y="336614"/>
                    </a:cubicBezTo>
                    <a:cubicBezTo>
                      <a:pt x="214027" y="336614"/>
                      <a:pt x="255746" y="318992"/>
                      <a:pt x="285750" y="288989"/>
                    </a:cubicBezTo>
                    <a:cubicBezTo>
                      <a:pt x="291655" y="283750"/>
                      <a:pt x="295561" y="275939"/>
                      <a:pt x="295561" y="268129"/>
                    </a:cubicBezTo>
                    <a:cubicBezTo>
                      <a:pt x="295561" y="253175"/>
                      <a:pt x="282511" y="240125"/>
                      <a:pt x="267462" y="240125"/>
                    </a:cubicBezTo>
                    <a:cubicBezTo>
                      <a:pt x="258985" y="240125"/>
                      <a:pt x="251174" y="245364"/>
                      <a:pt x="245269" y="251270"/>
                    </a:cubicBezTo>
                    <a:cubicBezTo>
                      <a:pt x="226314" y="271463"/>
                      <a:pt x="198311" y="280607"/>
                      <a:pt x="168973" y="280607"/>
                    </a:cubicBezTo>
                    <a:cubicBezTo>
                      <a:pt x="112871" y="280607"/>
                      <a:pt x="67246" y="242126"/>
                      <a:pt x="57436" y="188690"/>
                    </a:cubicBezTo>
                    <a:lnTo>
                      <a:pt x="309277" y="188690"/>
                    </a:lnTo>
                    <a:cubicBezTo>
                      <a:pt x="309277" y="188690"/>
                      <a:pt x="309658" y="188690"/>
                      <a:pt x="309848" y="188690"/>
                    </a:cubicBezTo>
                    <a:lnTo>
                      <a:pt x="310610" y="188690"/>
                    </a:lnTo>
                    <a:cubicBezTo>
                      <a:pt x="310610" y="188690"/>
                      <a:pt x="311563" y="188500"/>
                      <a:pt x="312039" y="188405"/>
                    </a:cubicBezTo>
                    <a:cubicBezTo>
                      <a:pt x="312991" y="188309"/>
                      <a:pt x="313944" y="188119"/>
                      <a:pt x="314896" y="187833"/>
                    </a:cubicBezTo>
                    <a:cubicBezTo>
                      <a:pt x="326803" y="184595"/>
                      <a:pt x="336709" y="173260"/>
                      <a:pt x="336709" y="158687"/>
                    </a:cubicBezTo>
                    <a:close/>
                    <a:moveTo>
                      <a:pt x="168973" y="55435"/>
                    </a:moveTo>
                    <a:cubicBezTo>
                      <a:pt x="219551" y="55435"/>
                      <a:pt x="261556" y="87916"/>
                      <a:pt x="275939" y="133160"/>
                    </a:cubicBezTo>
                    <a:lnTo>
                      <a:pt x="61341" y="133160"/>
                    </a:lnTo>
                    <a:cubicBezTo>
                      <a:pt x="75724" y="87916"/>
                      <a:pt x="117729" y="55435"/>
                      <a:pt x="168973" y="55435"/>
                    </a:cubicBezTo>
                    <a:close/>
                  </a:path>
                </a:pathLst>
              </a:custGeom>
              <a:solidFill>
                <a:srgbClr val="1D4F91"/>
              </a:solidFill>
              <a:ln w="9525" cap="flat">
                <a:noFill/>
                <a:prstDash val="solid"/>
                <a:miter/>
              </a:ln>
            </p:spPr>
            <p:txBody>
              <a:bodyPr rtlCol="0" anchor="ctr"/>
              <a:lstStyle/>
              <a:p>
                <a:endParaRPr lang="en-GB"/>
              </a:p>
            </p:txBody>
          </p:sp>
          <p:sp>
            <p:nvSpPr>
              <p:cNvPr id="40" name="Freeform: Shape 22">
                <a:extLst>
                  <a:ext uri="{FF2B5EF4-FFF2-40B4-BE49-F238E27FC236}">
                    <a16:creationId xmlns:a16="http://schemas.microsoft.com/office/drawing/2014/main" id="{F590CB9F-4961-55A0-DAB1-F3F52F4D52F3}"/>
                  </a:ext>
                </a:extLst>
              </p:cNvPr>
              <p:cNvSpPr/>
              <p:nvPr/>
            </p:nvSpPr>
            <p:spPr>
              <a:xfrm>
                <a:off x="5075205" y="-643286"/>
                <a:ext cx="336708" cy="336613"/>
              </a:xfrm>
              <a:custGeom>
                <a:avLst/>
                <a:gdLst>
                  <a:gd name="connsiteX0" fmla="*/ 336613 w 336708"/>
                  <a:gd name="connsiteY0" fmla="*/ 158496 h 336613"/>
                  <a:gd name="connsiteX1" fmla="*/ 168974 w 336708"/>
                  <a:gd name="connsiteY1" fmla="*/ 0 h 336613"/>
                  <a:gd name="connsiteX2" fmla="*/ 0 w 336708"/>
                  <a:gd name="connsiteY2" fmla="*/ 167640 h 336613"/>
                  <a:gd name="connsiteX3" fmla="*/ 168974 w 336708"/>
                  <a:gd name="connsiteY3" fmla="*/ 336614 h 336613"/>
                  <a:gd name="connsiteX4" fmla="*/ 285750 w 336708"/>
                  <a:gd name="connsiteY4" fmla="*/ 288989 h 336613"/>
                  <a:gd name="connsiteX5" fmla="*/ 295561 w 336708"/>
                  <a:gd name="connsiteY5" fmla="*/ 268129 h 336613"/>
                  <a:gd name="connsiteX6" fmla="*/ 267557 w 336708"/>
                  <a:gd name="connsiteY6" fmla="*/ 240125 h 336613"/>
                  <a:gd name="connsiteX7" fmla="*/ 245364 w 336708"/>
                  <a:gd name="connsiteY7" fmla="*/ 251270 h 336613"/>
                  <a:gd name="connsiteX8" fmla="*/ 169069 w 336708"/>
                  <a:gd name="connsiteY8" fmla="*/ 280607 h 336613"/>
                  <a:gd name="connsiteX9" fmla="*/ 57531 w 336708"/>
                  <a:gd name="connsiteY9" fmla="*/ 188690 h 336613"/>
                  <a:gd name="connsiteX10" fmla="*/ 308896 w 336708"/>
                  <a:gd name="connsiteY10" fmla="*/ 188690 h 336613"/>
                  <a:gd name="connsiteX11" fmla="*/ 309372 w 336708"/>
                  <a:gd name="connsiteY11" fmla="*/ 188690 h 336613"/>
                  <a:gd name="connsiteX12" fmla="*/ 310610 w 336708"/>
                  <a:gd name="connsiteY12" fmla="*/ 188690 h 336613"/>
                  <a:gd name="connsiteX13" fmla="*/ 312801 w 336708"/>
                  <a:gd name="connsiteY13" fmla="*/ 188214 h 336613"/>
                  <a:gd name="connsiteX14" fmla="*/ 313944 w 336708"/>
                  <a:gd name="connsiteY14" fmla="*/ 188024 h 336613"/>
                  <a:gd name="connsiteX15" fmla="*/ 336709 w 336708"/>
                  <a:gd name="connsiteY15" fmla="*/ 158687 h 336613"/>
                  <a:gd name="connsiteX16" fmla="*/ 168974 w 336708"/>
                  <a:gd name="connsiteY16" fmla="*/ 55435 h 336613"/>
                  <a:gd name="connsiteX17" fmla="*/ 275939 w 336708"/>
                  <a:gd name="connsiteY17" fmla="*/ 133160 h 336613"/>
                  <a:gd name="connsiteX18" fmla="*/ 61341 w 336708"/>
                  <a:gd name="connsiteY18" fmla="*/ 133160 h 336613"/>
                  <a:gd name="connsiteX19" fmla="*/ 168974 w 336708"/>
                  <a:gd name="connsiteY19" fmla="*/ 55435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6708" h="336613">
                    <a:moveTo>
                      <a:pt x="336613" y="158496"/>
                    </a:moveTo>
                    <a:cubicBezTo>
                      <a:pt x="335280" y="73057"/>
                      <a:pt x="258985" y="0"/>
                      <a:pt x="168974" y="0"/>
                    </a:cubicBezTo>
                    <a:cubicBezTo>
                      <a:pt x="78962" y="0"/>
                      <a:pt x="0" y="75057"/>
                      <a:pt x="0" y="167640"/>
                    </a:cubicBezTo>
                    <a:cubicBezTo>
                      <a:pt x="0" y="260223"/>
                      <a:pt x="75057" y="336614"/>
                      <a:pt x="168974" y="336614"/>
                    </a:cubicBezTo>
                    <a:cubicBezTo>
                      <a:pt x="213931" y="336614"/>
                      <a:pt x="255746" y="318992"/>
                      <a:pt x="285750" y="288989"/>
                    </a:cubicBezTo>
                    <a:cubicBezTo>
                      <a:pt x="291655" y="283750"/>
                      <a:pt x="295561" y="275939"/>
                      <a:pt x="295561" y="268129"/>
                    </a:cubicBezTo>
                    <a:cubicBezTo>
                      <a:pt x="295561" y="253175"/>
                      <a:pt x="282512" y="240125"/>
                      <a:pt x="267557" y="240125"/>
                    </a:cubicBezTo>
                    <a:cubicBezTo>
                      <a:pt x="259080" y="240125"/>
                      <a:pt x="251270" y="245364"/>
                      <a:pt x="245364" y="251270"/>
                    </a:cubicBezTo>
                    <a:cubicBezTo>
                      <a:pt x="226409" y="271463"/>
                      <a:pt x="198406" y="280607"/>
                      <a:pt x="169069" y="280607"/>
                    </a:cubicBezTo>
                    <a:cubicBezTo>
                      <a:pt x="112967" y="280607"/>
                      <a:pt x="67342" y="242126"/>
                      <a:pt x="57531" y="188690"/>
                    </a:cubicBezTo>
                    <a:lnTo>
                      <a:pt x="308896" y="188690"/>
                    </a:lnTo>
                    <a:cubicBezTo>
                      <a:pt x="308896" y="188690"/>
                      <a:pt x="309277" y="188690"/>
                      <a:pt x="309372" y="188690"/>
                    </a:cubicBezTo>
                    <a:lnTo>
                      <a:pt x="310610" y="188690"/>
                    </a:lnTo>
                    <a:cubicBezTo>
                      <a:pt x="311372" y="188690"/>
                      <a:pt x="312134" y="188405"/>
                      <a:pt x="312801" y="188214"/>
                    </a:cubicBezTo>
                    <a:cubicBezTo>
                      <a:pt x="313182" y="188214"/>
                      <a:pt x="313563" y="188119"/>
                      <a:pt x="313944" y="188024"/>
                    </a:cubicBezTo>
                    <a:cubicBezTo>
                      <a:pt x="326231" y="185166"/>
                      <a:pt x="336709" y="173641"/>
                      <a:pt x="336709" y="158687"/>
                    </a:cubicBezTo>
                    <a:close/>
                    <a:moveTo>
                      <a:pt x="168974" y="55435"/>
                    </a:moveTo>
                    <a:cubicBezTo>
                      <a:pt x="219551" y="55435"/>
                      <a:pt x="261556" y="87916"/>
                      <a:pt x="275939" y="133160"/>
                    </a:cubicBezTo>
                    <a:lnTo>
                      <a:pt x="61341" y="133160"/>
                    </a:lnTo>
                    <a:cubicBezTo>
                      <a:pt x="75724" y="87916"/>
                      <a:pt x="117729" y="55435"/>
                      <a:pt x="168974" y="55435"/>
                    </a:cubicBezTo>
                    <a:close/>
                  </a:path>
                </a:pathLst>
              </a:custGeom>
              <a:solidFill>
                <a:srgbClr val="1D4F91"/>
              </a:solidFill>
              <a:ln w="9525" cap="flat">
                <a:noFill/>
                <a:prstDash val="solid"/>
                <a:miter/>
              </a:ln>
            </p:spPr>
            <p:txBody>
              <a:bodyPr rtlCol="0" anchor="ctr"/>
              <a:lstStyle/>
              <a:p>
                <a:endParaRPr lang="en-GB"/>
              </a:p>
            </p:txBody>
          </p:sp>
        </p:grpSp>
        <p:grpSp>
          <p:nvGrpSpPr>
            <p:cNvPr id="11" name="Graphic 3">
              <a:extLst>
                <a:ext uri="{FF2B5EF4-FFF2-40B4-BE49-F238E27FC236}">
                  <a16:creationId xmlns:a16="http://schemas.microsoft.com/office/drawing/2014/main" id="{C8FFF17B-B3D7-9144-80A4-26FF6FFB158E}"/>
                </a:ext>
              </a:extLst>
            </p:cNvPr>
            <p:cNvGrpSpPr/>
            <p:nvPr/>
          </p:nvGrpSpPr>
          <p:grpSpPr>
            <a:xfrm>
              <a:off x="6494906" y="-369252"/>
              <a:ext cx="62579" cy="60579"/>
              <a:chOff x="6494906" y="-369252"/>
              <a:chExt cx="62579" cy="60579"/>
            </a:xfrm>
            <a:solidFill>
              <a:srgbClr val="1D4F91"/>
            </a:solidFill>
          </p:grpSpPr>
          <p:sp>
            <p:nvSpPr>
              <p:cNvPr id="13" name="Freeform: Shape 7">
                <a:extLst>
                  <a:ext uri="{FF2B5EF4-FFF2-40B4-BE49-F238E27FC236}">
                    <a16:creationId xmlns:a16="http://schemas.microsoft.com/office/drawing/2014/main" id="{FFB34D66-28B1-98D5-1BD2-95BC85F330A2}"/>
                  </a:ext>
                </a:extLst>
              </p:cNvPr>
              <p:cNvSpPr/>
              <p:nvPr/>
            </p:nvSpPr>
            <p:spPr>
              <a:xfrm>
                <a:off x="6494906" y="-369252"/>
                <a:ext cx="62579" cy="60579"/>
              </a:xfrm>
              <a:custGeom>
                <a:avLst/>
                <a:gdLst>
                  <a:gd name="connsiteX0" fmla="*/ 31242 w 62579"/>
                  <a:gd name="connsiteY0" fmla="*/ 0 h 60579"/>
                  <a:gd name="connsiteX1" fmla="*/ 0 w 62579"/>
                  <a:gd name="connsiteY1" fmla="*/ 30290 h 60579"/>
                  <a:gd name="connsiteX2" fmla="*/ 31242 w 62579"/>
                  <a:gd name="connsiteY2" fmla="*/ 60579 h 60579"/>
                  <a:gd name="connsiteX3" fmla="*/ 62579 w 62579"/>
                  <a:gd name="connsiteY3" fmla="*/ 30290 h 60579"/>
                  <a:gd name="connsiteX4" fmla="*/ 31242 w 62579"/>
                  <a:gd name="connsiteY4" fmla="*/ 0 h 60579"/>
                  <a:gd name="connsiteX5" fmla="*/ 57055 w 62579"/>
                  <a:gd name="connsiteY5" fmla="*/ 30385 h 60579"/>
                  <a:gd name="connsiteX6" fmla="*/ 31242 w 62579"/>
                  <a:gd name="connsiteY6" fmla="*/ 54864 h 60579"/>
                  <a:gd name="connsiteX7" fmla="*/ 5905 w 62579"/>
                  <a:gd name="connsiteY7" fmla="*/ 30385 h 60579"/>
                  <a:gd name="connsiteX8" fmla="*/ 31242 w 62579"/>
                  <a:gd name="connsiteY8" fmla="*/ 5905 h 60579"/>
                  <a:gd name="connsiteX9" fmla="*/ 57055 w 62579"/>
                  <a:gd name="connsiteY9" fmla="*/ 30385 h 60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579" h="60579">
                    <a:moveTo>
                      <a:pt x="31242" y="0"/>
                    </a:moveTo>
                    <a:cubicBezTo>
                      <a:pt x="14288" y="0"/>
                      <a:pt x="0" y="13906"/>
                      <a:pt x="0" y="30290"/>
                    </a:cubicBezTo>
                    <a:cubicBezTo>
                      <a:pt x="0" y="46673"/>
                      <a:pt x="14288" y="60579"/>
                      <a:pt x="31242" y="60579"/>
                    </a:cubicBezTo>
                    <a:cubicBezTo>
                      <a:pt x="48196" y="60579"/>
                      <a:pt x="62579" y="46958"/>
                      <a:pt x="62579" y="30290"/>
                    </a:cubicBezTo>
                    <a:cubicBezTo>
                      <a:pt x="62579" y="13621"/>
                      <a:pt x="48482" y="0"/>
                      <a:pt x="31242" y="0"/>
                    </a:cubicBezTo>
                    <a:close/>
                    <a:moveTo>
                      <a:pt x="57055" y="30385"/>
                    </a:moveTo>
                    <a:cubicBezTo>
                      <a:pt x="57055" y="43910"/>
                      <a:pt x="45434" y="54864"/>
                      <a:pt x="31242" y="54864"/>
                    </a:cubicBezTo>
                    <a:cubicBezTo>
                      <a:pt x="17050" y="54864"/>
                      <a:pt x="5905" y="43910"/>
                      <a:pt x="5905" y="30385"/>
                    </a:cubicBezTo>
                    <a:cubicBezTo>
                      <a:pt x="5905" y="16859"/>
                      <a:pt x="17240" y="5905"/>
                      <a:pt x="31242" y="5905"/>
                    </a:cubicBezTo>
                    <a:cubicBezTo>
                      <a:pt x="45244" y="5905"/>
                      <a:pt x="57055" y="16859"/>
                      <a:pt x="57055" y="30385"/>
                    </a:cubicBezTo>
                    <a:close/>
                  </a:path>
                </a:pathLst>
              </a:custGeom>
              <a:solidFill>
                <a:srgbClr val="1D4F91"/>
              </a:solidFill>
              <a:ln w="9525" cap="flat">
                <a:noFill/>
                <a:prstDash val="solid"/>
                <a:miter/>
              </a:ln>
            </p:spPr>
            <p:txBody>
              <a:bodyPr rtlCol="0" anchor="ctr"/>
              <a:lstStyle/>
              <a:p>
                <a:endParaRPr lang="en-GB"/>
              </a:p>
            </p:txBody>
          </p:sp>
          <p:sp>
            <p:nvSpPr>
              <p:cNvPr id="14" name="Freeform: Shape 8">
                <a:extLst>
                  <a:ext uri="{FF2B5EF4-FFF2-40B4-BE49-F238E27FC236}">
                    <a16:creationId xmlns:a16="http://schemas.microsoft.com/office/drawing/2014/main" id="{64A7B746-C075-D9B2-3510-D8764CBDAFDF}"/>
                  </a:ext>
                </a:extLst>
              </p:cNvPr>
              <p:cNvSpPr/>
              <p:nvPr/>
            </p:nvSpPr>
            <p:spPr>
              <a:xfrm>
                <a:off x="6516718" y="-357155"/>
                <a:ext cx="20002" cy="36004"/>
              </a:xfrm>
              <a:custGeom>
                <a:avLst/>
                <a:gdLst>
                  <a:gd name="connsiteX0" fmla="*/ 14573 w 20002"/>
                  <a:gd name="connsiteY0" fmla="*/ 21050 h 36004"/>
                  <a:gd name="connsiteX1" fmla="*/ 20002 w 20002"/>
                  <a:gd name="connsiteY1" fmla="*/ 11144 h 36004"/>
                  <a:gd name="connsiteX2" fmla="*/ 8763 w 20002"/>
                  <a:gd name="connsiteY2" fmla="*/ 0 h 36004"/>
                  <a:gd name="connsiteX3" fmla="*/ 4286 w 20002"/>
                  <a:gd name="connsiteY3" fmla="*/ 0 h 36004"/>
                  <a:gd name="connsiteX4" fmla="*/ 0 w 20002"/>
                  <a:gd name="connsiteY4" fmla="*/ 4572 h 36004"/>
                  <a:gd name="connsiteX5" fmla="*/ 0 w 20002"/>
                  <a:gd name="connsiteY5" fmla="*/ 33052 h 36004"/>
                  <a:gd name="connsiteX6" fmla="*/ 3143 w 20002"/>
                  <a:gd name="connsiteY6" fmla="*/ 36004 h 36004"/>
                  <a:gd name="connsiteX7" fmla="*/ 6191 w 20002"/>
                  <a:gd name="connsiteY7" fmla="*/ 33052 h 36004"/>
                  <a:gd name="connsiteX8" fmla="*/ 6191 w 20002"/>
                  <a:gd name="connsiteY8" fmla="*/ 22479 h 36004"/>
                  <a:gd name="connsiteX9" fmla="*/ 8572 w 20002"/>
                  <a:gd name="connsiteY9" fmla="*/ 22479 h 36004"/>
                  <a:gd name="connsiteX10" fmla="*/ 14097 w 20002"/>
                  <a:gd name="connsiteY10" fmla="*/ 34385 h 36004"/>
                  <a:gd name="connsiteX11" fmla="*/ 16764 w 20002"/>
                  <a:gd name="connsiteY11" fmla="*/ 36004 h 36004"/>
                  <a:gd name="connsiteX12" fmla="*/ 18192 w 20002"/>
                  <a:gd name="connsiteY12" fmla="*/ 35719 h 36004"/>
                  <a:gd name="connsiteX13" fmla="*/ 20002 w 20002"/>
                  <a:gd name="connsiteY13" fmla="*/ 33147 h 36004"/>
                  <a:gd name="connsiteX14" fmla="*/ 19717 w 20002"/>
                  <a:gd name="connsiteY14" fmla="*/ 31909 h 36004"/>
                  <a:gd name="connsiteX15" fmla="*/ 14573 w 20002"/>
                  <a:gd name="connsiteY15" fmla="*/ 21050 h 36004"/>
                  <a:gd name="connsiteX16" fmla="*/ 13716 w 20002"/>
                  <a:gd name="connsiteY16" fmla="*/ 11240 h 36004"/>
                  <a:gd name="connsiteX17" fmla="*/ 8763 w 20002"/>
                  <a:gd name="connsiteY17" fmla="*/ 16574 h 36004"/>
                  <a:gd name="connsiteX18" fmla="*/ 6096 w 20002"/>
                  <a:gd name="connsiteY18" fmla="*/ 16574 h 36004"/>
                  <a:gd name="connsiteX19" fmla="*/ 6096 w 20002"/>
                  <a:gd name="connsiteY19" fmla="*/ 6096 h 36004"/>
                  <a:gd name="connsiteX20" fmla="*/ 8763 w 20002"/>
                  <a:gd name="connsiteY20" fmla="*/ 6096 h 36004"/>
                  <a:gd name="connsiteX21" fmla="*/ 13716 w 20002"/>
                  <a:gd name="connsiteY21" fmla="*/ 11240 h 36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002" h="36004">
                    <a:moveTo>
                      <a:pt x="14573" y="21050"/>
                    </a:moveTo>
                    <a:cubicBezTo>
                      <a:pt x="18002" y="18955"/>
                      <a:pt x="20002" y="15335"/>
                      <a:pt x="20002" y="11144"/>
                    </a:cubicBezTo>
                    <a:cubicBezTo>
                      <a:pt x="20002" y="4858"/>
                      <a:pt x="15145" y="0"/>
                      <a:pt x="8763" y="0"/>
                    </a:cubicBezTo>
                    <a:lnTo>
                      <a:pt x="4286" y="0"/>
                    </a:lnTo>
                    <a:cubicBezTo>
                      <a:pt x="1809" y="0"/>
                      <a:pt x="0" y="1905"/>
                      <a:pt x="0" y="4572"/>
                    </a:cubicBezTo>
                    <a:lnTo>
                      <a:pt x="0" y="33052"/>
                    </a:lnTo>
                    <a:cubicBezTo>
                      <a:pt x="0" y="34671"/>
                      <a:pt x="1429" y="36004"/>
                      <a:pt x="3143" y="36004"/>
                    </a:cubicBezTo>
                    <a:cubicBezTo>
                      <a:pt x="4858" y="36004"/>
                      <a:pt x="6191" y="34766"/>
                      <a:pt x="6191" y="33052"/>
                    </a:cubicBezTo>
                    <a:lnTo>
                      <a:pt x="6191" y="22479"/>
                    </a:lnTo>
                    <a:lnTo>
                      <a:pt x="8572" y="22479"/>
                    </a:lnTo>
                    <a:lnTo>
                      <a:pt x="14097" y="34385"/>
                    </a:lnTo>
                    <a:cubicBezTo>
                      <a:pt x="14573" y="35433"/>
                      <a:pt x="15621" y="36004"/>
                      <a:pt x="16764" y="36004"/>
                    </a:cubicBezTo>
                    <a:cubicBezTo>
                      <a:pt x="17240" y="36004"/>
                      <a:pt x="17812" y="35909"/>
                      <a:pt x="18192" y="35719"/>
                    </a:cubicBezTo>
                    <a:cubicBezTo>
                      <a:pt x="19336" y="35243"/>
                      <a:pt x="20002" y="34290"/>
                      <a:pt x="20002" y="33147"/>
                    </a:cubicBezTo>
                    <a:cubicBezTo>
                      <a:pt x="20002" y="32766"/>
                      <a:pt x="20002" y="32385"/>
                      <a:pt x="19717" y="31909"/>
                    </a:cubicBezTo>
                    <a:lnTo>
                      <a:pt x="14573" y="21050"/>
                    </a:lnTo>
                    <a:close/>
                    <a:moveTo>
                      <a:pt x="13716" y="11240"/>
                    </a:moveTo>
                    <a:cubicBezTo>
                      <a:pt x="13716" y="11240"/>
                      <a:pt x="13716" y="16574"/>
                      <a:pt x="8763" y="16574"/>
                    </a:cubicBezTo>
                    <a:lnTo>
                      <a:pt x="6096" y="16574"/>
                    </a:lnTo>
                    <a:lnTo>
                      <a:pt x="6096" y="6096"/>
                    </a:lnTo>
                    <a:lnTo>
                      <a:pt x="8763" y="6096"/>
                    </a:lnTo>
                    <a:cubicBezTo>
                      <a:pt x="13621" y="6096"/>
                      <a:pt x="13716" y="11049"/>
                      <a:pt x="13716" y="11240"/>
                    </a:cubicBezTo>
                    <a:close/>
                  </a:path>
                </a:pathLst>
              </a:custGeom>
              <a:solidFill>
                <a:srgbClr val="1D4F91"/>
              </a:solidFill>
              <a:ln w="9525"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3384997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3" pos="363" userDrawn="1">
          <p15:clr>
            <a:srgbClr val="000000"/>
          </p15:clr>
        </p15:guide>
        <p15:guide id="14" pos="7316" userDrawn="1">
          <p15:clr>
            <a:srgbClr val="000000"/>
          </p15:clr>
        </p15:guide>
        <p15:guide id="15" orient="horz" pos="363" userDrawn="1">
          <p15:clr>
            <a:srgbClr val="000000"/>
          </p15:clr>
        </p15:guide>
        <p15:guide id="16" orient="horz" pos="3956" userDrawn="1">
          <p15:clr>
            <a:srgbClr val="00000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re-Defined 2D Cover 2">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B1F8953-85F5-AC28-722B-0C76FC8688E8}"/>
              </a:ext>
              <a:ext uri="{C183D7F6-B498-43B3-948B-1728B52AA6E4}">
                <adec:decorative xmlns:adec="http://schemas.microsoft.com/office/drawing/2017/decorative" val="1"/>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flipH="1">
            <a:off x="0" y="0"/>
            <a:ext cx="12192000" cy="6858000"/>
          </a:xfrm>
          <a:prstGeom prst="rect">
            <a:avLst/>
          </a:prstGeom>
          <a:solidFill>
            <a:srgbClr val="436DA9"/>
          </a:solidFill>
          <a:ln>
            <a:noFill/>
          </a:ln>
        </p:spPr>
      </p:pic>
      <p:grpSp>
        <p:nvGrpSpPr>
          <p:cNvPr id="6" name="Graphic 3" descr="Experian Logo">
            <a:extLst>
              <a:ext uri="{FF2B5EF4-FFF2-40B4-BE49-F238E27FC236}">
                <a16:creationId xmlns:a16="http://schemas.microsoft.com/office/drawing/2014/main" id="{5A14297C-F169-BDAD-CB9C-57D527673A4D}"/>
              </a:ext>
            </a:extLst>
          </p:cNvPr>
          <p:cNvGrpSpPr/>
          <p:nvPr userDrawn="1"/>
        </p:nvGrpSpPr>
        <p:grpSpPr>
          <a:xfrm>
            <a:off x="6530142" y="1723518"/>
            <a:ext cx="1985962" cy="650823"/>
            <a:chOff x="3756183" y="-979328"/>
            <a:chExt cx="2801302" cy="918019"/>
          </a:xfrm>
        </p:grpSpPr>
        <p:grpSp>
          <p:nvGrpSpPr>
            <p:cNvPr id="7" name="Graphic 3">
              <a:extLst>
                <a:ext uri="{FF2B5EF4-FFF2-40B4-BE49-F238E27FC236}">
                  <a16:creationId xmlns:a16="http://schemas.microsoft.com/office/drawing/2014/main" id="{8707444F-9499-91C7-C9F3-F393A30CD0CA}"/>
                </a:ext>
              </a:extLst>
            </p:cNvPr>
            <p:cNvGrpSpPr/>
            <p:nvPr/>
          </p:nvGrpSpPr>
          <p:grpSpPr>
            <a:xfrm>
              <a:off x="3756183" y="-979328"/>
              <a:ext cx="2699956" cy="918019"/>
              <a:chOff x="3756183" y="-979328"/>
              <a:chExt cx="2699956" cy="918019"/>
            </a:xfrm>
          </p:grpSpPr>
          <p:sp>
            <p:nvSpPr>
              <p:cNvPr id="17" name="Freeform: Shape 9">
                <a:extLst>
                  <a:ext uri="{FF2B5EF4-FFF2-40B4-BE49-F238E27FC236}">
                    <a16:creationId xmlns:a16="http://schemas.microsoft.com/office/drawing/2014/main" id="{FF4F6BE5-C852-FDA1-E4CC-D0A54C5929CE}"/>
                  </a:ext>
                </a:extLst>
              </p:cNvPr>
              <p:cNvSpPr/>
              <p:nvPr/>
            </p:nvSpPr>
            <p:spPr>
              <a:xfrm>
                <a:off x="4045266" y="-979328"/>
                <a:ext cx="216027" cy="216027"/>
              </a:xfrm>
              <a:custGeom>
                <a:avLst/>
                <a:gdLst>
                  <a:gd name="connsiteX0" fmla="*/ 160020 w 216027"/>
                  <a:gd name="connsiteY0" fmla="*/ 216027 h 216027"/>
                  <a:gd name="connsiteX1" fmla="*/ 56007 w 216027"/>
                  <a:gd name="connsiteY1" fmla="*/ 216027 h 216027"/>
                  <a:gd name="connsiteX2" fmla="*/ 0 w 216027"/>
                  <a:gd name="connsiteY2" fmla="*/ 160020 h 216027"/>
                  <a:gd name="connsiteX3" fmla="*/ 0 w 216027"/>
                  <a:gd name="connsiteY3" fmla="*/ 56007 h 216027"/>
                  <a:gd name="connsiteX4" fmla="*/ 56007 w 216027"/>
                  <a:gd name="connsiteY4" fmla="*/ 0 h 216027"/>
                  <a:gd name="connsiteX5" fmla="*/ 160020 w 216027"/>
                  <a:gd name="connsiteY5" fmla="*/ 0 h 216027"/>
                  <a:gd name="connsiteX6" fmla="*/ 216027 w 216027"/>
                  <a:gd name="connsiteY6" fmla="*/ 56007 h 216027"/>
                  <a:gd name="connsiteX7" fmla="*/ 216027 w 216027"/>
                  <a:gd name="connsiteY7" fmla="*/ 160020 h 216027"/>
                  <a:gd name="connsiteX8" fmla="*/ 160020 w 216027"/>
                  <a:gd name="connsiteY8" fmla="*/ 216027 h 216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027" h="216027">
                    <a:moveTo>
                      <a:pt x="160020" y="216027"/>
                    </a:moveTo>
                    <a:lnTo>
                      <a:pt x="56007" y="216027"/>
                    </a:lnTo>
                    <a:cubicBezTo>
                      <a:pt x="25051" y="216027"/>
                      <a:pt x="0" y="190976"/>
                      <a:pt x="0" y="160020"/>
                    </a:cubicBezTo>
                    <a:lnTo>
                      <a:pt x="0" y="56007"/>
                    </a:lnTo>
                    <a:cubicBezTo>
                      <a:pt x="0" y="25146"/>
                      <a:pt x="25051" y="0"/>
                      <a:pt x="56007" y="0"/>
                    </a:cubicBezTo>
                    <a:lnTo>
                      <a:pt x="160020" y="0"/>
                    </a:lnTo>
                    <a:cubicBezTo>
                      <a:pt x="190976" y="0"/>
                      <a:pt x="216027" y="25051"/>
                      <a:pt x="216027" y="56007"/>
                    </a:cubicBezTo>
                    <a:lnTo>
                      <a:pt x="216027" y="160020"/>
                    </a:lnTo>
                    <a:cubicBezTo>
                      <a:pt x="216027" y="190976"/>
                      <a:pt x="190976" y="216027"/>
                      <a:pt x="160020" y="216027"/>
                    </a:cubicBezTo>
                  </a:path>
                </a:pathLst>
              </a:custGeom>
              <a:solidFill>
                <a:srgbClr val="426DA9"/>
              </a:solidFill>
              <a:ln w="9525" cap="flat">
                <a:noFill/>
                <a:prstDash val="solid"/>
                <a:miter/>
              </a:ln>
            </p:spPr>
            <p:txBody>
              <a:bodyPr rtlCol="0" anchor="ctr"/>
              <a:lstStyle/>
              <a:p>
                <a:endParaRPr lang="en-GB"/>
              </a:p>
            </p:txBody>
          </p:sp>
          <p:sp>
            <p:nvSpPr>
              <p:cNvPr id="28" name="Freeform: Shape 10">
                <a:extLst>
                  <a:ext uri="{FF2B5EF4-FFF2-40B4-BE49-F238E27FC236}">
                    <a16:creationId xmlns:a16="http://schemas.microsoft.com/office/drawing/2014/main" id="{929A05BF-3CA2-FEB5-5112-A90C97D22FB8}"/>
                  </a:ext>
                </a:extLst>
              </p:cNvPr>
              <p:cNvSpPr/>
              <p:nvPr/>
            </p:nvSpPr>
            <p:spPr>
              <a:xfrm>
                <a:off x="3756183" y="-773112"/>
                <a:ext cx="242982" cy="242982"/>
              </a:xfrm>
              <a:custGeom>
                <a:avLst/>
                <a:gdLst>
                  <a:gd name="connsiteX0" fmla="*/ 180023 w 242982"/>
                  <a:gd name="connsiteY0" fmla="*/ 242983 h 242982"/>
                  <a:gd name="connsiteX1" fmla="*/ 62960 w 242982"/>
                  <a:gd name="connsiteY1" fmla="*/ 242983 h 242982"/>
                  <a:gd name="connsiteX2" fmla="*/ 0 w 242982"/>
                  <a:gd name="connsiteY2" fmla="*/ 180023 h 242982"/>
                  <a:gd name="connsiteX3" fmla="*/ 0 w 242982"/>
                  <a:gd name="connsiteY3" fmla="*/ 62960 h 242982"/>
                  <a:gd name="connsiteX4" fmla="*/ 62960 w 242982"/>
                  <a:gd name="connsiteY4" fmla="*/ 0 h 242982"/>
                  <a:gd name="connsiteX5" fmla="*/ 180023 w 242982"/>
                  <a:gd name="connsiteY5" fmla="*/ 0 h 242982"/>
                  <a:gd name="connsiteX6" fmla="*/ 242983 w 242982"/>
                  <a:gd name="connsiteY6" fmla="*/ 62960 h 242982"/>
                  <a:gd name="connsiteX7" fmla="*/ 242983 w 242982"/>
                  <a:gd name="connsiteY7" fmla="*/ 180023 h 242982"/>
                  <a:gd name="connsiteX8" fmla="*/ 180023 w 242982"/>
                  <a:gd name="connsiteY8" fmla="*/ 242983 h 242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82" h="242982">
                    <a:moveTo>
                      <a:pt x="180023" y="242983"/>
                    </a:moveTo>
                    <a:lnTo>
                      <a:pt x="62960" y="242983"/>
                    </a:lnTo>
                    <a:cubicBezTo>
                      <a:pt x="28194" y="242983"/>
                      <a:pt x="0" y="214884"/>
                      <a:pt x="0" y="180023"/>
                    </a:cubicBezTo>
                    <a:lnTo>
                      <a:pt x="0" y="62960"/>
                    </a:lnTo>
                    <a:cubicBezTo>
                      <a:pt x="0" y="28194"/>
                      <a:pt x="28194" y="0"/>
                      <a:pt x="62960" y="0"/>
                    </a:cubicBezTo>
                    <a:lnTo>
                      <a:pt x="180023" y="0"/>
                    </a:lnTo>
                    <a:cubicBezTo>
                      <a:pt x="214789" y="0"/>
                      <a:pt x="242983" y="28194"/>
                      <a:pt x="242983" y="62960"/>
                    </a:cubicBezTo>
                    <a:lnTo>
                      <a:pt x="242983" y="180023"/>
                    </a:lnTo>
                    <a:cubicBezTo>
                      <a:pt x="242983" y="214884"/>
                      <a:pt x="214789" y="242983"/>
                      <a:pt x="180023" y="242983"/>
                    </a:cubicBezTo>
                  </a:path>
                </a:pathLst>
              </a:custGeom>
              <a:solidFill>
                <a:srgbClr val="77127B"/>
              </a:solidFill>
              <a:ln w="9525" cap="flat">
                <a:noFill/>
                <a:prstDash val="solid"/>
                <a:miter/>
              </a:ln>
            </p:spPr>
            <p:txBody>
              <a:bodyPr rtlCol="0" anchor="ctr"/>
              <a:lstStyle/>
              <a:p>
                <a:endParaRPr lang="en-GB"/>
              </a:p>
            </p:txBody>
          </p:sp>
          <p:sp>
            <p:nvSpPr>
              <p:cNvPr id="29" name="Freeform: Shape 11">
                <a:extLst>
                  <a:ext uri="{FF2B5EF4-FFF2-40B4-BE49-F238E27FC236}">
                    <a16:creationId xmlns:a16="http://schemas.microsoft.com/office/drawing/2014/main" id="{DC91BC89-197B-53FD-85C7-5FEF52EA47E8}"/>
                  </a:ext>
                </a:extLst>
              </p:cNvPr>
              <p:cNvSpPr/>
              <p:nvPr/>
            </p:nvSpPr>
            <p:spPr>
              <a:xfrm>
                <a:off x="3815143" y="-435641"/>
                <a:ext cx="148399" cy="148494"/>
              </a:xfrm>
              <a:custGeom>
                <a:avLst/>
                <a:gdLst>
                  <a:gd name="connsiteX0" fmla="*/ 109919 w 148399"/>
                  <a:gd name="connsiteY0" fmla="*/ 148495 h 148494"/>
                  <a:gd name="connsiteX1" fmla="*/ 38481 w 148399"/>
                  <a:gd name="connsiteY1" fmla="*/ 148495 h 148494"/>
                  <a:gd name="connsiteX2" fmla="*/ 0 w 148399"/>
                  <a:gd name="connsiteY2" fmla="*/ 110014 h 148494"/>
                  <a:gd name="connsiteX3" fmla="*/ 0 w 148399"/>
                  <a:gd name="connsiteY3" fmla="*/ 38576 h 148494"/>
                  <a:gd name="connsiteX4" fmla="*/ 38481 w 148399"/>
                  <a:gd name="connsiteY4" fmla="*/ 0 h 148494"/>
                  <a:gd name="connsiteX5" fmla="*/ 109919 w 148399"/>
                  <a:gd name="connsiteY5" fmla="*/ 0 h 148494"/>
                  <a:gd name="connsiteX6" fmla="*/ 148399 w 148399"/>
                  <a:gd name="connsiteY6" fmla="*/ 38576 h 148494"/>
                  <a:gd name="connsiteX7" fmla="*/ 148399 w 148399"/>
                  <a:gd name="connsiteY7" fmla="*/ 110014 h 148494"/>
                  <a:gd name="connsiteX8" fmla="*/ 109919 w 148399"/>
                  <a:gd name="connsiteY8" fmla="*/ 148495 h 148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399" h="148494">
                    <a:moveTo>
                      <a:pt x="109919" y="148495"/>
                    </a:moveTo>
                    <a:lnTo>
                      <a:pt x="38481" y="148495"/>
                    </a:lnTo>
                    <a:cubicBezTo>
                      <a:pt x="17240" y="148495"/>
                      <a:pt x="0" y="131254"/>
                      <a:pt x="0" y="110014"/>
                    </a:cubicBezTo>
                    <a:lnTo>
                      <a:pt x="0" y="38576"/>
                    </a:lnTo>
                    <a:cubicBezTo>
                      <a:pt x="0" y="17240"/>
                      <a:pt x="17240" y="0"/>
                      <a:pt x="38481" y="0"/>
                    </a:cubicBezTo>
                    <a:lnTo>
                      <a:pt x="109919" y="0"/>
                    </a:lnTo>
                    <a:cubicBezTo>
                      <a:pt x="131159" y="0"/>
                      <a:pt x="148399" y="17240"/>
                      <a:pt x="148399" y="38576"/>
                    </a:cubicBezTo>
                    <a:lnTo>
                      <a:pt x="148399" y="110014"/>
                    </a:lnTo>
                    <a:cubicBezTo>
                      <a:pt x="148399" y="131350"/>
                      <a:pt x="131159" y="148495"/>
                      <a:pt x="109919" y="148495"/>
                    </a:cubicBezTo>
                  </a:path>
                </a:pathLst>
              </a:custGeom>
              <a:solidFill>
                <a:srgbClr val="C1188B"/>
              </a:solidFill>
              <a:ln w="9525" cap="flat">
                <a:noFill/>
                <a:prstDash val="solid"/>
                <a:miter/>
              </a:ln>
            </p:spPr>
            <p:txBody>
              <a:bodyPr rtlCol="0" anchor="ctr"/>
              <a:lstStyle/>
              <a:p>
                <a:endParaRPr lang="en-GB"/>
              </a:p>
            </p:txBody>
          </p:sp>
          <p:sp>
            <p:nvSpPr>
              <p:cNvPr id="30" name="Freeform: Shape 12">
                <a:extLst>
                  <a:ext uri="{FF2B5EF4-FFF2-40B4-BE49-F238E27FC236}">
                    <a16:creationId xmlns:a16="http://schemas.microsoft.com/office/drawing/2014/main" id="{E548EB7E-5EE2-8BA4-9758-B5D36E2BAF12}"/>
                  </a:ext>
                </a:extLst>
              </p:cNvPr>
              <p:cNvSpPr/>
              <p:nvPr/>
            </p:nvSpPr>
            <p:spPr>
              <a:xfrm>
                <a:off x="3986974" y="-236759"/>
                <a:ext cx="175545" cy="175450"/>
              </a:xfrm>
              <a:custGeom>
                <a:avLst/>
                <a:gdLst>
                  <a:gd name="connsiteX0" fmla="*/ 130016 w 175545"/>
                  <a:gd name="connsiteY0" fmla="*/ 175450 h 175450"/>
                  <a:gd name="connsiteX1" fmla="*/ 45529 w 175545"/>
                  <a:gd name="connsiteY1" fmla="*/ 175450 h 175450"/>
                  <a:gd name="connsiteX2" fmla="*/ 0 w 175545"/>
                  <a:gd name="connsiteY2" fmla="*/ 130016 h 175450"/>
                  <a:gd name="connsiteX3" fmla="*/ 0 w 175545"/>
                  <a:gd name="connsiteY3" fmla="*/ 45529 h 175450"/>
                  <a:gd name="connsiteX4" fmla="*/ 45529 w 175545"/>
                  <a:gd name="connsiteY4" fmla="*/ 0 h 175450"/>
                  <a:gd name="connsiteX5" fmla="*/ 130016 w 175545"/>
                  <a:gd name="connsiteY5" fmla="*/ 0 h 175450"/>
                  <a:gd name="connsiteX6" fmla="*/ 175546 w 175545"/>
                  <a:gd name="connsiteY6" fmla="*/ 45529 h 175450"/>
                  <a:gd name="connsiteX7" fmla="*/ 175546 w 175545"/>
                  <a:gd name="connsiteY7" fmla="*/ 130016 h 175450"/>
                  <a:gd name="connsiteX8" fmla="*/ 130016 w 175545"/>
                  <a:gd name="connsiteY8" fmla="*/ 175450 h 175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545" h="175450">
                    <a:moveTo>
                      <a:pt x="130016" y="175450"/>
                    </a:moveTo>
                    <a:lnTo>
                      <a:pt x="45529" y="175450"/>
                    </a:lnTo>
                    <a:cubicBezTo>
                      <a:pt x="20383" y="175450"/>
                      <a:pt x="0" y="155162"/>
                      <a:pt x="0" y="130016"/>
                    </a:cubicBezTo>
                    <a:lnTo>
                      <a:pt x="0" y="45529"/>
                    </a:lnTo>
                    <a:cubicBezTo>
                      <a:pt x="0" y="20383"/>
                      <a:pt x="20383" y="0"/>
                      <a:pt x="45529" y="0"/>
                    </a:cubicBezTo>
                    <a:lnTo>
                      <a:pt x="130016" y="0"/>
                    </a:lnTo>
                    <a:cubicBezTo>
                      <a:pt x="155162" y="0"/>
                      <a:pt x="175546" y="20288"/>
                      <a:pt x="175546" y="45529"/>
                    </a:cubicBezTo>
                    <a:lnTo>
                      <a:pt x="175546" y="130016"/>
                    </a:lnTo>
                    <a:cubicBezTo>
                      <a:pt x="175546" y="155162"/>
                      <a:pt x="155162" y="175450"/>
                      <a:pt x="130016" y="175450"/>
                    </a:cubicBezTo>
                  </a:path>
                </a:pathLst>
              </a:custGeom>
              <a:solidFill>
                <a:srgbClr val="E80070"/>
              </a:solidFill>
              <a:ln w="9525" cap="flat">
                <a:noFill/>
                <a:prstDash val="solid"/>
                <a:miter/>
              </a:ln>
            </p:spPr>
            <p:txBody>
              <a:bodyPr rtlCol="0" anchor="ctr"/>
              <a:lstStyle/>
              <a:p>
                <a:endParaRPr lang="en-GB"/>
              </a:p>
            </p:txBody>
          </p:sp>
          <p:sp>
            <p:nvSpPr>
              <p:cNvPr id="31" name="Freeform: Shape 13">
                <a:extLst>
                  <a:ext uri="{FF2B5EF4-FFF2-40B4-BE49-F238E27FC236}">
                    <a16:creationId xmlns:a16="http://schemas.microsoft.com/office/drawing/2014/main" id="{6E612897-ACE3-505C-B770-6302268F41FA}"/>
                  </a:ext>
                </a:extLst>
              </p:cNvPr>
              <p:cNvSpPr/>
              <p:nvPr/>
            </p:nvSpPr>
            <p:spPr>
              <a:xfrm>
                <a:off x="4336636" y="-842168"/>
                <a:ext cx="121539" cy="121443"/>
              </a:xfrm>
              <a:custGeom>
                <a:avLst/>
                <a:gdLst>
                  <a:gd name="connsiteX0" fmla="*/ 90106 w 121539"/>
                  <a:gd name="connsiteY0" fmla="*/ 121444 h 121443"/>
                  <a:gd name="connsiteX1" fmla="*/ 31528 w 121539"/>
                  <a:gd name="connsiteY1" fmla="*/ 121444 h 121443"/>
                  <a:gd name="connsiteX2" fmla="*/ 0 w 121539"/>
                  <a:gd name="connsiteY2" fmla="*/ 90011 h 121443"/>
                  <a:gd name="connsiteX3" fmla="*/ 0 w 121539"/>
                  <a:gd name="connsiteY3" fmla="*/ 31528 h 121443"/>
                  <a:gd name="connsiteX4" fmla="*/ 31528 w 121539"/>
                  <a:gd name="connsiteY4" fmla="*/ 0 h 121443"/>
                  <a:gd name="connsiteX5" fmla="*/ 90106 w 121539"/>
                  <a:gd name="connsiteY5" fmla="*/ 0 h 121443"/>
                  <a:gd name="connsiteX6" fmla="*/ 121539 w 121539"/>
                  <a:gd name="connsiteY6" fmla="*/ 31528 h 121443"/>
                  <a:gd name="connsiteX7" fmla="*/ 121539 w 121539"/>
                  <a:gd name="connsiteY7" fmla="*/ 90011 h 121443"/>
                  <a:gd name="connsiteX8" fmla="*/ 90106 w 121539"/>
                  <a:gd name="connsiteY8" fmla="*/ 121444 h 121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539" h="121443">
                    <a:moveTo>
                      <a:pt x="90106" y="121444"/>
                    </a:moveTo>
                    <a:lnTo>
                      <a:pt x="31528" y="121444"/>
                    </a:lnTo>
                    <a:cubicBezTo>
                      <a:pt x="14097" y="121444"/>
                      <a:pt x="0" y="107347"/>
                      <a:pt x="0" y="90011"/>
                    </a:cubicBezTo>
                    <a:lnTo>
                      <a:pt x="0" y="31528"/>
                    </a:lnTo>
                    <a:cubicBezTo>
                      <a:pt x="0" y="14097"/>
                      <a:pt x="14097" y="0"/>
                      <a:pt x="31528" y="0"/>
                    </a:cubicBezTo>
                    <a:lnTo>
                      <a:pt x="90106" y="0"/>
                    </a:lnTo>
                    <a:cubicBezTo>
                      <a:pt x="107537" y="0"/>
                      <a:pt x="121539" y="14097"/>
                      <a:pt x="121539" y="31528"/>
                    </a:cubicBezTo>
                    <a:lnTo>
                      <a:pt x="121539" y="90011"/>
                    </a:lnTo>
                    <a:cubicBezTo>
                      <a:pt x="121539" y="107347"/>
                      <a:pt x="107442" y="121444"/>
                      <a:pt x="90106" y="121444"/>
                    </a:cubicBezTo>
                  </a:path>
                </a:pathLst>
              </a:custGeom>
              <a:solidFill>
                <a:srgbClr val="E80070"/>
              </a:solidFill>
              <a:ln w="9525" cap="flat">
                <a:noFill/>
                <a:prstDash val="solid"/>
                <a:miter/>
              </a:ln>
            </p:spPr>
            <p:txBody>
              <a:bodyPr rtlCol="0" anchor="ctr"/>
              <a:lstStyle/>
              <a:p>
                <a:endParaRPr lang="en-GB"/>
              </a:p>
            </p:txBody>
          </p:sp>
          <p:sp>
            <p:nvSpPr>
              <p:cNvPr id="32" name="Freeform: Shape 14">
                <a:extLst>
                  <a:ext uri="{FF2B5EF4-FFF2-40B4-BE49-F238E27FC236}">
                    <a16:creationId xmlns:a16="http://schemas.microsoft.com/office/drawing/2014/main" id="{55713F5A-8952-F74D-1E3D-4E5260412788}"/>
                  </a:ext>
                </a:extLst>
              </p:cNvPr>
              <p:cNvSpPr/>
              <p:nvPr/>
            </p:nvSpPr>
            <p:spPr>
              <a:xfrm>
                <a:off x="5674423" y="-749204"/>
                <a:ext cx="67532" cy="67532"/>
              </a:xfrm>
              <a:custGeom>
                <a:avLst/>
                <a:gdLst>
                  <a:gd name="connsiteX0" fmla="*/ 33814 w 67532"/>
                  <a:gd name="connsiteY0" fmla="*/ 67532 h 67532"/>
                  <a:gd name="connsiteX1" fmla="*/ 67532 w 67532"/>
                  <a:gd name="connsiteY1" fmla="*/ 33814 h 67532"/>
                  <a:gd name="connsiteX2" fmla="*/ 33814 w 67532"/>
                  <a:gd name="connsiteY2" fmla="*/ 0 h 67532"/>
                  <a:gd name="connsiteX3" fmla="*/ 0 w 67532"/>
                  <a:gd name="connsiteY3" fmla="*/ 33814 h 67532"/>
                  <a:gd name="connsiteX4" fmla="*/ 33814 w 67532"/>
                  <a:gd name="connsiteY4" fmla="*/ 67532 h 675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532" h="67532">
                    <a:moveTo>
                      <a:pt x="33814" y="67532"/>
                    </a:moveTo>
                    <a:cubicBezTo>
                      <a:pt x="52388" y="67532"/>
                      <a:pt x="67532" y="52483"/>
                      <a:pt x="67532" y="33814"/>
                    </a:cubicBezTo>
                    <a:cubicBezTo>
                      <a:pt x="67532" y="15145"/>
                      <a:pt x="52483" y="0"/>
                      <a:pt x="33814" y="0"/>
                    </a:cubicBezTo>
                    <a:cubicBezTo>
                      <a:pt x="15145" y="0"/>
                      <a:pt x="0" y="15145"/>
                      <a:pt x="0" y="33814"/>
                    </a:cubicBezTo>
                    <a:cubicBezTo>
                      <a:pt x="0" y="52483"/>
                      <a:pt x="15240" y="67532"/>
                      <a:pt x="33814" y="67532"/>
                    </a:cubicBezTo>
                    <a:close/>
                  </a:path>
                </a:pathLst>
              </a:custGeom>
              <a:solidFill>
                <a:srgbClr val="1D4F91"/>
              </a:solidFill>
              <a:ln w="9525" cap="flat">
                <a:noFill/>
                <a:prstDash val="solid"/>
                <a:miter/>
              </a:ln>
            </p:spPr>
            <p:txBody>
              <a:bodyPr rtlCol="0" anchor="ctr"/>
              <a:lstStyle/>
              <a:p>
                <a:endParaRPr lang="en-GB"/>
              </a:p>
            </p:txBody>
          </p:sp>
          <p:sp>
            <p:nvSpPr>
              <p:cNvPr id="33" name="Freeform: Shape 15">
                <a:extLst>
                  <a:ext uri="{FF2B5EF4-FFF2-40B4-BE49-F238E27FC236}">
                    <a16:creationId xmlns:a16="http://schemas.microsoft.com/office/drawing/2014/main" id="{01B1C7DB-3DD5-0A53-9CA4-82921788B1E0}"/>
                  </a:ext>
                </a:extLst>
              </p:cNvPr>
              <p:cNvSpPr/>
              <p:nvPr/>
            </p:nvSpPr>
            <p:spPr>
              <a:xfrm>
                <a:off x="4425505" y="-638714"/>
                <a:ext cx="230409" cy="328707"/>
              </a:xfrm>
              <a:custGeom>
                <a:avLst/>
                <a:gdLst>
                  <a:gd name="connsiteX0" fmla="*/ 50863 w 230409"/>
                  <a:gd name="connsiteY0" fmla="*/ 316992 h 328707"/>
                  <a:gd name="connsiteX1" fmla="*/ 28003 w 230409"/>
                  <a:gd name="connsiteY1" fmla="*/ 328708 h 328707"/>
                  <a:gd name="connsiteX2" fmla="*/ 12382 w 230409"/>
                  <a:gd name="connsiteY2" fmla="*/ 324803 h 328707"/>
                  <a:gd name="connsiteX3" fmla="*/ 0 w 230409"/>
                  <a:gd name="connsiteY3" fmla="*/ 300704 h 328707"/>
                  <a:gd name="connsiteX4" fmla="*/ 3905 w 230409"/>
                  <a:gd name="connsiteY4" fmla="*/ 287655 h 328707"/>
                  <a:gd name="connsiteX5" fmla="*/ 82201 w 230409"/>
                  <a:gd name="connsiteY5" fmla="*/ 164402 h 328707"/>
                  <a:gd name="connsiteX6" fmla="*/ 3905 w 230409"/>
                  <a:gd name="connsiteY6" fmla="*/ 41148 h 328707"/>
                  <a:gd name="connsiteX7" fmla="*/ 0 w 230409"/>
                  <a:gd name="connsiteY7" fmla="*/ 27432 h 328707"/>
                  <a:gd name="connsiteX8" fmla="*/ 13049 w 230409"/>
                  <a:gd name="connsiteY8" fmla="*/ 3905 h 328707"/>
                  <a:gd name="connsiteX9" fmla="*/ 27432 w 230409"/>
                  <a:gd name="connsiteY9" fmla="*/ 0 h 328707"/>
                  <a:gd name="connsiteX10" fmla="*/ 50959 w 230409"/>
                  <a:gd name="connsiteY10" fmla="*/ 11716 h 328707"/>
                  <a:gd name="connsiteX11" fmla="*/ 114871 w 230409"/>
                  <a:gd name="connsiteY11" fmla="*/ 112776 h 328707"/>
                  <a:gd name="connsiteX12" fmla="*/ 179451 w 230409"/>
                  <a:gd name="connsiteY12" fmla="*/ 11716 h 328707"/>
                  <a:gd name="connsiteX13" fmla="*/ 202978 w 230409"/>
                  <a:gd name="connsiteY13" fmla="*/ 0 h 328707"/>
                  <a:gd name="connsiteX14" fmla="*/ 217361 w 230409"/>
                  <a:gd name="connsiteY14" fmla="*/ 3905 h 328707"/>
                  <a:gd name="connsiteX15" fmla="*/ 230410 w 230409"/>
                  <a:gd name="connsiteY15" fmla="*/ 27432 h 328707"/>
                  <a:gd name="connsiteX16" fmla="*/ 226504 w 230409"/>
                  <a:gd name="connsiteY16" fmla="*/ 41148 h 328707"/>
                  <a:gd name="connsiteX17" fmla="*/ 148209 w 230409"/>
                  <a:gd name="connsiteY17" fmla="*/ 164402 h 328707"/>
                  <a:gd name="connsiteX18" fmla="*/ 226504 w 230409"/>
                  <a:gd name="connsiteY18" fmla="*/ 287655 h 328707"/>
                  <a:gd name="connsiteX19" fmla="*/ 230410 w 230409"/>
                  <a:gd name="connsiteY19" fmla="*/ 300704 h 328707"/>
                  <a:gd name="connsiteX20" fmla="*/ 218027 w 230409"/>
                  <a:gd name="connsiteY20" fmla="*/ 324803 h 328707"/>
                  <a:gd name="connsiteX21" fmla="*/ 202406 w 230409"/>
                  <a:gd name="connsiteY21" fmla="*/ 328708 h 328707"/>
                  <a:gd name="connsiteX22" fmla="*/ 179546 w 230409"/>
                  <a:gd name="connsiteY22" fmla="*/ 316992 h 328707"/>
                  <a:gd name="connsiteX23" fmla="*/ 114967 w 230409"/>
                  <a:gd name="connsiteY23" fmla="*/ 216503 h 328707"/>
                  <a:gd name="connsiteX24" fmla="*/ 51054 w 230409"/>
                  <a:gd name="connsiteY24" fmla="*/ 316992 h 328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30409" h="328707">
                    <a:moveTo>
                      <a:pt x="50863" y="316992"/>
                    </a:moveTo>
                    <a:cubicBezTo>
                      <a:pt x="45625" y="324803"/>
                      <a:pt x="37147" y="328708"/>
                      <a:pt x="28003" y="328708"/>
                    </a:cubicBezTo>
                    <a:cubicBezTo>
                      <a:pt x="22765" y="328708"/>
                      <a:pt x="16954" y="327374"/>
                      <a:pt x="12382" y="324803"/>
                    </a:cubicBezTo>
                    <a:cubicBezTo>
                      <a:pt x="5239" y="320231"/>
                      <a:pt x="0" y="310420"/>
                      <a:pt x="0" y="300704"/>
                    </a:cubicBezTo>
                    <a:cubicBezTo>
                      <a:pt x="0" y="296132"/>
                      <a:pt x="1333" y="291560"/>
                      <a:pt x="3905" y="287655"/>
                    </a:cubicBezTo>
                    <a:lnTo>
                      <a:pt x="82201" y="164402"/>
                    </a:lnTo>
                    <a:lnTo>
                      <a:pt x="3905" y="41148"/>
                    </a:lnTo>
                    <a:cubicBezTo>
                      <a:pt x="1333" y="37243"/>
                      <a:pt x="0" y="32004"/>
                      <a:pt x="0" y="27432"/>
                    </a:cubicBezTo>
                    <a:cubicBezTo>
                      <a:pt x="0" y="18288"/>
                      <a:pt x="4572" y="8477"/>
                      <a:pt x="13049" y="3905"/>
                    </a:cubicBezTo>
                    <a:cubicBezTo>
                      <a:pt x="17621" y="1333"/>
                      <a:pt x="22193" y="0"/>
                      <a:pt x="27432" y="0"/>
                    </a:cubicBezTo>
                    <a:cubicBezTo>
                      <a:pt x="36576" y="0"/>
                      <a:pt x="45720" y="3905"/>
                      <a:pt x="50959" y="11716"/>
                    </a:cubicBezTo>
                    <a:lnTo>
                      <a:pt x="114871" y="112776"/>
                    </a:lnTo>
                    <a:lnTo>
                      <a:pt x="179451" y="11716"/>
                    </a:lnTo>
                    <a:cubicBezTo>
                      <a:pt x="184690" y="3905"/>
                      <a:pt x="193834" y="0"/>
                      <a:pt x="202978" y="0"/>
                    </a:cubicBezTo>
                    <a:cubicBezTo>
                      <a:pt x="208216" y="0"/>
                      <a:pt x="212789" y="1333"/>
                      <a:pt x="217361" y="3905"/>
                    </a:cubicBezTo>
                    <a:cubicBezTo>
                      <a:pt x="225838" y="8477"/>
                      <a:pt x="230410" y="18288"/>
                      <a:pt x="230410" y="27432"/>
                    </a:cubicBezTo>
                    <a:cubicBezTo>
                      <a:pt x="230410" y="32004"/>
                      <a:pt x="229076" y="37243"/>
                      <a:pt x="226504" y="41148"/>
                    </a:cubicBezTo>
                    <a:lnTo>
                      <a:pt x="148209" y="164402"/>
                    </a:lnTo>
                    <a:lnTo>
                      <a:pt x="226504" y="287655"/>
                    </a:lnTo>
                    <a:cubicBezTo>
                      <a:pt x="229076" y="291560"/>
                      <a:pt x="230410" y="296132"/>
                      <a:pt x="230410" y="300704"/>
                    </a:cubicBezTo>
                    <a:cubicBezTo>
                      <a:pt x="230410" y="310515"/>
                      <a:pt x="225171" y="320231"/>
                      <a:pt x="218027" y="324803"/>
                    </a:cubicBezTo>
                    <a:cubicBezTo>
                      <a:pt x="213455" y="327374"/>
                      <a:pt x="207550" y="328708"/>
                      <a:pt x="202406" y="328708"/>
                    </a:cubicBezTo>
                    <a:cubicBezTo>
                      <a:pt x="193262" y="328708"/>
                      <a:pt x="184785" y="324803"/>
                      <a:pt x="179546" y="316992"/>
                    </a:cubicBezTo>
                    <a:lnTo>
                      <a:pt x="114967" y="216503"/>
                    </a:lnTo>
                    <a:lnTo>
                      <a:pt x="51054" y="316992"/>
                    </a:lnTo>
                    <a:close/>
                  </a:path>
                </a:pathLst>
              </a:custGeom>
              <a:solidFill>
                <a:srgbClr val="1D4F91"/>
              </a:solidFill>
              <a:ln w="9525" cap="flat">
                <a:noFill/>
                <a:prstDash val="solid"/>
                <a:miter/>
              </a:ln>
            </p:spPr>
            <p:txBody>
              <a:bodyPr rtlCol="0" anchor="ctr"/>
              <a:lstStyle/>
              <a:p>
                <a:endParaRPr lang="en-GB"/>
              </a:p>
            </p:txBody>
          </p:sp>
          <p:sp>
            <p:nvSpPr>
              <p:cNvPr id="34" name="Freeform: Shape 16">
                <a:extLst>
                  <a:ext uri="{FF2B5EF4-FFF2-40B4-BE49-F238E27FC236}">
                    <a16:creationId xmlns:a16="http://schemas.microsoft.com/office/drawing/2014/main" id="{7FB97CC8-014C-0D18-767D-4CFEC7DD3315}"/>
                  </a:ext>
                </a:extLst>
              </p:cNvPr>
              <p:cNvSpPr/>
              <p:nvPr/>
            </p:nvSpPr>
            <p:spPr>
              <a:xfrm>
                <a:off x="4700015" y="-643286"/>
                <a:ext cx="336613" cy="464534"/>
              </a:xfrm>
              <a:custGeom>
                <a:avLst/>
                <a:gdLst>
                  <a:gd name="connsiteX0" fmla="*/ 55435 w 336613"/>
                  <a:gd name="connsiteY0" fmla="*/ 43053 h 464534"/>
                  <a:gd name="connsiteX1" fmla="*/ 167640 w 336613"/>
                  <a:gd name="connsiteY1" fmla="*/ 0 h 464534"/>
                  <a:gd name="connsiteX2" fmla="*/ 336613 w 336613"/>
                  <a:gd name="connsiteY2" fmla="*/ 168974 h 464534"/>
                  <a:gd name="connsiteX3" fmla="*/ 167640 w 336613"/>
                  <a:gd name="connsiteY3" fmla="*/ 336614 h 464534"/>
                  <a:gd name="connsiteX4" fmla="*/ 55435 w 336613"/>
                  <a:gd name="connsiteY4" fmla="*/ 293561 h 464534"/>
                  <a:gd name="connsiteX5" fmla="*/ 55435 w 336613"/>
                  <a:gd name="connsiteY5" fmla="*/ 437769 h 464534"/>
                  <a:gd name="connsiteX6" fmla="*/ 27432 w 336613"/>
                  <a:gd name="connsiteY6" fmla="*/ 464534 h 464534"/>
                  <a:gd name="connsiteX7" fmla="*/ 0 w 336613"/>
                  <a:gd name="connsiteY7" fmla="*/ 437769 h 464534"/>
                  <a:gd name="connsiteX8" fmla="*/ 0 w 336613"/>
                  <a:gd name="connsiteY8" fmla="*/ 29432 h 464534"/>
                  <a:gd name="connsiteX9" fmla="*/ 27432 w 336613"/>
                  <a:gd name="connsiteY9" fmla="*/ 2667 h 464534"/>
                  <a:gd name="connsiteX10" fmla="*/ 55435 w 336613"/>
                  <a:gd name="connsiteY10" fmla="*/ 29432 h 464534"/>
                  <a:gd name="connsiteX11" fmla="*/ 55435 w 336613"/>
                  <a:gd name="connsiteY11" fmla="*/ 43148 h 464534"/>
                  <a:gd name="connsiteX12" fmla="*/ 167640 w 336613"/>
                  <a:gd name="connsiteY12" fmla="*/ 56102 h 464534"/>
                  <a:gd name="connsiteX13" fmla="*/ 55435 w 336613"/>
                  <a:gd name="connsiteY13" fmla="*/ 168974 h 464534"/>
                  <a:gd name="connsiteX14" fmla="*/ 167640 w 336613"/>
                  <a:gd name="connsiteY14" fmla="*/ 281178 h 464534"/>
                  <a:gd name="connsiteX15" fmla="*/ 280511 w 336613"/>
                  <a:gd name="connsiteY15" fmla="*/ 168974 h 464534"/>
                  <a:gd name="connsiteX16" fmla="*/ 167640 w 336613"/>
                  <a:gd name="connsiteY16" fmla="*/ 56102 h 46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6613" h="464534">
                    <a:moveTo>
                      <a:pt x="55435" y="43053"/>
                    </a:moveTo>
                    <a:cubicBezTo>
                      <a:pt x="84772" y="16288"/>
                      <a:pt x="124587" y="0"/>
                      <a:pt x="167640" y="0"/>
                    </a:cubicBezTo>
                    <a:cubicBezTo>
                      <a:pt x="261556" y="0"/>
                      <a:pt x="336613" y="75057"/>
                      <a:pt x="336613" y="168974"/>
                    </a:cubicBezTo>
                    <a:cubicBezTo>
                      <a:pt x="336613" y="262890"/>
                      <a:pt x="261556" y="336614"/>
                      <a:pt x="167640" y="336614"/>
                    </a:cubicBezTo>
                    <a:cubicBezTo>
                      <a:pt x="124587" y="336614"/>
                      <a:pt x="84772" y="320326"/>
                      <a:pt x="55435" y="293561"/>
                    </a:cubicBezTo>
                    <a:lnTo>
                      <a:pt x="55435" y="437769"/>
                    </a:lnTo>
                    <a:cubicBezTo>
                      <a:pt x="55435" y="452152"/>
                      <a:pt x="42386" y="464534"/>
                      <a:pt x="27432" y="464534"/>
                    </a:cubicBezTo>
                    <a:cubicBezTo>
                      <a:pt x="13716" y="464534"/>
                      <a:pt x="0" y="452152"/>
                      <a:pt x="0" y="437769"/>
                    </a:cubicBezTo>
                    <a:lnTo>
                      <a:pt x="0" y="29432"/>
                    </a:lnTo>
                    <a:cubicBezTo>
                      <a:pt x="0" y="15050"/>
                      <a:pt x="13716" y="2667"/>
                      <a:pt x="27432" y="2667"/>
                    </a:cubicBezTo>
                    <a:cubicBezTo>
                      <a:pt x="42386" y="2667"/>
                      <a:pt x="55435" y="15050"/>
                      <a:pt x="55435" y="29432"/>
                    </a:cubicBezTo>
                    <a:lnTo>
                      <a:pt x="55435" y="43148"/>
                    </a:lnTo>
                    <a:close/>
                    <a:moveTo>
                      <a:pt x="167640" y="56102"/>
                    </a:moveTo>
                    <a:cubicBezTo>
                      <a:pt x="104966" y="56102"/>
                      <a:pt x="55435" y="105632"/>
                      <a:pt x="55435" y="168974"/>
                    </a:cubicBezTo>
                    <a:cubicBezTo>
                      <a:pt x="55435" y="232315"/>
                      <a:pt x="105061" y="281178"/>
                      <a:pt x="167640" y="281178"/>
                    </a:cubicBezTo>
                    <a:cubicBezTo>
                      <a:pt x="230219" y="281178"/>
                      <a:pt x="280511" y="231648"/>
                      <a:pt x="280511" y="168974"/>
                    </a:cubicBezTo>
                    <a:cubicBezTo>
                      <a:pt x="280511" y="106299"/>
                      <a:pt x="230981" y="56102"/>
                      <a:pt x="167640" y="56102"/>
                    </a:cubicBezTo>
                    <a:close/>
                  </a:path>
                </a:pathLst>
              </a:custGeom>
              <a:solidFill>
                <a:srgbClr val="1D4F91"/>
              </a:solidFill>
              <a:ln w="9525" cap="flat">
                <a:noFill/>
                <a:prstDash val="solid"/>
                <a:miter/>
              </a:ln>
            </p:spPr>
            <p:txBody>
              <a:bodyPr rtlCol="0" anchor="ctr"/>
              <a:lstStyle/>
              <a:p>
                <a:endParaRPr lang="en-GB"/>
              </a:p>
            </p:txBody>
          </p:sp>
          <p:sp>
            <p:nvSpPr>
              <p:cNvPr id="35" name="Freeform: Shape 17">
                <a:extLst>
                  <a:ext uri="{FF2B5EF4-FFF2-40B4-BE49-F238E27FC236}">
                    <a16:creationId xmlns:a16="http://schemas.microsoft.com/office/drawing/2014/main" id="{1B31F923-F20C-0011-439B-EE19AC6E1DEB}"/>
                  </a:ext>
                </a:extLst>
              </p:cNvPr>
              <p:cNvSpPr/>
              <p:nvPr/>
            </p:nvSpPr>
            <p:spPr>
              <a:xfrm>
                <a:off x="5458681" y="-643286"/>
                <a:ext cx="170307" cy="334041"/>
              </a:xfrm>
              <a:custGeom>
                <a:avLst/>
                <a:gdLst>
                  <a:gd name="connsiteX0" fmla="*/ 55531 w 170307"/>
                  <a:gd name="connsiteY0" fmla="*/ 138303 h 334041"/>
                  <a:gd name="connsiteX1" fmla="*/ 55531 w 170307"/>
                  <a:gd name="connsiteY1" fmla="*/ 307277 h 334041"/>
                  <a:gd name="connsiteX2" fmla="*/ 28099 w 170307"/>
                  <a:gd name="connsiteY2" fmla="*/ 334042 h 334041"/>
                  <a:gd name="connsiteX3" fmla="*/ 0 w 170307"/>
                  <a:gd name="connsiteY3" fmla="*/ 307277 h 334041"/>
                  <a:gd name="connsiteX4" fmla="*/ 0 w 170307"/>
                  <a:gd name="connsiteY4" fmla="*/ 29337 h 334041"/>
                  <a:gd name="connsiteX5" fmla="*/ 28099 w 170307"/>
                  <a:gd name="connsiteY5" fmla="*/ 2572 h 334041"/>
                  <a:gd name="connsiteX6" fmla="*/ 55531 w 170307"/>
                  <a:gd name="connsiteY6" fmla="*/ 28004 h 334041"/>
                  <a:gd name="connsiteX7" fmla="*/ 139637 w 170307"/>
                  <a:gd name="connsiteY7" fmla="*/ 0 h 334041"/>
                  <a:gd name="connsiteX8" fmla="*/ 170307 w 170307"/>
                  <a:gd name="connsiteY8" fmla="*/ 27432 h 334041"/>
                  <a:gd name="connsiteX9" fmla="*/ 139637 w 170307"/>
                  <a:gd name="connsiteY9" fmla="*/ 56102 h 334041"/>
                  <a:gd name="connsiteX10" fmla="*/ 55531 w 170307"/>
                  <a:gd name="connsiteY10" fmla="*/ 138303 h 334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0307" h="334041">
                    <a:moveTo>
                      <a:pt x="55531" y="138303"/>
                    </a:moveTo>
                    <a:lnTo>
                      <a:pt x="55531" y="307277"/>
                    </a:lnTo>
                    <a:cubicBezTo>
                      <a:pt x="55531" y="321659"/>
                      <a:pt x="41815" y="334042"/>
                      <a:pt x="28099" y="334042"/>
                    </a:cubicBezTo>
                    <a:cubicBezTo>
                      <a:pt x="13049" y="334042"/>
                      <a:pt x="0" y="321659"/>
                      <a:pt x="0" y="307277"/>
                    </a:cubicBezTo>
                    <a:lnTo>
                      <a:pt x="0" y="29337"/>
                    </a:lnTo>
                    <a:cubicBezTo>
                      <a:pt x="0" y="14954"/>
                      <a:pt x="13049" y="2572"/>
                      <a:pt x="28099" y="2572"/>
                    </a:cubicBezTo>
                    <a:cubicBezTo>
                      <a:pt x="41148" y="2572"/>
                      <a:pt x="54864" y="14288"/>
                      <a:pt x="55531" y="28004"/>
                    </a:cubicBezTo>
                    <a:cubicBezTo>
                      <a:pt x="78391" y="10382"/>
                      <a:pt x="107728" y="572"/>
                      <a:pt x="139637" y="0"/>
                    </a:cubicBezTo>
                    <a:cubicBezTo>
                      <a:pt x="157258" y="0"/>
                      <a:pt x="170307" y="13716"/>
                      <a:pt x="170307" y="27432"/>
                    </a:cubicBezTo>
                    <a:cubicBezTo>
                      <a:pt x="170307" y="42386"/>
                      <a:pt x="156591" y="56102"/>
                      <a:pt x="139637" y="56102"/>
                    </a:cubicBezTo>
                    <a:cubicBezTo>
                      <a:pt x="95917" y="57436"/>
                      <a:pt x="55531" y="73057"/>
                      <a:pt x="55531" y="138303"/>
                    </a:cubicBezTo>
                    <a:close/>
                  </a:path>
                </a:pathLst>
              </a:custGeom>
              <a:solidFill>
                <a:srgbClr val="1D4F91"/>
              </a:solidFill>
              <a:ln w="9525" cap="flat">
                <a:noFill/>
                <a:prstDash val="solid"/>
                <a:miter/>
              </a:ln>
            </p:spPr>
            <p:txBody>
              <a:bodyPr rtlCol="0" anchor="ctr"/>
              <a:lstStyle/>
              <a:p>
                <a:endParaRPr lang="en-GB"/>
              </a:p>
            </p:txBody>
          </p:sp>
          <p:sp>
            <p:nvSpPr>
              <p:cNvPr id="36" name="Freeform: Shape 18">
                <a:extLst>
                  <a:ext uri="{FF2B5EF4-FFF2-40B4-BE49-F238E27FC236}">
                    <a16:creationId xmlns:a16="http://schemas.microsoft.com/office/drawing/2014/main" id="{90F70FEE-1613-8EE1-2046-F10C02C7AE7C}"/>
                  </a:ext>
                </a:extLst>
              </p:cNvPr>
              <p:cNvSpPr/>
              <p:nvPr/>
            </p:nvSpPr>
            <p:spPr>
              <a:xfrm>
                <a:off x="5680614" y="-640714"/>
                <a:ext cx="55435" cy="331469"/>
              </a:xfrm>
              <a:custGeom>
                <a:avLst/>
                <a:gdLst>
                  <a:gd name="connsiteX0" fmla="*/ 28004 w 55435"/>
                  <a:gd name="connsiteY0" fmla="*/ 0 h 331469"/>
                  <a:gd name="connsiteX1" fmla="*/ 0 w 55435"/>
                  <a:gd name="connsiteY1" fmla="*/ 26765 h 331469"/>
                  <a:gd name="connsiteX2" fmla="*/ 0 w 55435"/>
                  <a:gd name="connsiteY2" fmla="*/ 304705 h 331469"/>
                  <a:gd name="connsiteX3" fmla="*/ 28004 w 55435"/>
                  <a:gd name="connsiteY3" fmla="*/ 331470 h 331469"/>
                  <a:gd name="connsiteX4" fmla="*/ 55436 w 55435"/>
                  <a:gd name="connsiteY4" fmla="*/ 304705 h 331469"/>
                  <a:gd name="connsiteX5" fmla="*/ 55436 w 55435"/>
                  <a:gd name="connsiteY5" fmla="*/ 26765 h 331469"/>
                  <a:gd name="connsiteX6" fmla="*/ 28004 w 55435"/>
                  <a:gd name="connsiteY6" fmla="*/ 0 h 331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435" h="331469">
                    <a:moveTo>
                      <a:pt x="28004" y="0"/>
                    </a:moveTo>
                    <a:cubicBezTo>
                      <a:pt x="13049" y="0"/>
                      <a:pt x="0" y="12382"/>
                      <a:pt x="0" y="26765"/>
                    </a:cubicBezTo>
                    <a:lnTo>
                      <a:pt x="0" y="304705"/>
                    </a:lnTo>
                    <a:cubicBezTo>
                      <a:pt x="0" y="319088"/>
                      <a:pt x="13049" y="331470"/>
                      <a:pt x="28004" y="331470"/>
                    </a:cubicBezTo>
                    <a:cubicBezTo>
                      <a:pt x="41720" y="331470"/>
                      <a:pt x="55436" y="319088"/>
                      <a:pt x="55436" y="304705"/>
                    </a:cubicBezTo>
                    <a:lnTo>
                      <a:pt x="55436" y="26765"/>
                    </a:lnTo>
                    <a:cubicBezTo>
                      <a:pt x="55436" y="12382"/>
                      <a:pt x="41720" y="0"/>
                      <a:pt x="28004" y="0"/>
                    </a:cubicBezTo>
                    <a:close/>
                  </a:path>
                </a:pathLst>
              </a:custGeom>
              <a:solidFill>
                <a:srgbClr val="1D4F91"/>
              </a:solidFill>
              <a:ln w="9525" cap="flat">
                <a:noFill/>
                <a:prstDash val="solid"/>
                <a:miter/>
              </a:ln>
            </p:spPr>
            <p:txBody>
              <a:bodyPr rtlCol="0" anchor="ctr"/>
              <a:lstStyle/>
              <a:p>
                <a:endParaRPr lang="en-GB"/>
              </a:p>
            </p:txBody>
          </p:sp>
          <p:sp>
            <p:nvSpPr>
              <p:cNvPr id="37" name="Freeform: Shape 19">
                <a:extLst>
                  <a:ext uri="{FF2B5EF4-FFF2-40B4-BE49-F238E27FC236}">
                    <a16:creationId xmlns:a16="http://schemas.microsoft.com/office/drawing/2014/main" id="{9391A79D-6707-FC66-8938-3357F56E2A95}"/>
                  </a:ext>
                </a:extLst>
              </p:cNvPr>
              <p:cNvSpPr/>
              <p:nvPr/>
            </p:nvSpPr>
            <p:spPr>
              <a:xfrm>
                <a:off x="5781674" y="-643286"/>
                <a:ext cx="336613" cy="336613"/>
              </a:xfrm>
              <a:custGeom>
                <a:avLst/>
                <a:gdLst>
                  <a:gd name="connsiteX0" fmla="*/ 281178 w 336613"/>
                  <a:gd name="connsiteY0" fmla="*/ 29337 h 336613"/>
                  <a:gd name="connsiteX1" fmla="*/ 309181 w 336613"/>
                  <a:gd name="connsiteY1" fmla="*/ 2572 h 336613"/>
                  <a:gd name="connsiteX2" fmla="*/ 336613 w 336613"/>
                  <a:gd name="connsiteY2" fmla="*/ 29337 h 336613"/>
                  <a:gd name="connsiteX3" fmla="*/ 336613 w 336613"/>
                  <a:gd name="connsiteY3" fmla="*/ 307277 h 336613"/>
                  <a:gd name="connsiteX4" fmla="*/ 309181 w 336613"/>
                  <a:gd name="connsiteY4" fmla="*/ 334042 h 336613"/>
                  <a:gd name="connsiteX5" fmla="*/ 281178 w 336613"/>
                  <a:gd name="connsiteY5" fmla="*/ 307277 h 336613"/>
                  <a:gd name="connsiteX6" fmla="*/ 281178 w 336613"/>
                  <a:gd name="connsiteY6" fmla="*/ 293561 h 336613"/>
                  <a:gd name="connsiteX7" fmla="*/ 168973 w 336613"/>
                  <a:gd name="connsiteY7" fmla="*/ 336614 h 336613"/>
                  <a:gd name="connsiteX8" fmla="*/ 0 w 336613"/>
                  <a:gd name="connsiteY8" fmla="*/ 167640 h 336613"/>
                  <a:gd name="connsiteX9" fmla="*/ 168973 w 336613"/>
                  <a:gd name="connsiteY9" fmla="*/ 0 h 336613"/>
                  <a:gd name="connsiteX10" fmla="*/ 281178 w 336613"/>
                  <a:gd name="connsiteY10" fmla="*/ 43053 h 336613"/>
                  <a:gd name="connsiteX11" fmla="*/ 281178 w 336613"/>
                  <a:gd name="connsiteY11" fmla="*/ 29337 h 336613"/>
                  <a:gd name="connsiteX12" fmla="*/ 168973 w 336613"/>
                  <a:gd name="connsiteY12" fmla="*/ 280511 h 336613"/>
                  <a:gd name="connsiteX13" fmla="*/ 281178 w 336613"/>
                  <a:gd name="connsiteY13" fmla="*/ 167640 h 336613"/>
                  <a:gd name="connsiteX14" fmla="*/ 168973 w 336613"/>
                  <a:gd name="connsiteY14" fmla="*/ 55435 h 336613"/>
                  <a:gd name="connsiteX15" fmla="*/ 56102 w 336613"/>
                  <a:gd name="connsiteY15" fmla="*/ 167640 h 336613"/>
                  <a:gd name="connsiteX16" fmla="*/ 168973 w 336613"/>
                  <a:gd name="connsiteY16" fmla="*/ 280511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6613" h="336613">
                    <a:moveTo>
                      <a:pt x="281178" y="29337"/>
                    </a:moveTo>
                    <a:cubicBezTo>
                      <a:pt x="281178" y="14954"/>
                      <a:pt x="294227" y="2572"/>
                      <a:pt x="309181" y="2572"/>
                    </a:cubicBezTo>
                    <a:cubicBezTo>
                      <a:pt x="322897" y="2572"/>
                      <a:pt x="336613" y="14954"/>
                      <a:pt x="336613" y="29337"/>
                    </a:cubicBezTo>
                    <a:lnTo>
                      <a:pt x="336613" y="307277"/>
                    </a:lnTo>
                    <a:cubicBezTo>
                      <a:pt x="336613" y="321659"/>
                      <a:pt x="322897" y="334042"/>
                      <a:pt x="309181" y="334042"/>
                    </a:cubicBezTo>
                    <a:cubicBezTo>
                      <a:pt x="294132" y="334042"/>
                      <a:pt x="281178" y="321659"/>
                      <a:pt x="281178" y="307277"/>
                    </a:cubicBezTo>
                    <a:lnTo>
                      <a:pt x="281178" y="293561"/>
                    </a:lnTo>
                    <a:cubicBezTo>
                      <a:pt x="251174" y="320326"/>
                      <a:pt x="212027" y="336614"/>
                      <a:pt x="168973" y="336614"/>
                    </a:cubicBezTo>
                    <a:cubicBezTo>
                      <a:pt x="75057" y="336614"/>
                      <a:pt x="0" y="261652"/>
                      <a:pt x="0" y="167640"/>
                    </a:cubicBezTo>
                    <a:cubicBezTo>
                      <a:pt x="0" y="73628"/>
                      <a:pt x="75057" y="0"/>
                      <a:pt x="168973" y="0"/>
                    </a:cubicBezTo>
                    <a:cubicBezTo>
                      <a:pt x="212027" y="0"/>
                      <a:pt x="251174" y="16288"/>
                      <a:pt x="281178" y="43053"/>
                    </a:cubicBezTo>
                    <a:lnTo>
                      <a:pt x="281178" y="29337"/>
                    </a:lnTo>
                    <a:close/>
                    <a:moveTo>
                      <a:pt x="168973" y="280511"/>
                    </a:moveTo>
                    <a:cubicBezTo>
                      <a:pt x="231648" y="280511"/>
                      <a:pt x="281178" y="230886"/>
                      <a:pt x="281178" y="167640"/>
                    </a:cubicBezTo>
                    <a:cubicBezTo>
                      <a:pt x="281178" y="104394"/>
                      <a:pt x="231553" y="55435"/>
                      <a:pt x="168973" y="55435"/>
                    </a:cubicBezTo>
                    <a:cubicBezTo>
                      <a:pt x="106394" y="55435"/>
                      <a:pt x="56102" y="104966"/>
                      <a:pt x="56102" y="167640"/>
                    </a:cubicBezTo>
                    <a:cubicBezTo>
                      <a:pt x="56102" y="230315"/>
                      <a:pt x="105632" y="280511"/>
                      <a:pt x="168973" y="280511"/>
                    </a:cubicBezTo>
                    <a:close/>
                  </a:path>
                </a:pathLst>
              </a:custGeom>
              <a:solidFill>
                <a:srgbClr val="1D4F91"/>
              </a:solidFill>
              <a:ln w="9525" cap="flat">
                <a:noFill/>
                <a:prstDash val="solid"/>
                <a:miter/>
              </a:ln>
            </p:spPr>
            <p:txBody>
              <a:bodyPr rtlCol="0" anchor="ctr"/>
              <a:lstStyle/>
              <a:p>
                <a:endParaRPr lang="en-GB"/>
              </a:p>
            </p:txBody>
          </p:sp>
          <p:sp>
            <p:nvSpPr>
              <p:cNvPr id="38" name="Freeform: Shape 20">
                <a:extLst>
                  <a:ext uri="{FF2B5EF4-FFF2-40B4-BE49-F238E27FC236}">
                    <a16:creationId xmlns:a16="http://schemas.microsoft.com/office/drawing/2014/main" id="{F276183D-4D16-AB52-CFEE-E0CEE9DE2B88}"/>
                  </a:ext>
                </a:extLst>
              </p:cNvPr>
              <p:cNvSpPr/>
              <p:nvPr/>
            </p:nvSpPr>
            <p:spPr>
              <a:xfrm>
                <a:off x="6171723" y="-643286"/>
                <a:ext cx="284416" cy="334041"/>
              </a:xfrm>
              <a:custGeom>
                <a:avLst/>
                <a:gdLst>
                  <a:gd name="connsiteX0" fmla="*/ 228981 w 284416"/>
                  <a:gd name="connsiteY0" fmla="*/ 141542 h 334041"/>
                  <a:gd name="connsiteX1" fmla="*/ 142208 w 284416"/>
                  <a:gd name="connsiteY1" fmla="*/ 54769 h 334041"/>
                  <a:gd name="connsiteX2" fmla="*/ 55435 w 284416"/>
                  <a:gd name="connsiteY2" fmla="*/ 138303 h 334041"/>
                  <a:gd name="connsiteX3" fmla="*/ 55435 w 284416"/>
                  <a:gd name="connsiteY3" fmla="*/ 307277 h 334041"/>
                  <a:gd name="connsiteX4" fmla="*/ 28004 w 284416"/>
                  <a:gd name="connsiteY4" fmla="*/ 334042 h 334041"/>
                  <a:gd name="connsiteX5" fmla="*/ 0 w 284416"/>
                  <a:gd name="connsiteY5" fmla="*/ 307277 h 334041"/>
                  <a:gd name="connsiteX6" fmla="*/ 0 w 284416"/>
                  <a:gd name="connsiteY6" fmla="*/ 29337 h 334041"/>
                  <a:gd name="connsiteX7" fmla="*/ 28004 w 284416"/>
                  <a:gd name="connsiteY7" fmla="*/ 2572 h 334041"/>
                  <a:gd name="connsiteX8" fmla="*/ 55435 w 284416"/>
                  <a:gd name="connsiteY8" fmla="*/ 28004 h 334041"/>
                  <a:gd name="connsiteX9" fmla="*/ 141541 w 284416"/>
                  <a:gd name="connsiteY9" fmla="*/ 0 h 334041"/>
                  <a:gd name="connsiteX10" fmla="*/ 284416 w 284416"/>
                  <a:gd name="connsiteY10" fmla="*/ 133731 h 334041"/>
                  <a:gd name="connsiteX11" fmla="*/ 284416 w 284416"/>
                  <a:gd name="connsiteY11" fmla="*/ 307277 h 334041"/>
                  <a:gd name="connsiteX12" fmla="*/ 256984 w 284416"/>
                  <a:gd name="connsiteY12" fmla="*/ 334042 h 334041"/>
                  <a:gd name="connsiteX13" fmla="*/ 228886 w 284416"/>
                  <a:gd name="connsiteY13" fmla="*/ 307277 h 334041"/>
                  <a:gd name="connsiteX14" fmla="*/ 228886 w 284416"/>
                  <a:gd name="connsiteY14" fmla="*/ 141542 h 334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4416" h="334041">
                    <a:moveTo>
                      <a:pt x="228981" y="141542"/>
                    </a:moveTo>
                    <a:cubicBezTo>
                      <a:pt x="228981" y="95250"/>
                      <a:pt x="188500" y="54769"/>
                      <a:pt x="142208" y="54769"/>
                    </a:cubicBezTo>
                    <a:cubicBezTo>
                      <a:pt x="95917" y="54769"/>
                      <a:pt x="55435" y="73057"/>
                      <a:pt x="55435" y="138303"/>
                    </a:cubicBezTo>
                    <a:lnTo>
                      <a:pt x="55435" y="307277"/>
                    </a:lnTo>
                    <a:cubicBezTo>
                      <a:pt x="55435" y="321659"/>
                      <a:pt x="41719" y="334042"/>
                      <a:pt x="28004" y="334042"/>
                    </a:cubicBezTo>
                    <a:cubicBezTo>
                      <a:pt x="12954" y="334042"/>
                      <a:pt x="0" y="321659"/>
                      <a:pt x="0" y="307277"/>
                    </a:cubicBezTo>
                    <a:lnTo>
                      <a:pt x="0" y="29337"/>
                    </a:lnTo>
                    <a:cubicBezTo>
                      <a:pt x="0" y="14954"/>
                      <a:pt x="13049" y="2572"/>
                      <a:pt x="28004" y="2572"/>
                    </a:cubicBezTo>
                    <a:cubicBezTo>
                      <a:pt x="41053" y="2572"/>
                      <a:pt x="54769" y="14288"/>
                      <a:pt x="55435" y="28004"/>
                    </a:cubicBezTo>
                    <a:cubicBezTo>
                      <a:pt x="78962" y="9716"/>
                      <a:pt x="108966" y="0"/>
                      <a:pt x="141541" y="0"/>
                    </a:cubicBezTo>
                    <a:cubicBezTo>
                      <a:pt x="217265" y="0"/>
                      <a:pt x="284416" y="59341"/>
                      <a:pt x="284416" y="133731"/>
                    </a:cubicBezTo>
                    <a:lnTo>
                      <a:pt x="284416" y="307277"/>
                    </a:lnTo>
                    <a:cubicBezTo>
                      <a:pt x="284416" y="321659"/>
                      <a:pt x="270700" y="334042"/>
                      <a:pt x="256984" y="334042"/>
                    </a:cubicBezTo>
                    <a:cubicBezTo>
                      <a:pt x="241935" y="334042"/>
                      <a:pt x="228886" y="321659"/>
                      <a:pt x="228886" y="307277"/>
                    </a:cubicBezTo>
                    <a:lnTo>
                      <a:pt x="228886" y="141542"/>
                    </a:lnTo>
                    <a:close/>
                  </a:path>
                </a:pathLst>
              </a:custGeom>
              <a:solidFill>
                <a:srgbClr val="1D4F91"/>
              </a:solidFill>
              <a:ln w="9525" cap="flat">
                <a:noFill/>
                <a:prstDash val="solid"/>
                <a:miter/>
              </a:ln>
            </p:spPr>
            <p:txBody>
              <a:bodyPr rtlCol="0" anchor="ctr"/>
              <a:lstStyle/>
              <a:p>
                <a:endParaRPr lang="en-GB"/>
              </a:p>
            </p:txBody>
          </p:sp>
          <p:sp>
            <p:nvSpPr>
              <p:cNvPr id="39" name="Freeform: Shape 21">
                <a:extLst>
                  <a:ext uri="{FF2B5EF4-FFF2-40B4-BE49-F238E27FC236}">
                    <a16:creationId xmlns:a16="http://schemas.microsoft.com/office/drawing/2014/main" id="{B78A02BD-0DD6-A1D7-117E-FC07EDD7970B}"/>
                  </a:ext>
                </a:extLst>
              </p:cNvPr>
              <p:cNvSpPr/>
              <p:nvPr/>
            </p:nvSpPr>
            <p:spPr>
              <a:xfrm>
                <a:off x="4073461" y="-643286"/>
                <a:ext cx="336708" cy="336613"/>
              </a:xfrm>
              <a:custGeom>
                <a:avLst/>
                <a:gdLst>
                  <a:gd name="connsiteX0" fmla="*/ 336613 w 336708"/>
                  <a:gd name="connsiteY0" fmla="*/ 158496 h 336613"/>
                  <a:gd name="connsiteX1" fmla="*/ 168973 w 336708"/>
                  <a:gd name="connsiteY1" fmla="*/ 0 h 336613"/>
                  <a:gd name="connsiteX2" fmla="*/ 0 w 336708"/>
                  <a:gd name="connsiteY2" fmla="*/ 167640 h 336613"/>
                  <a:gd name="connsiteX3" fmla="*/ 168973 w 336708"/>
                  <a:gd name="connsiteY3" fmla="*/ 336614 h 336613"/>
                  <a:gd name="connsiteX4" fmla="*/ 285750 w 336708"/>
                  <a:gd name="connsiteY4" fmla="*/ 288989 h 336613"/>
                  <a:gd name="connsiteX5" fmla="*/ 295561 w 336708"/>
                  <a:gd name="connsiteY5" fmla="*/ 268129 h 336613"/>
                  <a:gd name="connsiteX6" fmla="*/ 267462 w 336708"/>
                  <a:gd name="connsiteY6" fmla="*/ 240125 h 336613"/>
                  <a:gd name="connsiteX7" fmla="*/ 245269 w 336708"/>
                  <a:gd name="connsiteY7" fmla="*/ 251270 h 336613"/>
                  <a:gd name="connsiteX8" fmla="*/ 168973 w 336708"/>
                  <a:gd name="connsiteY8" fmla="*/ 280607 h 336613"/>
                  <a:gd name="connsiteX9" fmla="*/ 57436 w 336708"/>
                  <a:gd name="connsiteY9" fmla="*/ 188690 h 336613"/>
                  <a:gd name="connsiteX10" fmla="*/ 309277 w 336708"/>
                  <a:gd name="connsiteY10" fmla="*/ 188690 h 336613"/>
                  <a:gd name="connsiteX11" fmla="*/ 309848 w 336708"/>
                  <a:gd name="connsiteY11" fmla="*/ 188690 h 336613"/>
                  <a:gd name="connsiteX12" fmla="*/ 310610 w 336708"/>
                  <a:gd name="connsiteY12" fmla="*/ 188690 h 336613"/>
                  <a:gd name="connsiteX13" fmla="*/ 312039 w 336708"/>
                  <a:gd name="connsiteY13" fmla="*/ 188405 h 336613"/>
                  <a:gd name="connsiteX14" fmla="*/ 314896 w 336708"/>
                  <a:gd name="connsiteY14" fmla="*/ 187833 h 336613"/>
                  <a:gd name="connsiteX15" fmla="*/ 336709 w 336708"/>
                  <a:gd name="connsiteY15" fmla="*/ 158687 h 336613"/>
                  <a:gd name="connsiteX16" fmla="*/ 168973 w 336708"/>
                  <a:gd name="connsiteY16" fmla="*/ 55435 h 336613"/>
                  <a:gd name="connsiteX17" fmla="*/ 275939 w 336708"/>
                  <a:gd name="connsiteY17" fmla="*/ 133160 h 336613"/>
                  <a:gd name="connsiteX18" fmla="*/ 61341 w 336708"/>
                  <a:gd name="connsiteY18" fmla="*/ 133160 h 336613"/>
                  <a:gd name="connsiteX19" fmla="*/ 168973 w 336708"/>
                  <a:gd name="connsiteY19" fmla="*/ 55435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6708" h="336613">
                    <a:moveTo>
                      <a:pt x="336613" y="158496"/>
                    </a:moveTo>
                    <a:cubicBezTo>
                      <a:pt x="335280" y="73057"/>
                      <a:pt x="258985" y="0"/>
                      <a:pt x="168973" y="0"/>
                    </a:cubicBezTo>
                    <a:cubicBezTo>
                      <a:pt x="78962" y="0"/>
                      <a:pt x="0" y="75057"/>
                      <a:pt x="0" y="167640"/>
                    </a:cubicBezTo>
                    <a:cubicBezTo>
                      <a:pt x="0" y="260223"/>
                      <a:pt x="74962" y="336614"/>
                      <a:pt x="168973" y="336614"/>
                    </a:cubicBezTo>
                    <a:cubicBezTo>
                      <a:pt x="214027" y="336614"/>
                      <a:pt x="255746" y="318992"/>
                      <a:pt x="285750" y="288989"/>
                    </a:cubicBezTo>
                    <a:cubicBezTo>
                      <a:pt x="291655" y="283750"/>
                      <a:pt x="295561" y="275939"/>
                      <a:pt x="295561" y="268129"/>
                    </a:cubicBezTo>
                    <a:cubicBezTo>
                      <a:pt x="295561" y="253175"/>
                      <a:pt x="282511" y="240125"/>
                      <a:pt x="267462" y="240125"/>
                    </a:cubicBezTo>
                    <a:cubicBezTo>
                      <a:pt x="258985" y="240125"/>
                      <a:pt x="251174" y="245364"/>
                      <a:pt x="245269" y="251270"/>
                    </a:cubicBezTo>
                    <a:cubicBezTo>
                      <a:pt x="226314" y="271463"/>
                      <a:pt x="198311" y="280607"/>
                      <a:pt x="168973" y="280607"/>
                    </a:cubicBezTo>
                    <a:cubicBezTo>
                      <a:pt x="112871" y="280607"/>
                      <a:pt x="67246" y="242126"/>
                      <a:pt x="57436" y="188690"/>
                    </a:cubicBezTo>
                    <a:lnTo>
                      <a:pt x="309277" y="188690"/>
                    </a:lnTo>
                    <a:cubicBezTo>
                      <a:pt x="309277" y="188690"/>
                      <a:pt x="309658" y="188690"/>
                      <a:pt x="309848" y="188690"/>
                    </a:cubicBezTo>
                    <a:lnTo>
                      <a:pt x="310610" y="188690"/>
                    </a:lnTo>
                    <a:cubicBezTo>
                      <a:pt x="310610" y="188690"/>
                      <a:pt x="311563" y="188500"/>
                      <a:pt x="312039" y="188405"/>
                    </a:cubicBezTo>
                    <a:cubicBezTo>
                      <a:pt x="312991" y="188309"/>
                      <a:pt x="313944" y="188119"/>
                      <a:pt x="314896" y="187833"/>
                    </a:cubicBezTo>
                    <a:cubicBezTo>
                      <a:pt x="326803" y="184595"/>
                      <a:pt x="336709" y="173260"/>
                      <a:pt x="336709" y="158687"/>
                    </a:cubicBezTo>
                    <a:close/>
                    <a:moveTo>
                      <a:pt x="168973" y="55435"/>
                    </a:moveTo>
                    <a:cubicBezTo>
                      <a:pt x="219551" y="55435"/>
                      <a:pt x="261556" y="87916"/>
                      <a:pt x="275939" y="133160"/>
                    </a:cubicBezTo>
                    <a:lnTo>
                      <a:pt x="61341" y="133160"/>
                    </a:lnTo>
                    <a:cubicBezTo>
                      <a:pt x="75724" y="87916"/>
                      <a:pt x="117729" y="55435"/>
                      <a:pt x="168973" y="55435"/>
                    </a:cubicBezTo>
                    <a:close/>
                  </a:path>
                </a:pathLst>
              </a:custGeom>
              <a:solidFill>
                <a:srgbClr val="1D4F91"/>
              </a:solidFill>
              <a:ln w="9525" cap="flat">
                <a:noFill/>
                <a:prstDash val="solid"/>
                <a:miter/>
              </a:ln>
            </p:spPr>
            <p:txBody>
              <a:bodyPr rtlCol="0" anchor="ctr"/>
              <a:lstStyle/>
              <a:p>
                <a:endParaRPr lang="en-GB"/>
              </a:p>
            </p:txBody>
          </p:sp>
          <p:sp>
            <p:nvSpPr>
              <p:cNvPr id="40" name="Freeform: Shape 22">
                <a:extLst>
                  <a:ext uri="{FF2B5EF4-FFF2-40B4-BE49-F238E27FC236}">
                    <a16:creationId xmlns:a16="http://schemas.microsoft.com/office/drawing/2014/main" id="{BC868941-5C5F-76A6-9726-3C9D382CFB23}"/>
                  </a:ext>
                </a:extLst>
              </p:cNvPr>
              <p:cNvSpPr/>
              <p:nvPr/>
            </p:nvSpPr>
            <p:spPr>
              <a:xfrm>
                <a:off x="5075205" y="-643286"/>
                <a:ext cx="336708" cy="336613"/>
              </a:xfrm>
              <a:custGeom>
                <a:avLst/>
                <a:gdLst>
                  <a:gd name="connsiteX0" fmla="*/ 336613 w 336708"/>
                  <a:gd name="connsiteY0" fmla="*/ 158496 h 336613"/>
                  <a:gd name="connsiteX1" fmla="*/ 168974 w 336708"/>
                  <a:gd name="connsiteY1" fmla="*/ 0 h 336613"/>
                  <a:gd name="connsiteX2" fmla="*/ 0 w 336708"/>
                  <a:gd name="connsiteY2" fmla="*/ 167640 h 336613"/>
                  <a:gd name="connsiteX3" fmla="*/ 168974 w 336708"/>
                  <a:gd name="connsiteY3" fmla="*/ 336614 h 336613"/>
                  <a:gd name="connsiteX4" fmla="*/ 285750 w 336708"/>
                  <a:gd name="connsiteY4" fmla="*/ 288989 h 336613"/>
                  <a:gd name="connsiteX5" fmla="*/ 295561 w 336708"/>
                  <a:gd name="connsiteY5" fmla="*/ 268129 h 336613"/>
                  <a:gd name="connsiteX6" fmla="*/ 267557 w 336708"/>
                  <a:gd name="connsiteY6" fmla="*/ 240125 h 336613"/>
                  <a:gd name="connsiteX7" fmla="*/ 245364 w 336708"/>
                  <a:gd name="connsiteY7" fmla="*/ 251270 h 336613"/>
                  <a:gd name="connsiteX8" fmla="*/ 169069 w 336708"/>
                  <a:gd name="connsiteY8" fmla="*/ 280607 h 336613"/>
                  <a:gd name="connsiteX9" fmla="*/ 57531 w 336708"/>
                  <a:gd name="connsiteY9" fmla="*/ 188690 h 336613"/>
                  <a:gd name="connsiteX10" fmla="*/ 308896 w 336708"/>
                  <a:gd name="connsiteY10" fmla="*/ 188690 h 336613"/>
                  <a:gd name="connsiteX11" fmla="*/ 309372 w 336708"/>
                  <a:gd name="connsiteY11" fmla="*/ 188690 h 336613"/>
                  <a:gd name="connsiteX12" fmla="*/ 310610 w 336708"/>
                  <a:gd name="connsiteY12" fmla="*/ 188690 h 336613"/>
                  <a:gd name="connsiteX13" fmla="*/ 312801 w 336708"/>
                  <a:gd name="connsiteY13" fmla="*/ 188214 h 336613"/>
                  <a:gd name="connsiteX14" fmla="*/ 313944 w 336708"/>
                  <a:gd name="connsiteY14" fmla="*/ 188024 h 336613"/>
                  <a:gd name="connsiteX15" fmla="*/ 336709 w 336708"/>
                  <a:gd name="connsiteY15" fmla="*/ 158687 h 336613"/>
                  <a:gd name="connsiteX16" fmla="*/ 168974 w 336708"/>
                  <a:gd name="connsiteY16" fmla="*/ 55435 h 336613"/>
                  <a:gd name="connsiteX17" fmla="*/ 275939 w 336708"/>
                  <a:gd name="connsiteY17" fmla="*/ 133160 h 336613"/>
                  <a:gd name="connsiteX18" fmla="*/ 61341 w 336708"/>
                  <a:gd name="connsiteY18" fmla="*/ 133160 h 336613"/>
                  <a:gd name="connsiteX19" fmla="*/ 168974 w 336708"/>
                  <a:gd name="connsiteY19" fmla="*/ 55435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6708" h="336613">
                    <a:moveTo>
                      <a:pt x="336613" y="158496"/>
                    </a:moveTo>
                    <a:cubicBezTo>
                      <a:pt x="335280" y="73057"/>
                      <a:pt x="258985" y="0"/>
                      <a:pt x="168974" y="0"/>
                    </a:cubicBezTo>
                    <a:cubicBezTo>
                      <a:pt x="78962" y="0"/>
                      <a:pt x="0" y="75057"/>
                      <a:pt x="0" y="167640"/>
                    </a:cubicBezTo>
                    <a:cubicBezTo>
                      <a:pt x="0" y="260223"/>
                      <a:pt x="75057" y="336614"/>
                      <a:pt x="168974" y="336614"/>
                    </a:cubicBezTo>
                    <a:cubicBezTo>
                      <a:pt x="213931" y="336614"/>
                      <a:pt x="255746" y="318992"/>
                      <a:pt x="285750" y="288989"/>
                    </a:cubicBezTo>
                    <a:cubicBezTo>
                      <a:pt x="291655" y="283750"/>
                      <a:pt x="295561" y="275939"/>
                      <a:pt x="295561" y="268129"/>
                    </a:cubicBezTo>
                    <a:cubicBezTo>
                      <a:pt x="295561" y="253175"/>
                      <a:pt x="282512" y="240125"/>
                      <a:pt x="267557" y="240125"/>
                    </a:cubicBezTo>
                    <a:cubicBezTo>
                      <a:pt x="259080" y="240125"/>
                      <a:pt x="251270" y="245364"/>
                      <a:pt x="245364" y="251270"/>
                    </a:cubicBezTo>
                    <a:cubicBezTo>
                      <a:pt x="226409" y="271463"/>
                      <a:pt x="198406" y="280607"/>
                      <a:pt x="169069" y="280607"/>
                    </a:cubicBezTo>
                    <a:cubicBezTo>
                      <a:pt x="112967" y="280607"/>
                      <a:pt x="67342" y="242126"/>
                      <a:pt x="57531" y="188690"/>
                    </a:cubicBezTo>
                    <a:lnTo>
                      <a:pt x="308896" y="188690"/>
                    </a:lnTo>
                    <a:cubicBezTo>
                      <a:pt x="308896" y="188690"/>
                      <a:pt x="309277" y="188690"/>
                      <a:pt x="309372" y="188690"/>
                    </a:cubicBezTo>
                    <a:lnTo>
                      <a:pt x="310610" y="188690"/>
                    </a:lnTo>
                    <a:cubicBezTo>
                      <a:pt x="311372" y="188690"/>
                      <a:pt x="312134" y="188405"/>
                      <a:pt x="312801" y="188214"/>
                    </a:cubicBezTo>
                    <a:cubicBezTo>
                      <a:pt x="313182" y="188214"/>
                      <a:pt x="313563" y="188119"/>
                      <a:pt x="313944" y="188024"/>
                    </a:cubicBezTo>
                    <a:cubicBezTo>
                      <a:pt x="326231" y="185166"/>
                      <a:pt x="336709" y="173641"/>
                      <a:pt x="336709" y="158687"/>
                    </a:cubicBezTo>
                    <a:close/>
                    <a:moveTo>
                      <a:pt x="168974" y="55435"/>
                    </a:moveTo>
                    <a:cubicBezTo>
                      <a:pt x="219551" y="55435"/>
                      <a:pt x="261556" y="87916"/>
                      <a:pt x="275939" y="133160"/>
                    </a:cubicBezTo>
                    <a:lnTo>
                      <a:pt x="61341" y="133160"/>
                    </a:lnTo>
                    <a:cubicBezTo>
                      <a:pt x="75724" y="87916"/>
                      <a:pt x="117729" y="55435"/>
                      <a:pt x="168974" y="55435"/>
                    </a:cubicBezTo>
                    <a:close/>
                  </a:path>
                </a:pathLst>
              </a:custGeom>
              <a:solidFill>
                <a:srgbClr val="1D4F91"/>
              </a:solidFill>
              <a:ln w="9525" cap="flat">
                <a:noFill/>
                <a:prstDash val="solid"/>
                <a:miter/>
              </a:ln>
            </p:spPr>
            <p:txBody>
              <a:bodyPr rtlCol="0" anchor="ctr"/>
              <a:lstStyle/>
              <a:p>
                <a:endParaRPr lang="en-GB"/>
              </a:p>
            </p:txBody>
          </p:sp>
        </p:grpSp>
        <p:grpSp>
          <p:nvGrpSpPr>
            <p:cNvPr id="11" name="Graphic 3">
              <a:extLst>
                <a:ext uri="{FF2B5EF4-FFF2-40B4-BE49-F238E27FC236}">
                  <a16:creationId xmlns:a16="http://schemas.microsoft.com/office/drawing/2014/main" id="{38CA6687-D7A5-54B1-692C-FF7C14E2779C}"/>
                </a:ext>
              </a:extLst>
            </p:cNvPr>
            <p:cNvGrpSpPr/>
            <p:nvPr/>
          </p:nvGrpSpPr>
          <p:grpSpPr>
            <a:xfrm>
              <a:off x="6494906" y="-369252"/>
              <a:ext cx="62579" cy="60579"/>
              <a:chOff x="6494906" y="-369252"/>
              <a:chExt cx="62579" cy="60579"/>
            </a:xfrm>
            <a:solidFill>
              <a:srgbClr val="1D4F91"/>
            </a:solidFill>
          </p:grpSpPr>
          <p:sp>
            <p:nvSpPr>
              <p:cNvPr id="13" name="Freeform: Shape 7">
                <a:extLst>
                  <a:ext uri="{FF2B5EF4-FFF2-40B4-BE49-F238E27FC236}">
                    <a16:creationId xmlns:a16="http://schemas.microsoft.com/office/drawing/2014/main" id="{9E6CB9B3-BFC3-EB0E-7402-CDA214BF4653}"/>
                  </a:ext>
                </a:extLst>
              </p:cNvPr>
              <p:cNvSpPr/>
              <p:nvPr/>
            </p:nvSpPr>
            <p:spPr>
              <a:xfrm>
                <a:off x="6494906" y="-369252"/>
                <a:ext cx="62579" cy="60579"/>
              </a:xfrm>
              <a:custGeom>
                <a:avLst/>
                <a:gdLst>
                  <a:gd name="connsiteX0" fmla="*/ 31242 w 62579"/>
                  <a:gd name="connsiteY0" fmla="*/ 0 h 60579"/>
                  <a:gd name="connsiteX1" fmla="*/ 0 w 62579"/>
                  <a:gd name="connsiteY1" fmla="*/ 30290 h 60579"/>
                  <a:gd name="connsiteX2" fmla="*/ 31242 w 62579"/>
                  <a:gd name="connsiteY2" fmla="*/ 60579 h 60579"/>
                  <a:gd name="connsiteX3" fmla="*/ 62579 w 62579"/>
                  <a:gd name="connsiteY3" fmla="*/ 30290 h 60579"/>
                  <a:gd name="connsiteX4" fmla="*/ 31242 w 62579"/>
                  <a:gd name="connsiteY4" fmla="*/ 0 h 60579"/>
                  <a:gd name="connsiteX5" fmla="*/ 57055 w 62579"/>
                  <a:gd name="connsiteY5" fmla="*/ 30385 h 60579"/>
                  <a:gd name="connsiteX6" fmla="*/ 31242 w 62579"/>
                  <a:gd name="connsiteY6" fmla="*/ 54864 h 60579"/>
                  <a:gd name="connsiteX7" fmla="*/ 5905 w 62579"/>
                  <a:gd name="connsiteY7" fmla="*/ 30385 h 60579"/>
                  <a:gd name="connsiteX8" fmla="*/ 31242 w 62579"/>
                  <a:gd name="connsiteY8" fmla="*/ 5905 h 60579"/>
                  <a:gd name="connsiteX9" fmla="*/ 57055 w 62579"/>
                  <a:gd name="connsiteY9" fmla="*/ 30385 h 60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579" h="60579">
                    <a:moveTo>
                      <a:pt x="31242" y="0"/>
                    </a:moveTo>
                    <a:cubicBezTo>
                      <a:pt x="14288" y="0"/>
                      <a:pt x="0" y="13906"/>
                      <a:pt x="0" y="30290"/>
                    </a:cubicBezTo>
                    <a:cubicBezTo>
                      <a:pt x="0" y="46673"/>
                      <a:pt x="14288" y="60579"/>
                      <a:pt x="31242" y="60579"/>
                    </a:cubicBezTo>
                    <a:cubicBezTo>
                      <a:pt x="48196" y="60579"/>
                      <a:pt x="62579" y="46958"/>
                      <a:pt x="62579" y="30290"/>
                    </a:cubicBezTo>
                    <a:cubicBezTo>
                      <a:pt x="62579" y="13621"/>
                      <a:pt x="48482" y="0"/>
                      <a:pt x="31242" y="0"/>
                    </a:cubicBezTo>
                    <a:close/>
                    <a:moveTo>
                      <a:pt x="57055" y="30385"/>
                    </a:moveTo>
                    <a:cubicBezTo>
                      <a:pt x="57055" y="43910"/>
                      <a:pt x="45434" y="54864"/>
                      <a:pt x="31242" y="54864"/>
                    </a:cubicBezTo>
                    <a:cubicBezTo>
                      <a:pt x="17050" y="54864"/>
                      <a:pt x="5905" y="43910"/>
                      <a:pt x="5905" y="30385"/>
                    </a:cubicBezTo>
                    <a:cubicBezTo>
                      <a:pt x="5905" y="16859"/>
                      <a:pt x="17240" y="5905"/>
                      <a:pt x="31242" y="5905"/>
                    </a:cubicBezTo>
                    <a:cubicBezTo>
                      <a:pt x="45244" y="5905"/>
                      <a:pt x="57055" y="16859"/>
                      <a:pt x="57055" y="30385"/>
                    </a:cubicBezTo>
                    <a:close/>
                  </a:path>
                </a:pathLst>
              </a:custGeom>
              <a:solidFill>
                <a:srgbClr val="1D4F91"/>
              </a:solidFill>
              <a:ln w="9525" cap="flat">
                <a:noFill/>
                <a:prstDash val="solid"/>
                <a:miter/>
              </a:ln>
            </p:spPr>
            <p:txBody>
              <a:bodyPr rtlCol="0" anchor="ctr"/>
              <a:lstStyle/>
              <a:p>
                <a:endParaRPr lang="en-GB"/>
              </a:p>
            </p:txBody>
          </p:sp>
          <p:sp>
            <p:nvSpPr>
              <p:cNvPr id="14" name="Freeform: Shape 8">
                <a:extLst>
                  <a:ext uri="{FF2B5EF4-FFF2-40B4-BE49-F238E27FC236}">
                    <a16:creationId xmlns:a16="http://schemas.microsoft.com/office/drawing/2014/main" id="{C85B9F2C-BA10-2072-6EEB-1A3E68C42026}"/>
                  </a:ext>
                </a:extLst>
              </p:cNvPr>
              <p:cNvSpPr/>
              <p:nvPr/>
            </p:nvSpPr>
            <p:spPr>
              <a:xfrm>
                <a:off x="6516718" y="-357155"/>
                <a:ext cx="20002" cy="36004"/>
              </a:xfrm>
              <a:custGeom>
                <a:avLst/>
                <a:gdLst>
                  <a:gd name="connsiteX0" fmla="*/ 14573 w 20002"/>
                  <a:gd name="connsiteY0" fmla="*/ 21050 h 36004"/>
                  <a:gd name="connsiteX1" fmla="*/ 20002 w 20002"/>
                  <a:gd name="connsiteY1" fmla="*/ 11144 h 36004"/>
                  <a:gd name="connsiteX2" fmla="*/ 8763 w 20002"/>
                  <a:gd name="connsiteY2" fmla="*/ 0 h 36004"/>
                  <a:gd name="connsiteX3" fmla="*/ 4286 w 20002"/>
                  <a:gd name="connsiteY3" fmla="*/ 0 h 36004"/>
                  <a:gd name="connsiteX4" fmla="*/ 0 w 20002"/>
                  <a:gd name="connsiteY4" fmla="*/ 4572 h 36004"/>
                  <a:gd name="connsiteX5" fmla="*/ 0 w 20002"/>
                  <a:gd name="connsiteY5" fmla="*/ 33052 h 36004"/>
                  <a:gd name="connsiteX6" fmla="*/ 3143 w 20002"/>
                  <a:gd name="connsiteY6" fmla="*/ 36004 h 36004"/>
                  <a:gd name="connsiteX7" fmla="*/ 6191 w 20002"/>
                  <a:gd name="connsiteY7" fmla="*/ 33052 h 36004"/>
                  <a:gd name="connsiteX8" fmla="*/ 6191 w 20002"/>
                  <a:gd name="connsiteY8" fmla="*/ 22479 h 36004"/>
                  <a:gd name="connsiteX9" fmla="*/ 8572 w 20002"/>
                  <a:gd name="connsiteY9" fmla="*/ 22479 h 36004"/>
                  <a:gd name="connsiteX10" fmla="*/ 14097 w 20002"/>
                  <a:gd name="connsiteY10" fmla="*/ 34385 h 36004"/>
                  <a:gd name="connsiteX11" fmla="*/ 16764 w 20002"/>
                  <a:gd name="connsiteY11" fmla="*/ 36004 h 36004"/>
                  <a:gd name="connsiteX12" fmla="*/ 18192 w 20002"/>
                  <a:gd name="connsiteY12" fmla="*/ 35719 h 36004"/>
                  <a:gd name="connsiteX13" fmla="*/ 20002 w 20002"/>
                  <a:gd name="connsiteY13" fmla="*/ 33147 h 36004"/>
                  <a:gd name="connsiteX14" fmla="*/ 19717 w 20002"/>
                  <a:gd name="connsiteY14" fmla="*/ 31909 h 36004"/>
                  <a:gd name="connsiteX15" fmla="*/ 14573 w 20002"/>
                  <a:gd name="connsiteY15" fmla="*/ 21050 h 36004"/>
                  <a:gd name="connsiteX16" fmla="*/ 13716 w 20002"/>
                  <a:gd name="connsiteY16" fmla="*/ 11240 h 36004"/>
                  <a:gd name="connsiteX17" fmla="*/ 8763 w 20002"/>
                  <a:gd name="connsiteY17" fmla="*/ 16574 h 36004"/>
                  <a:gd name="connsiteX18" fmla="*/ 6096 w 20002"/>
                  <a:gd name="connsiteY18" fmla="*/ 16574 h 36004"/>
                  <a:gd name="connsiteX19" fmla="*/ 6096 w 20002"/>
                  <a:gd name="connsiteY19" fmla="*/ 6096 h 36004"/>
                  <a:gd name="connsiteX20" fmla="*/ 8763 w 20002"/>
                  <a:gd name="connsiteY20" fmla="*/ 6096 h 36004"/>
                  <a:gd name="connsiteX21" fmla="*/ 13716 w 20002"/>
                  <a:gd name="connsiteY21" fmla="*/ 11240 h 36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002" h="36004">
                    <a:moveTo>
                      <a:pt x="14573" y="21050"/>
                    </a:moveTo>
                    <a:cubicBezTo>
                      <a:pt x="18002" y="18955"/>
                      <a:pt x="20002" y="15335"/>
                      <a:pt x="20002" y="11144"/>
                    </a:cubicBezTo>
                    <a:cubicBezTo>
                      <a:pt x="20002" y="4858"/>
                      <a:pt x="15145" y="0"/>
                      <a:pt x="8763" y="0"/>
                    </a:cubicBezTo>
                    <a:lnTo>
                      <a:pt x="4286" y="0"/>
                    </a:lnTo>
                    <a:cubicBezTo>
                      <a:pt x="1809" y="0"/>
                      <a:pt x="0" y="1905"/>
                      <a:pt x="0" y="4572"/>
                    </a:cubicBezTo>
                    <a:lnTo>
                      <a:pt x="0" y="33052"/>
                    </a:lnTo>
                    <a:cubicBezTo>
                      <a:pt x="0" y="34671"/>
                      <a:pt x="1429" y="36004"/>
                      <a:pt x="3143" y="36004"/>
                    </a:cubicBezTo>
                    <a:cubicBezTo>
                      <a:pt x="4858" y="36004"/>
                      <a:pt x="6191" y="34766"/>
                      <a:pt x="6191" y="33052"/>
                    </a:cubicBezTo>
                    <a:lnTo>
                      <a:pt x="6191" y="22479"/>
                    </a:lnTo>
                    <a:lnTo>
                      <a:pt x="8572" y="22479"/>
                    </a:lnTo>
                    <a:lnTo>
                      <a:pt x="14097" y="34385"/>
                    </a:lnTo>
                    <a:cubicBezTo>
                      <a:pt x="14573" y="35433"/>
                      <a:pt x="15621" y="36004"/>
                      <a:pt x="16764" y="36004"/>
                    </a:cubicBezTo>
                    <a:cubicBezTo>
                      <a:pt x="17240" y="36004"/>
                      <a:pt x="17812" y="35909"/>
                      <a:pt x="18192" y="35719"/>
                    </a:cubicBezTo>
                    <a:cubicBezTo>
                      <a:pt x="19336" y="35243"/>
                      <a:pt x="20002" y="34290"/>
                      <a:pt x="20002" y="33147"/>
                    </a:cubicBezTo>
                    <a:cubicBezTo>
                      <a:pt x="20002" y="32766"/>
                      <a:pt x="20002" y="32385"/>
                      <a:pt x="19717" y="31909"/>
                    </a:cubicBezTo>
                    <a:lnTo>
                      <a:pt x="14573" y="21050"/>
                    </a:lnTo>
                    <a:close/>
                    <a:moveTo>
                      <a:pt x="13716" y="11240"/>
                    </a:moveTo>
                    <a:cubicBezTo>
                      <a:pt x="13716" y="11240"/>
                      <a:pt x="13716" y="16574"/>
                      <a:pt x="8763" y="16574"/>
                    </a:cubicBezTo>
                    <a:lnTo>
                      <a:pt x="6096" y="16574"/>
                    </a:lnTo>
                    <a:lnTo>
                      <a:pt x="6096" y="6096"/>
                    </a:lnTo>
                    <a:lnTo>
                      <a:pt x="8763" y="6096"/>
                    </a:lnTo>
                    <a:cubicBezTo>
                      <a:pt x="13621" y="6096"/>
                      <a:pt x="13716" y="11049"/>
                      <a:pt x="13716" y="11240"/>
                    </a:cubicBezTo>
                    <a:close/>
                  </a:path>
                </a:pathLst>
              </a:custGeom>
              <a:solidFill>
                <a:srgbClr val="1D4F91"/>
              </a:solidFill>
              <a:ln w="9525" cap="flat">
                <a:noFill/>
                <a:prstDash val="solid"/>
                <a:miter/>
              </a:ln>
            </p:spPr>
            <p:txBody>
              <a:bodyPr rtlCol="0" anchor="ctr"/>
              <a:lstStyle/>
              <a:p>
                <a:endParaRPr lang="en-GB"/>
              </a:p>
            </p:txBody>
          </p:sp>
        </p:grpSp>
      </p:grpSp>
      <p:sp>
        <p:nvSpPr>
          <p:cNvPr id="42" name="Text Placeholder 12">
            <a:extLst>
              <a:ext uri="{FF2B5EF4-FFF2-40B4-BE49-F238E27FC236}">
                <a16:creationId xmlns:a16="http://schemas.microsoft.com/office/drawing/2014/main" id="{468D5E50-FA96-ED13-4CD9-9B9AF7116806}"/>
              </a:ext>
            </a:extLst>
          </p:cNvPr>
          <p:cNvSpPr>
            <a:spLocks noGrp="1"/>
          </p:cNvSpPr>
          <p:nvPr>
            <p:ph type="body" sz="quarter" idx="15" hasCustomPrompt="1"/>
          </p:nvPr>
        </p:nvSpPr>
        <p:spPr>
          <a:xfrm>
            <a:off x="6538912" y="4280328"/>
            <a:ext cx="5075237" cy="300788"/>
          </a:xfrm>
        </p:spPr>
        <p:txBody>
          <a:bodyPr wrap="square" anchor="t" anchorCtr="0">
            <a:spAutoFit/>
          </a:bodyPr>
          <a:lstStyle>
            <a:lvl1pPr>
              <a:defRPr sz="200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Subtitle can go here, span one line</a:t>
            </a:r>
          </a:p>
        </p:txBody>
      </p:sp>
      <p:sp>
        <p:nvSpPr>
          <p:cNvPr id="43" name="Text Placeholder 12">
            <a:extLst>
              <a:ext uri="{FF2B5EF4-FFF2-40B4-BE49-F238E27FC236}">
                <a16:creationId xmlns:a16="http://schemas.microsoft.com/office/drawing/2014/main" id="{1A063F7F-3EE2-90B3-BFB3-3F8F87572B89}"/>
              </a:ext>
            </a:extLst>
          </p:cNvPr>
          <p:cNvSpPr>
            <a:spLocks noGrp="1"/>
          </p:cNvSpPr>
          <p:nvPr>
            <p:ph type="body" sz="quarter" idx="16" hasCustomPrompt="1"/>
          </p:nvPr>
        </p:nvSpPr>
        <p:spPr>
          <a:xfrm>
            <a:off x="6538912" y="5032590"/>
            <a:ext cx="5075237" cy="499111"/>
          </a:xfrm>
        </p:spPr>
        <p:txBody>
          <a:bodyPr wrap="square">
            <a:spAutoFit/>
          </a:bodyPr>
          <a:lstStyle>
            <a:lvl1pPr>
              <a:spcAft>
                <a:spcPts val="0"/>
              </a:spcAft>
              <a:defRPr sz="160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Presented by Name of Presenter</a:t>
            </a:r>
          </a:p>
          <a:p>
            <a:pPr lvl="0"/>
            <a:r>
              <a:rPr lang="en-GB"/>
              <a:t>Date / Month / Year</a:t>
            </a:r>
          </a:p>
        </p:txBody>
      </p:sp>
      <p:sp>
        <p:nvSpPr>
          <p:cNvPr id="44" name="Text Placeholder 12">
            <a:extLst>
              <a:ext uri="{FF2B5EF4-FFF2-40B4-BE49-F238E27FC236}">
                <a16:creationId xmlns:a16="http://schemas.microsoft.com/office/drawing/2014/main" id="{155EA235-E353-6E91-65C8-6CD1E715C7D3}"/>
              </a:ext>
            </a:extLst>
          </p:cNvPr>
          <p:cNvSpPr>
            <a:spLocks noGrp="1"/>
          </p:cNvSpPr>
          <p:nvPr>
            <p:ph type="body" sz="quarter" idx="17" hasCustomPrompt="1"/>
          </p:nvPr>
        </p:nvSpPr>
        <p:spPr>
          <a:xfrm>
            <a:off x="6538912" y="5888494"/>
            <a:ext cx="5075237" cy="412805"/>
          </a:xfrm>
        </p:spPr>
        <p:txBody>
          <a:bodyPr wrap="square" anchor="b" anchorCtr="0">
            <a:spAutoFit/>
          </a:bodyPr>
          <a:lstStyle>
            <a:lvl1pPr>
              <a:lnSpc>
                <a:spcPct val="100000"/>
              </a:lnSpc>
              <a:spcAft>
                <a:spcPts val="0"/>
              </a:spcAft>
              <a:defRPr sz="65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 Experian, 2025. All rights reserved. The word "EXPERIAN" and the graphical device are trademarks of Experian and/or its associated companies and may be registered in the EU, USA and other countries. The graphical device is a registered Community design in the EU. Other product and company names mentioned herein are the trademarks of their respective owners. Experian [Public. Confidential. Internal. Restricted. – please choose the appropriate category].</a:t>
            </a:r>
          </a:p>
        </p:txBody>
      </p:sp>
      <p:sp>
        <p:nvSpPr>
          <p:cNvPr id="3" name="Title 10">
            <a:extLst>
              <a:ext uri="{FF2B5EF4-FFF2-40B4-BE49-F238E27FC236}">
                <a16:creationId xmlns:a16="http://schemas.microsoft.com/office/drawing/2014/main" id="{60922C22-4D41-376F-AE40-86FF35632D44}"/>
              </a:ext>
            </a:extLst>
          </p:cNvPr>
          <p:cNvSpPr>
            <a:spLocks noGrp="1"/>
          </p:cNvSpPr>
          <p:nvPr>
            <p:ph type="title" hasCustomPrompt="1"/>
          </p:nvPr>
        </p:nvSpPr>
        <p:spPr>
          <a:xfrm>
            <a:off x="6538912" y="2800048"/>
            <a:ext cx="5075237" cy="1329595"/>
          </a:xfrm>
        </p:spPr>
        <p:txBody>
          <a:bodyPr anchor="b" anchorCtr="0">
            <a:noAutofit/>
          </a:bodyPr>
          <a:lstStyle>
            <a:lvl1pPr>
              <a:defRPr sz="4800">
                <a:solidFill>
                  <a:schemeClr val="accent1"/>
                </a:solidFill>
              </a:defRPr>
            </a:lvl1pPr>
          </a:lstStyle>
          <a:p>
            <a:r>
              <a:rPr lang="en-GB" dirty="0"/>
              <a:t>Cover title,</a:t>
            </a:r>
            <a:br>
              <a:rPr lang="en-GB" dirty="0"/>
            </a:br>
            <a:r>
              <a:rPr lang="en-GB" dirty="0"/>
              <a:t>span two lines</a:t>
            </a:r>
          </a:p>
        </p:txBody>
      </p:sp>
    </p:spTree>
    <p:extLst>
      <p:ext uri="{BB962C8B-B14F-4D97-AF65-F5344CB8AC3E}">
        <p14:creationId xmlns:p14="http://schemas.microsoft.com/office/powerpoint/2010/main" val="4058182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3" pos="363" userDrawn="1">
          <p15:clr>
            <a:srgbClr val="000000"/>
          </p15:clr>
        </p15:guide>
        <p15:guide id="14" pos="7316" userDrawn="1">
          <p15:clr>
            <a:srgbClr val="000000"/>
          </p15:clr>
        </p15:guide>
        <p15:guide id="15" orient="horz" pos="363" userDrawn="1">
          <p15:clr>
            <a:srgbClr val="000000"/>
          </p15:clr>
        </p15:guide>
        <p15:guide id="16" orient="horz" pos="3957" userDrawn="1">
          <p15:clr>
            <a:srgbClr val="00000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re-Defined 2D Cover 3">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B1F8953-85F5-AC28-722B-0C76FC8688E8}"/>
              </a:ext>
              <a:ext uri="{C183D7F6-B498-43B3-948B-1728B52AA6E4}">
                <adec:decorative xmlns:adec="http://schemas.microsoft.com/office/drawing/2017/decorative" val="1"/>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a:solidFill>
            <a:srgbClr val="436DA9"/>
          </a:solidFill>
          <a:ln>
            <a:noFill/>
          </a:ln>
        </p:spPr>
      </p:pic>
      <p:sp>
        <p:nvSpPr>
          <p:cNvPr id="45" name="Title 10">
            <a:extLst>
              <a:ext uri="{FF2B5EF4-FFF2-40B4-BE49-F238E27FC236}">
                <a16:creationId xmlns:a16="http://schemas.microsoft.com/office/drawing/2014/main" id="{C5651A8E-D770-9C95-8BED-55AC99CA68E4}"/>
              </a:ext>
            </a:extLst>
          </p:cNvPr>
          <p:cNvSpPr>
            <a:spLocks noGrp="1"/>
          </p:cNvSpPr>
          <p:nvPr>
            <p:ph type="title" hasCustomPrompt="1"/>
          </p:nvPr>
        </p:nvSpPr>
        <p:spPr>
          <a:xfrm>
            <a:off x="576263" y="2800048"/>
            <a:ext cx="6397625" cy="1329595"/>
          </a:xfrm>
        </p:spPr>
        <p:txBody>
          <a:bodyPr anchor="b" anchorCtr="0">
            <a:noAutofit/>
          </a:bodyPr>
          <a:lstStyle>
            <a:lvl1pPr>
              <a:defRPr sz="4800">
                <a:solidFill>
                  <a:schemeClr val="accent1"/>
                </a:solidFill>
              </a:defRPr>
            </a:lvl1pPr>
          </a:lstStyle>
          <a:p>
            <a:r>
              <a:rPr lang="en-GB"/>
              <a:t>Cover title,</a:t>
            </a:r>
            <a:br>
              <a:rPr lang="en-GB"/>
            </a:br>
            <a:r>
              <a:rPr lang="en-GB"/>
              <a:t>span two lines</a:t>
            </a:r>
          </a:p>
        </p:txBody>
      </p:sp>
      <p:sp>
        <p:nvSpPr>
          <p:cNvPr id="46" name="Text Placeholder 12">
            <a:extLst>
              <a:ext uri="{FF2B5EF4-FFF2-40B4-BE49-F238E27FC236}">
                <a16:creationId xmlns:a16="http://schemas.microsoft.com/office/drawing/2014/main" id="{450F2FE1-56F6-EFC3-3103-2B3AE6E954B0}"/>
              </a:ext>
            </a:extLst>
          </p:cNvPr>
          <p:cNvSpPr>
            <a:spLocks noGrp="1"/>
          </p:cNvSpPr>
          <p:nvPr>
            <p:ph type="body" sz="quarter" idx="12" hasCustomPrompt="1"/>
          </p:nvPr>
        </p:nvSpPr>
        <p:spPr>
          <a:xfrm>
            <a:off x="576263" y="4280328"/>
            <a:ext cx="6397625" cy="300788"/>
          </a:xfrm>
        </p:spPr>
        <p:txBody>
          <a:bodyPr wrap="square" anchor="t" anchorCtr="0">
            <a:spAutoFit/>
          </a:bodyPr>
          <a:lstStyle>
            <a:lvl1pPr>
              <a:defRPr sz="200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Subtitle can go here, span one line</a:t>
            </a:r>
          </a:p>
        </p:txBody>
      </p:sp>
      <p:sp>
        <p:nvSpPr>
          <p:cNvPr id="47" name="Text Placeholder 12">
            <a:extLst>
              <a:ext uri="{FF2B5EF4-FFF2-40B4-BE49-F238E27FC236}">
                <a16:creationId xmlns:a16="http://schemas.microsoft.com/office/drawing/2014/main" id="{0F12AE5E-633B-5788-CB9B-52216B51C223}"/>
              </a:ext>
            </a:extLst>
          </p:cNvPr>
          <p:cNvSpPr>
            <a:spLocks noGrp="1"/>
          </p:cNvSpPr>
          <p:nvPr>
            <p:ph type="body" sz="quarter" idx="13" hasCustomPrompt="1"/>
          </p:nvPr>
        </p:nvSpPr>
        <p:spPr>
          <a:xfrm>
            <a:off x="576263" y="5032590"/>
            <a:ext cx="6397625" cy="499111"/>
          </a:xfrm>
        </p:spPr>
        <p:txBody>
          <a:bodyPr wrap="square">
            <a:spAutoFit/>
          </a:bodyPr>
          <a:lstStyle>
            <a:lvl1pPr>
              <a:spcAft>
                <a:spcPts val="0"/>
              </a:spcAft>
              <a:defRPr sz="160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Presented by Name of Presenter</a:t>
            </a:r>
          </a:p>
          <a:p>
            <a:pPr lvl="0"/>
            <a:r>
              <a:rPr lang="en-GB"/>
              <a:t>Date / Month / Year</a:t>
            </a:r>
          </a:p>
        </p:txBody>
      </p:sp>
      <p:sp>
        <p:nvSpPr>
          <p:cNvPr id="48" name="Text Placeholder 12">
            <a:extLst>
              <a:ext uri="{FF2B5EF4-FFF2-40B4-BE49-F238E27FC236}">
                <a16:creationId xmlns:a16="http://schemas.microsoft.com/office/drawing/2014/main" id="{9579CD97-C6C6-1901-D57B-81E9CC9DD276}"/>
              </a:ext>
            </a:extLst>
          </p:cNvPr>
          <p:cNvSpPr>
            <a:spLocks noGrp="1"/>
          </p:cNvSpPr>
          <p:nvPr>
            <p:ph type="body" sz="quarter" idx="14" hasCustomPrompt="1"/>
          </p:nvPr>
        </p:nvSpPr>
        <p:spPr>
          <a:xfrm>
            <a:off x="576263" y="5888494"/>
            <a:ext cx="5075237" cy="412805"/>
          </a:xfrm>
        </p:spPr>
        <p:txBody>
          <a:bodyPr wrap="square" anchor="b" anchorCtr="0">
            <a:spAutoFit/>
          </a:bodyPr>
          <a:lstStyle>
            <a:lvl1pPr>
              <a:lnSpc>
                <a:spcPct val="100000"/>
              </a:lnSpc>
              <a:spcAft>
                <a:spcPts val="0"/>
              </a:spcAft>
              <a:defRPr sz="65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 Experian, 2025. All rights reserved. The word "EXPERIAN" and the graphical device are trademarks of Experian and/or its associated companies and may be registered in the EU, USA and other countries. The graphical device is a registered Community design in the EU. Other product and company names mentioned herein are the trademarks of their respective owners. Experian [Public. Confidential. Internal. Restricted. – please choose the appropriate category].</a:t>
            </a:r>
          </a:p>
        </p:txBody>
      </p:sp>
      <p:grpSp>
        <p:nvGrpSpPr>
          <p:cNvPr id="41" name="Graphic 3" descr="Experian Logo">
            <a:extLst>
              <a:ext uri="{FF2B5EF4-FFF2-40B4-BE49-F238E27FC236}">
                <a16:creationId xmlns:a16="http://schemas.microsoft.com/office/drawing/2014/main" id="{62CDE79D-D521-1E41-9FCD-9F9ED416FAEC}"/>
              </a:ext>
            </a:extLst>
          </p:cNvPr>
          <p:cNvGrpSpPr/>
          <p:nvPr userDrawn="1"/>
        </p:nvGrpSpPr>
        <p:grpSpPr>
          <a:xfrm>
            <a:off x="578644" y="1723518"/>
            <a:ext cx="1985962" cy="650823"/>
            <a:chOff x="3756183" y="-979328"/>
            <a:chExt cx="2801302" cy="918019"/>
          </a:xfrm>
        </p:grpSpPr>
        <p:grpSp>
          <p:nvGrpSpPr>
            <p:cNvPr id="42" name="Graphic 3">
              <a:extLst>
                <a:ext uri="{FF2B5EF4-FFF2-40B4-BE49-F238E27FC236}">
                  <a16:creationId xmlns:a16="http://schemas.microsoft.com/office/drawing/2014/main" id="{85677FD0-7259-074F-681B-E117201E12B4}"/>
                </a:ext>
              </a:extLst>
            </p:cNvPr>
            <p:cNvGrpSpPr/>
            <p:nvPr/>
          </p:nvGrpSpPr>
          <p:grpSpPr>
            <a:xfrm>
              <a:off x="3756183" y="-979328"/>
              <a:ext cx="2699956" cy="918019"/>
              <a:chOff x="3756183" y="-979328"/>
              <a:chExt cx="2699956" cy="918019"/>
            </a:xfrm>
          </p:grpSpPr>
          <p:sp>
            <p:nvSpPr>
              <p:cNvPr id="50" name="Freeform: Shape 9">
                <a:extLst>
                  <a:ext uri="{FF2B5EF4-FFF2-40B4-BE49-F238E27FC236}">
                    <a16:creationId xmlns:a16="http://schemas.microsoft.com/office/drawing/2014/main" id="{2913AF31-795C-0990-74B4-EB2DAE2188AF}"/>
                  </a:ext>
                </a:extLst>
              </p:cNvPr>
              <p:cNvSpPr/>
              <p:nvPr/>
            </p:nvSpPr>
            <p:spPr>
              <a:xfrm>
                <a:off x="4045266" y="-979328"/>
                <a:ext cx="216027" cy="216027"/>
              </a:xfrm>
              <a:custGeom>
                <a:avLst/>
                <a:gdLst>
                  <a:gd name="connsiteX0" fmla="*/ 160020 w 216027"/>
                  <a:gd name="connsiteY0" fmla="*/ 216027 h 216027"/>
                  <a:gd name="connsiteX1" fmla="*/ 56007 w 216027"/>
                  <a:gd name="connsiteY1" fmla="*/ 216027 h 216027"/>
                  <a:gd name="connsiteX2" fmla="*/ 0 w 216027"/>
                  <a:gd name="connsiteY2" fmla="*/ 160020 h 216027"/>
                  <a:gd name="connsiteX3" fmla="*/ 0 w 216027"/>
                  <a:gd name="connsiteY3" fmla="*/ 56007 h 216027"/>
                  <a:gd name="connsiteX4" fmla="*/ 56007 w 216027"/>
                  <a:gd name="connsiteY4" fmla="*/ 0 h 216027"/>
                  <a:gd name="connsiteX5" fmla="*/ 160020 w 216027"/>
                  <a:gd name="connsiteY5" fmla="*/ 0 h 216027"/>
                  <a:gd name="connsiteX6" fmla="*/ 216027 w 216027"/>
                  <a:gd name="connsiteY6" fmla="*/ 56007 h 216027"/>
                  <a:gd name="connsiteX7" fmla="*/ 216027 w 216027"/>
                  <a:gd name="connsiteY7" fmla="*/ 160020 h 216027"/>
                  <a:gd name="connsiteX8" fmla="*/ 160020 w 216027"/>
                  <a:gd name="connsiteY8" fmla="*/ 216027 h 216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027" h="216027">
                    <a:moveTo>
                      <a:pt x="160020" y="216027"/>
                    </a:moveTo>
                    <a:lnTo>
                      <a:pt x="56007" y="216027"/>
                    </a:lnTo>
                    <a:cubicBezTo>
                      <a:pt x="25051" y="216027"/>
                      <a:pt x="0" y="190976"/>
                      <a:pt x="0" y="160020"/>
                    </a:cubicBezTo>
                    <a:lnTo>
                      <a:pt x="0" y="56007"/>
                    </a:lnTo>
                    <a:cubicBezTo>
                      <a:pt x="0" y="25146"/>
                      <a:pt x="25051" y="0"/>
                      <a:pt x="56007" y="0"/>
                    </a:cubicBezTo>
                    <a:lnTo>
                      <a:pt x="160020" y="0"/>
                    </a:lnTo>
                    <a:cubicBezTo>
                      <a:pt x="190976" y="0"/>
                      <a:pt x="216027" y="25051"/>
                      <a:pt x="216027" y="56007"/>
                    </a:cubicBezTo>
                    <a:lnTo>
                      <a:pt x="216027" y="160020"/>
                    </a:lnTo>
                    <a:cubicBezTo>
                      <a:pt x="216027" y="190976"/>
                      <a:pt x="190976" y="216027"/>
                      <a:pt x="160020" y="216027"/>
                    </a:cubicBezTo>
                  </a:path>
                </a:pathLst>
              </a:custGeom>
              <a:solidFill>
                <a:srgbClr val="426DA9"/>
              </a:solidFill>
              <a:ln w="9525" cap="flat">
                <a:noFill/>
                <a:prstDash val="solid"/>
                <a:miter/>
              </a:ln>
            </p:spPr>
            <p:txBody>
              <a:bodyPr rtlCol="0" anchor="ctr"/>
              <a:lstStyle/>
              <a:p>
                <a:endParaRPr lang="en-GB"/>
              </a:p>
            </p:txBody>
          </p:sp>
          <p:sp>
            <p:nvSpPr>
              <p:cNvPr id="51" name="Freeform: Shape 10">
                <a:extLst>
                  <a:ext uri="{FF2B5EF4-FFF2-40B4-BE49-F238E27FC236}">
                    <a16:creationId xmlns:a16="http://schemas.microsoft.com/office/drawing/2014/main" id="{E4F634F6-EF49-5307-FD59-2B8D0CE666C1}"/>
                  </a:ext>
                </a:extLst>
              </p:cNvPr>
              <p:cNvSpPr/>
              <p:nvPr/>
            </p:nvSpPr>
            <p:spPr>
              <a:xfrm>
                <a:off x="3756183" y="-773112"/>
                <a:ext cx="242982" cy="242982"/>
              </a:xfrm>
              <a:custGeom>
                <a:avLst/>
                <a:gdLst>
                  <a:gd name="connsiteX0" fmla="*/ 180023 w 242982"/>
                  <a:gd name="connsiteY0" fmla="*/ 242983 h 242982"/>
                  <a:gd name="connsiteX1" fmla="*/ 62960 w 242982"/>
                  <a:gd name="connsiteY1" fmla="*/ 242983 h 242982"/>
                  <a:gd name="connsiteX2" fmla="*/ 0 w 242982"/>
                  <a:gd name="connsiteY2" fmla="*/ 180023 h 242982"/>
                  <a:gd name="connsiteX3" fmla="*/ 0 w 242982"/>
                  <a:gd name="connsiteY3" fmla="*/ 62960 h 242982"/>
                  <a:gd name="connsiteX4" fmla="*/ 62960 w 242982"/>
                  <a:gd name="connsiteY4" fmla="*/ 0 h 242982"/>
                  <a:gd name="connsiteX5" fmla="*/ 180023 w 242982"/>
                  <a:gd name="connsiteY5" fmla="*/ 0 h 242982"/>
                  <a:gd name="connsiteX6" fmla="*/ 242983 w 242982"/>
                  <a:gd name="connsiteY6" fmla="*/ 62960 h 242982"/>
                  <a:gd name="connsiteX7" fmla="*/ 242983 w 242982"/>
                  <a:gd name="connsiteY7" fmla="*/ 180023 h 242982"/>
                  <a:gd name="connsiteX8" fmla="*/ 180023 w 242982"/>
                  <a:gd name="connsiteY8" fmla="*/ 242983 h 242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82" h="242982">
                    <a:moveTo>
                      <a:pt x="180023" y="242983"/>
                    </a:moveTo>
                    <a:lnTo>
                      <a:pt x="62960" y="242983"/>
                    </a:lnTo>
                    <a:cubicBezTo>
                      <a:pt x="28194" y="242983"/>
                      <a:pt x="0" y="214884"/>
                      <a:pt x="0" y="180023"/>
                    </a:cubicBezTo>
                    <a:lnTo>
                      <a:pt x="0" y="62960"/>
                    </a:lnTo>
                    <a:cubicBezTo>
                      <a:pt x="0" y="28194"/>
                      <a:pt x="28194" y="0"/>
                      <a:pt x="62960" y="0"/>
                    </a:cubicBezTo>
                    <a:lnTo>
                      <a:pt x="180023" y="0"/>
                    </a:lnTo>
                    <a:cubicBezTo>
                      <a:pt x="214789" y="0"/>
                      <a:pt x="242983" y="28194"/>
                      <a:pt x="242983" y="62960"/>
                    </a:cubicBezTo>
                    <a:lnTo>
                      <a:pt x="242983" y="180023"/>
                    </a:lnTo>
                    <a:cubicBezTo>
                      <a:pt x="242983" y="214884"/>
                      <a:pt x="214789" y="242983"/>
                      <a:pt x="180023" y="242983"/>
                    </a:cubicBezTo>
                  </a:path>
                </a:pathLst>
              </a:custGeom>
              <a:solidFill>
                <a:srgbClr val="77127B"/>
              </a:solidFill>
              <a:ln w="9525" cap="flat">
                <a:noFill/>
                <a:prstDash val="solid"/>
                <a:miter/>
              </a:ln>
            </p:spPr>
            <p:txBody>
              <a:bodyPr rtlCol="0" anchor="ctr"/>
              <a:lstStyle/>
              <a:p>
                <a:endParaRPr lang="en-GB"/>
              </a:p>
            </p:txBody>
          </p:sp>
          <p:sp>
            <p:nvSpPr>
              <p:cNvPr id="52" name="Freeform: Shape 11">
                <a:extLst>
                  <a:ext uri="{FF2B5EF4-FFF2-40B4-BE49-F238E27FC236}">
                    <a16:creationId xmlns:a16="http://schemas.microsoft.com/office/drawing/2014/main" id="{EF81DD06-5AB4-FFC2-CB59-17BA02B44E6D}"/>
                  </a:ext>
                </a:extLst>
              </p:cNvPr>
              <p:cNvSpPr/>
              <p:nvPr/>
            </p:nvSpPr>
            <p:spPr>
              <a:xfrm>
                <a:off x="3815143" y="-435641"/>
                <a:ext cx="148399" cy="148494"/>
              </a:xfrm>
              <a:custGeom>
                <a:avLst/>
                <a:gdLst>
                  <a:gd name="connsiteX0" fmla="*/ 109919 w 148399"/>
                  <a:gd name="connsiteY0" fmla="*/ 148495 h 148494"/>
                  <a:gd name="connsiteX1" fmla="*/ 38481 w 148399"/>
                  <a:gd name="connsiteY1" fmla="*/ 148495 h 148494"/>
                  <a:gd name="connsiteX2" fmla="*/ 0 w 148399"/>
                  <a:gd name="connsiteY2" fmla="*/ 110014 h 148494"/>
                  <a:gd name="connsiteX3" fmla="*/ 0 w 148399"/>
                  <a:gd name="connsiteY3" fmla="*/ 38576 h 148494"/>
                  <a:gd name="connsiteX4" fmla="*/ 38481 w 148399"/>
                  <a:gd name="connsiteY4" fmla="*/ 0 h 148494"/>
                  <a:gd name="connsiteX5" fmla="*/ 109919 w 148399"/>
                  <a:gd name="connsiteY5" fmla="*/ 0 h 148494"/>
                  <a:gd name="connsiteX6" fmla="*/ 148399 w 148399"/>
                  <a:gd name="connsiteY6" fmla="*/ 38576 h 148494"/>
                  <a:gd name="connsiteX7" fmla="*/ 148399 w 148399"/>
                  <a:gd name="connsiteY7" fmla="*/ 110014 h 148494"/>
                  <a:gd name="connsiteX8" fmla="*/ 109919 w 148399"/>
                  <a:gd name="connsiteY8" fmla="*/ 148495 h 148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399" h="148494">
                    <a:moveTo>
                      <a:pt x="109919" y="148495"/>
                    </a:moveTo>
                    <a:lnTo>
                      <a:pt x="38481" y="148495"/>
                    </a:lnTo>
                    <a:cubicBezTo>
                      <a:pt x="17240" y="148495"/>
                      <a:pt x="0" y="131254"/>
                      <a:pt x="0" y="110014"/>
                    </a:cubicBezTo>
                    <a:lnTo>
                      <a:pt x="0" y="38576"/>
                    </a:lnTo>
                    <a:cubicBezTo>
                      <a:pt x="0" y="17240"/>
                      <a:pt x="17240" y="0"/>
                      <a:pt x="38481" y="0"/>
                    </a:cubicBezTo>
                    <a:lnTo>
                      <a:pt x="109919" y="0"/>
                    </a:lnTo>
                    <a:cubicBezTo>
                      <a:pt x="131159" y="0"/>
                      <a:pt x="148399" y="17240"/>
                      <a:pt x="148399" y="38576"/>
                    </a:cubicBezTo>
                    <a:lnTo>
                      <a:pt x="148399" y="110014"/>
                    </a:lnTo>
                    <a:cubicBezTo>
                      <a:pt x="148399" y="131350"/>
                      <a:pt x="131159" y="148495"/>
                      <a:pt x="109919" y="148495"/>
                    </a:cubicBezTo>
                  </a:path>
                </a:pathLst>
              </a:custGeom>
              <a:solidFill>
                <a:srgbClr val="C1188B"/>
              </a:solidFill>
              <a:ln w="9525" cap="flat">
                <a:noFill/>
                <a:prstDash val="solid"/>
                <a:miter/>
              </a:ln>
            </p:spPr>
            <p:txBody>
              <a:bodyPr rtlCol="0" anchor="ctr"/>
              <a:lstStyle/>
              <a:p>
                <a:endParaRPr lang="en-GB"/>
              </a:p>
            </p:txBody>
          </p:sp>
          <p:sp>
            <p:nvSpPr>
              <p:cNvPr id="53" name="Freeform: Shape 12">
                <a:extLst>
                  <a:ext uri="{FF2B5EF4-FFF2-40B4-BE49-F238E27FC236}">
                    <a16:creationId xmlns:a16="http://schemas.microsoft.com/office/drawing/2014/main" id="{854D846D-6DEE-AB9A-DF2C-B78F6BA00B29}"/>
                  </a:ext>
                </a:extLst>
              </p:cNvPr>
              <p:cNvSpPr/>
              <p:nvPr/>
            </p:nvSpPr>
            <p:spPr>
              <a:xfrm>
                <a:off x="3986974" y="-236759"/>
                <a:ext cx="175545" cy="175450"/>
              </a:xfrm>
              <a:custGeom>
                <a:avLst/>
                <a:gdLst>
                  <a:gd name="connsiteX0" fmla="*/ 130016 w 175545"/>
                  <a:gd name="connsiteY0" fmla="*/ 175450 h 175450"/>
                  <a:gd name="connsiteX1" fmla="*/ 45529 w 175545"/>
                  <a:gd name="connsiteY1" fmla="*/ 175450 h 175450"/>
                  <a:gd name="connsiteX2" fmla="*/ 0 w 175545"/>
                  <a:gd name="connsiteY2" fmla="*/ 130016 h 175450"/>
                  <a:gd name="connsiteX3" fmla="*/ 0 w 175545"/>
                  <a:gd name="connsiteY3" fmla="*/ 45529 h 175450"/>
                  <a:gd name="connsiteX4" fmla="*/ 45529 w 175545"/>
                  <a:gd name="connsiteY4" fmla="*/ 0 h 175450"/>
                  <a:gd name="connsiteX5" fmla="*/ 130016 w 175545"/>
                  <a:gd name="connsiteY5" fmla="*/ 0 h 175450"/>
                  <a:gd name="connsiteX6" fmla="*/ 175546 w 175545"/>
                  <a:gd name="connsiteY6" fmla="*/ 45529 h 175450"/>
                  <a:gd name="connsiteX7" fmla="*/ 175546 w 175545"/>
                  <a:gd name="connsiteY7" fmla="*/ 130016 h 175450"/>
                  <a:gd name="connsiteX8" fmla="*/ 130016 w 175545"/>
                  <a:gd name="connsiteY8" fmla="*/ 175450 h 175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545" h="175450">
                    <a:moveTo>
                      <a:pt x="130016" y="175450"/>
                    </a:moveTo>
                    <a:lnTo>
                      <a:pt x="45529" y="175450"/>
                    </a:lnTo>
                    <a:cubicBezTo>
                      <a:pt x="20383" y="175450"/>
                      <a:pt x="0" y="155162"/>
                      <a:pt x="0" y="130016"/>
                    </a:cubicBezTo>
                    <a:lnTo>
                      <a:pt x="0" y="45529"/>
                    </a:lnTo>
                    <a:cubicBezTo>
                      <a:pt x="0" y="20383"/>
                      <a:pt x="20383" y="0"/>
                      <a:pt x="45529" y="0"/>
                    </a:cubicBezTo>
                    <a:lnTo>
                      <a:pt x="130016" y="0"/>
                    </a:lnTo>
                    <a:cubicBezTo>
                      <a:pt x="155162" y="0"/>
                      <a:pt x="175546" y="20288"/>
                      <a:pt x="175546" y="45529"/>
                    </a:cubicBezTo>
                    <a:lnTo>
                      <a:pt x="175546" y="130016"/>
                    </a:lnTo>
                    <a:cubicBezTo>
                      <a:pt x="175546" y="155162"/>
                      <a:pt x="155162" y="175450"/>
                      <a:pt x="130016" y="175450"/>
                    </a:cubicBezTo>
                  </a:path>
                </a:pathLst>
              </a:custGeom>
              <a:solidFill>
                <a:srgbClr val="E80070"/>
              </a:solidFill>
              <a:ln w="9525" cap="flat">
                <a:noFill/>
                <a:prstDash val="solid"/>
                <a:miter/>
              </a:ln>
            </p:spPr>
            <p:txBody>
              <a:bodyPr rtlCol="0" anchor="ctr"/>
              <a:lstStyle/>
              <a:p>
                <a:endParaRPr lang="en-GB"/>
              </a:p>
            </p:txBody>
          </p:sp>
          <p:sp>
            <p:nvSpPr>
              <p:cNvPr id="54" name="Freeform: Shape 13">
                <a:extLst>
                  <a:ext uri="{FF2B5EF4-FFF2-40B4-BE49-F238E27FC236}">
                    <a16:creationId xmlns:a16="http://schemas.microsoft.com/office/drawing/2014/main" id="{3DAFFB05-B1BC-ED2A-5E64-AB8E7126E898}"/>
                  </a:ext>
                </a:extLst>
              </p:cNvPr>
              <p:cNvSpPr/>
              <p:nvPr/>
            </p:nvSpPr>
            <p:spPr>
              <a:xfrm>
                <a:off x="4336636" y="-842168"/>
                <a:ext cx="121539" cy="121443"/>
              </a:xfrm>
              <a:custGeom>
                <a:avLst/>
                <a:gdLst>
                  <a:gd name="connsiteX0" fmla="*/ 90106 w 121539"/>
                  <a:gd name="connsiteY0" fmla="*/ 121444 h 121443"/>
                  <a:gd name="connsiteX1" fmla="*/ 31528 w 121539"/>
                  <a:gd name="connsiteY1" fmla="*/ 121444 h 121443"/>
                  <a:gd name="connsiteX2" fmla="*/ 0 w 121539"/>
                  <a:gd name="connsiteY2" fmla="*/ 90011 h 121443"/>
                  <a:gd name="connsiteX3" fmla="*/ 0 w 121539"/>
                  <a:gd name="connsiteY3" fmla="*/ 31528 h 121443"/>
                  <a:gd name="connsiteX4" fmla="*/ 31528 w 121539"/>
                  <a:gd name="connsiteY4" fmla="*/ 0 h 121443"/>
                  <a:gd name="connsiteX5" fmla="*/ 90106 w 121539"/>
                  <a:gd name="connsiteY5" fmla="*/ 0 h 121443"/>
                  <a:gd name="connsiteX6" fmla="*/ 121539 w 121539"/>
                  <a:gd name="connsiteY6" fmla="*/ 31528 h 121443"/>
                  <a:gd name="connsiteX7" fmla="*/ 121539 w 121539"/>
                  <a:gd name="connsiteY7" fmla="*/ 90011 h 121443"/>
                  <a:gd name="connsiteX8" fmla="*/ 90106 w 121539"/>
                  <a:gd name="connsiteY8" fmla="*/ 121444 h 121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539" h="121443">
                    <a:moveTo>
                      <a:pt x="90106" y="121444"/>
                    </a:moveTo>
                    <a:lnTo>
                      <a:pt x="31528" y="121444"/>
                    </a:lnTo>
                    <a:cubicBezTo>
                      <a:pt x="14097" y="121444"/>
                      <a:pt x="0" y="107347"/>
                      <a:pt x="0" y="90011"/>
                    </a:cubicBezTo>
                    <a:lnTo>
                      <a:pt x="0" y="31528"/>
                    </a:lnTo>
                    <a:cubicBezTo>
                      <a:pt x="0" y="14097"/>
                      <a:pt x="14097" y="0"/>
                      <a:pt x="31528" y="0"/>
                    </a:cubicBezTo>
                    <a:lnTo>
                      <a:pt x="90106" y="0"/>
                    </a:lnTo>
                    <a:cubicBezTo>
                      <a:pt x="107537" y="0"/>
                      <a:pt x="121539" y="14097"/>
                      <a:pt x="121539" y="31528"/>
                    </a:cubicBezTo>
                    <a:lnTo>
                      <a:pt x="121539" y="90011"/>
                    </a:lnTo>
                    <a:cubicBezTo>
                      <a:pt x="121539" y="107347"/>
                      <a:pt x="107442" y="121444"/>
                      <a:pt x="90106" y="121444"/>
                    </a:cubicBezTo>
                  </a:path>
                </a:pathLst>
              </a:custGeom>
              <a:solidFill>
                <a:srgbClr val="E80070"/>
              </a:solidFill>
              <a:ln w="9525" cap="flat">
                <a:noFill/>
                <a:prstDash val="solid"/>
                <a:miter/>
              </a:ln>
            </p:spPr>
            <p:txBody>
              <a:bodyPr rtlCol="0" anchor="ctr"/>
              <a:lstStyle/>
              <a:p>
                <a:endParaRPr lang="en-GB"/>
              </a:p>
            </p:txBody>
          </p:sp>
          <p:sp>
            <p:nvSpPr>
              <p:cNvPr id="55" name="Freeform: Shape 14">
                <a:extLst>
                  <a:ext uri="{FF2B5EF4-FFF2-40B4-BE49-F238E27FC236}">
                    <a16:creationId xmlns:a16="http://schemas.microsoft.com/office/drawing/2014/main" id="{FE1FF088-8B65-ADB1-7C3E-9EDFE6194967}"/>
                  </a:ext>
                </a:extLst>
              </p:cNvPr>
              <p:cNvSpPr/>
              <p:nvPr/>
            </p:nvSpPr>
            <p:spPr>
              <a:xfrm>
                <a:off x="5674423" y="-749204"/>
                <a:ext cx="67532" cy="67532"/>
              </a:xfrm>
              <a:custGeom>
                <a:avLst/>
                <a:gdLst>
                  <a:gd name="connsiteX0" fmla="*/ 33814 w 67532"/>
                  <a:gd name="connsiteY0" fmla="*/ 67532 h 67532"/>
                  <a:gd name="connsiteX1" fmla="*/ 67532 w 67532"/>
                  <a:gd name="connsiteY1" fmla="*/ 33814 h 67532"/>
                  <a:gd name="connsiteX2" fmla="*/ 33814 w 67532"/>
                  <a:gd name="connsiteY2" fmla="*/ 0 h 67532"/>
                  <a:gd name="connsiteX3" fmla="*/ 0 w 67532"/>
                  <a:gd name="connsiteY3" fmla="*/ 33814 h 67532"/>
                  <a:gd name="connsiteX4" fmla="*/ 33814 w 67532"/>
                  <a:gd name="connsiteY4" fmla="*/ 67532 h 675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532" h="67532">
                    <a:moveTo>
                      <a:pt x="33814" y="67532"/>
                    </a:moveTo>
                    <a:cubicBezTo>
                      <a:pt x="52388" y="67532"/>
                      <a:pt x="67532" y="52483"/>
                      <a:pt x="67532" y="33814"/>
                    </a:cubicBezTo>
                    <a:cubicBezTo>
                      <a:pt x="67532" y="15145"/>
                      <a:pt x="52483" y="0"/>
                      <a:pt x="33814" y="0"/>
                    </a:cubicBezTo>
                    <a:cubicBezTo>
                      <a:pt x="15145" y="0"/>
                      <a:pt x="0" y="15145"/>
                      <a:pt x="0" y="33814"/>
                    </a:cubicBezTo>
                    <a:cubicBezTo>
                      <a:pt x="0" y="52483"/>
                      <a:pt x="15240" y="67532"/>
                      <a:pt x="33814" y="67532"/>
                    </a:cubicBezTo>
                    <a:close/>
                  </a:path>
                </a:pathLst>
              </a:custGeom>
              <a:solidFill>
                <a:srgbClr val="1D4F91"/>
              </a:solidFill>
              <a:ln w="9525" cap="flat">
                <a:noFill/>
                <a:prstDash val="solid"/>
                <a:miter/>
              </a:ln>
            </p:spPr>
            <p:txBody>
              <a:bodyPr rtlCol="0" anchor="ctr"/>
              <a:lstStyle/>
              <a:p>
                <a:endParaRPr lang="en-GB"/>
              </a:p>
            </p:txBody>
          </p:sp>
          <p:sp>
            <p:nvSpPr>
              <p:cNvPr id="56" name="Freeform: Shape 15">
                <a:extLst>
                  <a:ext uri="{FF2B5EF4-FFF2-40B4-BE49-F238E27FC236}">
                    <a16:creationId xmlns:a16="http://schemas.microsoft.com/office/drawing/2014/main" id="{1D711243-60B4-003F-7306-5F00B8F21F0B}"/>
                  </a:ext>
                </a:extLst>
              </p:cNvPr>
              <p:cNvSpPr/>
              <p:nvPr/>
            </p:nvSpPr>
            <p:spPr>
              <a:xfrm>
                <a:off x="4425505" y="-638714"/>
                <a:ext cx="230409" cy="328707"/>
              </a:xfrm>
              <a:custGeom>
                <a:avLst/>
                <a:gdLst>
                  <a:gd name="connsiteX0" fmla="*/ 50863 w 230409"/>
                  <a:gd name="connsiteY0" fmla="*/ 316992 h 328707"/>
                  <a:gd name="connsiteX1" fmla="*/ 28003 w 230409"/>
                  <a:gd name="connsiteY1" fmla="*/ 328708 h 328707"/>
                  <a:gd name="connsiteX2" fmla="*/ 12382 w 230409"/>
                  <a:gd name="connsiteY2" fmla="*/ 324803 h 328707"/>
                  <a:gd name="connsiteX3" fmla="*/ 0 w 230409"/>
                  <a:gd name="connsiteY3" fmla="*/ 300704 h 328707"/>
                  <a:gd name="connsiteX4" fmla="*/ 3905 w 230409"/>
                  <a:gd name="connsiteY4" fmla="*/ 287655 h 328707"/>
                  <a:gd name="connsiteX5" fmla="*/ 82201 w 230409"/>
                  <a:gd name="connsiteY5" fmla="*/ 164402 h 328707"/>
                  <a:gd name="connsiteX6" fmla="*/ 3905 w 230409"/>
                  <a:gd name="connsiteY6" fmla="*/ 41148 h 328707"/>
                  <a:gd name="connsiteX7" fmla="*/ 0 w 230409"/>
                  <a:gd name="connsiteY7" fmla="*/ 27432 h 328707"/>
                  <a:gd name="connsiteX8" fmla="*/ 13049 w 230409"/>
                  <a:gd name="connsiteY8" fmla="*/ 3905 h 328707"/>
                  <a:gd name="connsiteX9" fmla="*/ 27432 w 230409"/>
                  <a:gd name="connsiteY9" fmla="*/ 0 h 328707"/>
                  <a:gd name="connsiteX10" fmla="*/ 50959 w 230409"/>
                  <a:gd name="connsiteY10" fmla="*/ 11716 h 328707"/>
                  <a:gd name="connsiteX11" fmla="*/ 114871 w 230409"/>
                  <a:gd name="connsiteY11" fmla="*/ 112776 h 328707"/>
                  <a:gd name="connsiteX12" fmla="*/ 179451 w 230409"/>
                  <a:gd name="connsiteY12" fmla="*/ 11716 h 328707"/>
                  <a:gd name="connsiteX13" fmla="*/ 202978 w 230409"/>
                  <a:gd name="connsiteY13" fmla="*/ 0 h 328707"/>
                  <a:gd name="connsiteX14" fmla="*/ 217361 w 230409"/>
                  <a:gd name="connsiteY14" fmla="*/ 3905 h 328707"/>
                  <a:gd name="connsiteX15" fmla="*/ 230410 w 230409"/>
                  <a:gd name="connsiteY15" fmla="*/ 27432 h 328707"/>
                  <a:gd name="connsiteX16" fmla="*/ 226504 w 230409"/>
                  <a:gd name="connsiteY16" fmla="*/ 41148 h 328707"/>
                  <a:gd name="connsiteX17" fmla="*/ 148209 w 230409"/>
                  <a:gd name="connsiteY17" fmla="*/ 164402 h 328707"/>
                  <a:gd name="connsiteX18" fmla="*/ 226504 w 230409"/>
                  <a:gd name="connsiteY18" fmla="*/ 287655 h 328707"/>
                  <a:gd name="connsiteX19" fmla="*/ 230410 w 230409"/>
                  <a:gd name="connsiteY19" fmla="*/ 300704 h 328707"/>
                  <a:gd name="connsiteX20" fmla="*/ 218027 w 230409"/>
                  <a:gd name="connsiteY20" fmla="*/ 324803 h 328707"/>
                  <a:gd name="connsiteX21" fmla="*/ 202406 w 230409"/>
                  <a:gd name="connsiteY21" fmla="*/ 328708 h 328707"/>
                  <a:gd name="connsiteX22" fmla="*/ 179546 w 230409"/>
                  <a:gd name="connsiteY22" fmla="*/ 316992 h 328707"/>
                  <a:gd name="connsiteX23" fmla="*/ 114967 w 230409"/>
                  <a:gd name="connsiteY23" fmla="*/ 216503 h 328707"/>
                  <a:gd name="connsiteX24" fmla="*/ 51054 w 230409"/>
                  <a:gd name="connsiteY24" fmla="*/ 316992 h 328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30409" h="328707">
                    <a:moveTo>
                      <a:pt x="50863" y="316992"/>
                    </a:moveTo>
                    <a:cubicBezTo>
                      <a:pt x="45625" y="324803"/>
                      <a:pt x="37147" y="328708"/>
                      <a:pt x="28003" y="328708"/>
                    </a:cubicBezTo>
                    <a:cubicBezTo>
                      <a:pt x="22765" y="328708"/>
                      <a:pt x="16954" y="327374"/>
                      <a:pt x="12382" y="324803"/>
                    </a:cubicBezTo>
                    <a:cubicBezTo>
                      <a:pt x="5239" y="320231"/>
                      <a:pt x="0" y="310420"/>
                      <a:pt x="0" y="300704"/>
                    </a:cubicBezTo>
                    <a:cubicBezTo>
                      <a:pt x="0" y="296132"/>
                      <a:pt x="1333" y="291560"/>
                      <a:pt x="3905" y="287655"/>
                    </a:cubicBezTo>
                    <a:lnTo>
                      <a:pt x="82201" y="164402"/>
                    </a:lnTo>
                    <a:lnTo>
                      <a:pt x="3905" y="41148"/>
                    </a:lnTo>
                    <a:cubicBezTo>
                      <a:pt x="1333" y="37243"/>
                      <a:pt x="0" y="32004"/>
                      <a:pt x="0" y="27432"/>
                    </a:cubicBezTo>
                    <a:cubicBezTo>
                      <a:pt x="0" y="18288"/>
                      <a:pt x="4572" y="8477"/>
                      <a:pt x="13049" y="3905"/>
                    </a:cubicBezTo>
                    <a:cubicBezTo>
                      <a:pt x="17621" y="1333"/>
                      <a:pt x="22193" y="0"/>
                      <a:pt x="27432" y="0"/>
                    </a:cubicBezTo>
                    <a:cubicBezTo>
                      <a:pt x="36576" y="0"/>
                      <a:pt x="45720" y="3905"/>
                      <a:pt x="50959" y="11716"/>
                    </a:cubicBezTo>
                    <a:lnTo>
                      <a:pt x="114871" y="112776"/>
                    </a:lnTo>
                    <a:lnTo>
                      <a:pt x="179451" y="11716"/>
                    </a:lnTo>
                    <a:cubicBezTo>
                      <a:pt x="184690" y="3905"/>
                      <a:pt x="193834" y="0"/>
                      <a:pt x="202978" y="0"/>
                    </a:cubicBezTo>
                    <a:cubicBezTo>
                      <a:pt x="208216" y="0"/>
                      <a:pt x="212789" y="1333"/>
                      <a:pt x="217361" y="3905"/>
                    </a:cubicBezTo>
                    <a:cubicBezTo>
                      <a:pt x="225838" y="8477"/>
                      <a:pt x="230410" y="18288"/>
                      <a:pt x="230410" y="27432"/>
                    </a:cubicBezTo>
                    <a:cubicBezTo>
                      <a:pt x="230410" y="32004"/>
                      <a:pt x="229076" y="37243"/>
                      <a:pt x="226504" y="41148"/>
                    </a:cubicBezTo>
                    <a:lnTo>
                      <a:pt x="148209" y="164402"/>
                    </a:lnTo>
                    <a:lnTo>
                      <a:pt x="226504" y="287655"/>
                    </a:lnTo>
                    <a:cubicBezTo>
                      <a:pt x="229076" y="291560"/>
                      <a:pt x="230410" y="296132"/>
                      <a:pt x="230410" y="300704"/>
                    </a:cubicBezTo>
                    <a:cubicBezTo>
                      <a:pt x="230410" y="310515"/>
                      <a:pt x="225171" y="320231"/>
                      <a:pt x="218027" y="324803"/>
                    </a:cubicBezTo>
                    <a:cubicBezTo>
                      <a:pt x="213455" y="327374"/>
                      <a:pt x="207550" y="328708"/>
                      <a:pt x="202406" y="328708"/>
                    </a:cubicBezTo>
                    <a:cubicBezTo>
                      <a:pt x="193262" y="328708"/>
                      <a:pt x="184785" y="324803"/>
                      <a:pt x="179546" y="316992"/>
                    </a:cubicBezTo>
                    <a:lnTo>
                      <a:pt x="114967" y="216503"/>
                    </a:lnTo>
                    <a:lnTo>
                      <a:pt x="51054" y="316992"/>
                    </a:lnTo>
                    <a:close/>
                  </a:path>
                </a:pathLst>
              </a:custGeom>
              <a:solidFill>
                <a:srgbClr val="1D4F91"/>
              </a:solidFill>
              <a:ln w="9525" cap="flat">
                <a:noFill/>
                <a:prstDash val="solid"/>
                <a:miter/>
              </a:ln>
            </p:spPr>
            <p:txBody>
              <a:bodyPr rtlCol="0" anchor="ctr"/>
              <a:lstStyle/>
              <a:p>
                <a:endParaRPr lang="en-GB"/>
              </a:p>
            </p:txBody>
          </p:sp>
          <p:sp>
            <p:nvSpPr>
              <p:cNvPr id="57" name="Freeform: Shape 16">
                <a:extLst>
                  <a:ext uri="{FF2B5EF4-FFF2-40B4-BE49-F238E27FC236}">
                    <a16:creationId xmlns:a16="http://schemas.microsoft.com/office/drawing/2014/main" id="{6DD56F0B-A15D-51B4-0B32-DA824765A280}"/>
                  </a:ext>
                </a:extLst>
              </p:cNvPr>
              <p:cNvSpPr/>
              <p:nvPr/>
            </p:nvSpPr>
            <p:spPr>
              <a:xfrm>
                <a:off x="4700015" y="-643286"/>
                <a:ext cx="336613" cy="464534"/>
              </a:xfrm>
              <a:custGeom>
                <a:avLst/>
                <a:gdLst>
                  <a:gd name="connsiteX0" fmla="*/ 55435 w 336613"/>
                  <a:gd name="connsiteY0" fmla="*/ 43053 h 464534"/>
                  <a:gd name="connsiteX1" fmla="*/ 167640 w 336613"/>
                  <a:gd name="connsiteY1" fmla="*/ 0 h 464534"/>
                  <a:gd name="connsiteX2" fmla="*/ 336613 w 336613"/>
                  <a:gd name="connsiteY2" fmla="*/ 168974 h 464534"/>
                  <a:gd name="connsiteX3" fmla="*/ 167640 w 336613"/>
                  <a:gd name="connsiteY3" fmla="*/ 336614 h 464534"/>
                  <a:gd name="connsiteX4" fmla="*/ 55435 w 336613"/>
                  <a:gd name="connsiteY4" fmla="*/ 293561 h 464534"/>
                  <a:gd name="connsiteX5" fmla="*/ 55435 w 336613"/>
                  <a:gd name="connsiteY5" fmla="*/ 437769 h 464534"/>
                  <a:gd name="connsiteX6" fmla="*/ 27432 w 336613"/>
                  <a:gd name="connsiteY6" fmla="*/ 464534 h 464534"/>
                  <a:gd name="connsiteX7" fmla="*/ 0 w 336613"/>
                  <a:gd name="connsiteY7" fmla="*/ 437769 h 464534"/>
                  <a:gd name="connsiteX8" fmla="*/ 0 w 336613"/>
                  <a:gd name="connsiteY8" fmla="*/ 29432 h 464534"/>
                  <a:gd name="connsiteX9" fmla="*/ 27432 w 336613"/>
                  <a:gd name="connsiteY9" fmla="*/ 2667 h 464534"/>
                  <a:gd name="connsiteX10" fmla="*/ 55435 w 336613"/>
                  <a:gd name="connsiteY10" fmla="*/ 29432 h 464534"/>
                  <a:gd name="connsiteX11" fmla="*/ 55435 w 336613"/>
                  <a:gd name="connsiteY11" fmla="*/ 43148 h 464534"/>
                  <a:gd name="connsiteX12" fmla="*/ 167640 w 336613"/>
                  <a:gd name="connsiteY12" fmla="*/ 56102 h 464534"/>
                  <a:gd name="connsiteX13" fmla="*/ 55435 w 336613"/>
                  <a:gd name="connsiteY13" fmla="*/ 168974 h 464534"/>
                  <a:gd name="connsiteX14" fmla="*/ 167640 w 336613"/>
                  <a:gd name="connsiteY14" fmla="*/ 281178 h 464534"/>
                  <a:gd name="connsiteX15" fmla="*/ 280511 w 336613"/>
                  <a:gd name="connsiteY15" fmla="*/ 168974 h 464534"/>
                  <a:gd name="connsiteX16" fmla="*/ 167640 w 336613"/>
                  <a:gd name="connsiteY16" fmla="*/ 56102 h 46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6613" h="464534">
                    <a:moveTo>
                      <a:pt x="55435" y="43053"/>
                    </a:moveTo>
                    <a:cubicBezTo>
                      <a:pt x="84772" y="16288"/>
                      <a:pt x="124587" y="0"/>
                      <a:pt x="167640" y="0"/>
                    </a:cubicBezTo>
                    <a:cubicBezTo>
                      <a:pt x="261556" y="0"/>
                      <a:pt x="336613" y="75057"/>
                      <a:pt x="336613" y="168974"/>
                    </a:cubicBezTo>
                    <a:cubicBezTo>
                      <a:pt x="336613" y="262890"/>
                      <a:pt x="261556" y="336614"/>
                      <a:pt x="167640" y="336614"/>
                    </a:cubicBezTo>
                    <a:cubicBezTo>
                      <a:pt x="124587" y="336614"/>
                      <a:pt x="84772" y="320326"/>
                      <a:pt x="55435" y="293561"/>
                    </a:cubicBezTo>
                    <a:lnTo>
                      <a:pt x="55435" y="437769"/>
                    </a:lnTo>
                    <a:cubicBezTo>
                      <a:pt x="55435" y="452152"/>
                      <a:pt x="42386" y="464534"/>
                      <a:pt x="27432" y="464534"/>
                    </a:cubicBezTo>
                    <a:cubicBezTo>
                      <a:pt x="13716" y="464534"/>
                      <a:pt x="0" y="452152"/>
                      <a:pt x="0" y="437769"/>
                    </a:cubicBezTo>
                    <a:lnTo>
                      <a:pt x="0" y="29432"/>
                    </a:lnTo>
                    <a:cubicBezTo>
                      <a:pt x="0" y="15050"/>
                      <a:pt x="13716" y="2667"/>
                      <a:pt x="27432" y="2667"/>
                    </a:cubicBezTo>
                    <a:cubicBezTo>
                      <a:pt x="42386" y="2667"/>
                      <a:pt x="55435" y="15050"/>
                      <a:pt x="55435" y="29432"/>
                    </a:cubicBezTo>
                    <a:lnTo>
                      <a:pt x="55435" y="43148"/>
                    </a:lnTo>
                    <a:close/>
                    <a:moveTo>
                      <a:pt x="167640" y="56102"/>
                    </a:moveTo>
                    <a:cubicBezTo>
                      <a:pt x="104966" y="56102"/>
                      <a:pt x="55435" y="105632"/>
                      <a:pt x="55435" y="168974"/>
                    </a:cubicBezTo>
                    <a:cubicBezTo>
                      <a:pt x="55435" y="232315"/>
                      <a:pt x="105061" y="281178"/>
                      <a:pt x="167640" y="281178"/>
                    </a:cubicBezTo>
                    <a:cubicBezTo>
                      <a:pt x="230219" y="281178"/>
                      <a:pt x="280511" y="231648"/>
                      <a:pt x="280511" y="168974"/>
                    </a:cubicBezTo>
                    <a:cubicBezTo>
                      <a:pt x="280511" y="106299"/>
                      <a:pt x="230981" y="56102"/>
                      <a:pt x="167640" y="56102"/>
                    </a:cubicBezTo>
                    <a:close/>
                  </a:path>
                </a:pathLst>
              </a:custGeom>
              <a:solidFill>
                <a:srgbClr val="1D4F91"/>
              </a:solidFill>
              <a:ln w="9525" cap="flat">
                <a:noFill/>
                <a:prstDash val="solid"/>
                <a:miter/>
              </a:ln>
            </p:spPr>
            <p:txBody>
              <a:bodyPr rtlCol="0" anchor="ctr"/>
              <a:lstStyle/>
              <a:p>
                <a:endParaRPr lang="en-GB"/>
              </a:p>
            </p:txBody>
          </p:sp>
          <p:sp>
            <p:nvSpPr>
              <p:cNvPr id="58" name="Freeform: Shape 17">
                <a:extLst>
                  <a:ext uri="{FF2B5EF4-FFF2-40B4-BE49-F238E27FC236}">
                    <a16:creationId xmlns:a16="http://schemas.microsoft.com/office/drawing/2014/main" id="{C1EC9F14-EE1A-D1A9-B84F-1904F578B56A}"/>
                  </a:ext>
                </a:extLst>
              </p:cNvPr>
              <p:cNvSpPr/>
              <p:nvPr/>
            </p:nvSpPr>
            <p:spPr>
              <a:xfrm>
                <a:off x="5458681" y="-643286"/>
                <a:ext cx="170307" cy="334041"/>
              </a:xfrm>
              <a:custGeom>
                <a:avLst/>
                <a:gdLst>
                  <a:gd name="connsiteX0" fmla="*/ 55531 w 170307"/>
                  <a:gd name="connsiteY0" fmla="*/ 138303 h 334041"/>
                  <a:gd name="connsiteX1" fmla="*/ 55531 w 170307"/>
                  <a:gd name="connsiteY1" fmla="*/ 307277 h 334041"/>
                  <a:gd name="connsiteX2" fmla="*/ 28099 w 170307"/>
                  <a:gd name="connsiteY2" fmla="*/ 334042 h 334041"/>
                  <a:gd name="connsiteX3" fmla="*/ 0 w 170307"/>
                  <a:gd name="connsiteY3" fmla="*/ 307277 h 334041"/>
                  <a:gd name="connsiteX4" fmla="*/ 0 w 170307"/>
                  <a:gd name="connsiteY4" fmla="*/ 29337 h 334041"/>
                  <a:gd name="connsiteX5" fmla="*/ 28099 w 170307"/>
                  <a:gd name="connsiteY5" fmla="*/ 2572 h 334041"/>
                  <a:gd name="connsiteX6" fmla="*/ 55531 w 170307"/>
                  <a:gd name="connsiteY6" fmla="*/ 28004 h 334041"/>
                  <a:gd name="connsiteX7" fmla="*/ 139637 w 170307"/>
                  <a:gd name="connsiteY7" fmla="*/ 0 h 334041"/>
                  <a:gd name="connsiteX8" fmla="*/ 170307 w 170307"/>
                  <a:gd name="connsiteY8" fmla="*/ 27432 h 334041"/>
                  <a:gd name="connsiteX9" fmla="*/ 139637 w 170307"/>
                  <a:gd name="connsiteY9" fmla="*/ 56102 h 334041"/>
                  <a:gd name="connsiteX10" fmla="*/ 55531 w 170307"/>
                  <a:gd name="connsiteY10" fmla="*/ 138303 h 334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0307" h="334041">
                    <a:moveTo>
                      <a:pt x="55531" y="138303"/>
                    </a:moveTo>
                    <a:lnTo>
                      <a:pt x="55531" y="307277"/>
                    </a:lnTo>
                    <a:cubicBezTo>
                      <a:pt x="55531" y="321659"/>
                      <a:pt x="41815" y="334042"/>
                      <a:pt x="28099" y="334042"/>
                    </a:cubicBezTo>
                    <a:cubicBezTo>
                      <a:pt x="13049" y="334042"/>
                      <a:pt x="0" y="321659"/>
                      <a:pt x="0" y="307277"/>
                    </a:cubicBezTo>
                    <a:lnTo>
                      <a:pt x="0" y="29337"/>
                    </a:lnTo>
                    <a:cubicBezTo>
                      <a:pt x="0" y="14954"/>
                      <a:pt x="13049" y="2572"/>
                      <a:pt x="28099" y="2572"/>
                    </a:cubicBezTo>
                    <a:cubicBezTo>
                      <a:pt x="41148" y="2572"/>
                      <a:pt x="54864" y="14288"/>
                      <a:pt x="55531" y="28004"/>
                    </a:cubicBezTo>
                    <a:cubicBezTo>
                      <a:pt x="78391" y="10382"/>
                      <a:pt x="107728" y="572"/>
                      <a:pt x="139637" y="0"/>
                    </a:cubicBezTo>
                    <a:cubicBezTo>
                      <a:pt x="157258" y="0"/>
                      <a:pt x="170307" y="13716"/>
                      <a:pt x="170307" y="27432"/>
                    </a:cubicBezTo>
                    <a:cubicBezTo>
                      <a:pt x="170307" y="42386"/>
                      <a:pt x="156591" y="56102"/>
                      <a:pt x="139637" y="56102"/>
                    </a:cubicBezTo>
                    <a:cubicBezTo>
                      <a:pt x="95917" y="57436"/>
                      <a:pt x="55531" y="73057"/>
                      <a:pt x="55531" y="138303"/>
                    </a:cubicBezTo>
                    <a:close/>
                  </a:path>
                </a:pathLst>
              </a:custGeom>
              <a:solidFill>
                <a:srgbClr val="1D4F91"/>
              </a:solidFill>
              <a:ln w="9525" cap="flat">
                <a:noFill/>
                <a:prstDash val="solid"/>
                <a:miter/>
              </a:ln>
            </p:spPr>
            <p:txBody>
              <a:bodyPr rtlCol="0" anchor="ctr"/>
              <a:lstStyle/>
              <a:p>
                <a:endParaRPr lang="en-GB"/>
              </a:p>
            </p:txBody>
          </p:sp>
          <p:sp>
            <p:nvSpPr>
              <p:cNvPr id="59" name="Freeform: Shape 18">
                <a:extLst>
                  <a:ext uri="{FF2B5EF4-FFF2-40B4-BE49-F238E27FC236}">
                    <a16:creationId xmlns:a16="http://schemas.microsoft.com/office/drawing/2014/main" id="{B0F4A2B4-3E34-82A9-05CC-00ADFD659221}"/>
                  </a:ext>
                </a:extLst>
              </p:cNvPr>
              <p:cNvSpPr/>
              <p:nvPr/>
            </p:nvSpPr>
            <p:spPr>
              <a:xfrm>
                <a:off x="5680614" y="-640714"/>
                <a:ext cx="55435" cy="331469"/>
              </a:xfrm>
              <a:custGeom>
                <a:avLst/>
                <a:gdLst>
                  <a:gd name="connsiteX0" fmla="*/ 28004 w 55435"/>
                  <a:gd name="connsiteY0" fmla="*/ 0 h 331469"/>
                  <a:gd name="connsiteX1" fmla="*/ 0 w 55435"/>
                  <a:gd name="connsiteY1" fmla="*/ 26765 h 331469"/>
                  <a:gd name="connsiteX2" fmla="*/ 0 w 55435"/>
                  <a:gd name="connsiteY2" fmla="*/ 304705 h 331469"/>
                  <a:gd name="connsiteX3" fmla="*/ 28004 w 55435"/>
                  <a:gd name="connsiteY3" fmla="*/ 331470 h 331469"/>
                  <a:gd name="connsiteX4" fmla="*/ 55436 w 55435"/>
                  <a:gd name="connsiteY4" fmla="*/ 304705 h 331469"/>
                  <a:gd name="connsiteX5" fmla="*/ 55436 w 55435"/>
                  <a:gd name="connsiteY5" fmla="*/ 26765 h 331469"/>
                  <a:gd name="connsiteX6" fmla="*/ 28004 w 55435"/>
                  <a:gd name="connsiteY6" fmla="*/ 0 h 331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435" h="331469">
                    <a:moveTo>
                      <a:pt x="28004" y="0"/>
                    </a:moveTo>
                    <a:cubicBezTo>
                      <a:pt x="13049" y="0"/>
                      <a:pt x="0" y="12382"/>
                      <a:pt x="0" y="26765"/>
                    </a:cubicBezTo>
                    <a:lnTo>
                      <a:pt x="0" y="304705"/>
                    </a:lnTo>
                    <a:cubicBezTo>
                      <a:pt x="0" y="319088"/>
                      <a:pt x="13049" y="331470"/>
                      <a:pt x="28004" y="331470"/>
                    </a:cubicBezTo>
                    <a:cubicBezTo>
                      <a:pt x="41720" y="331470"/>
                      <a:pt x="55436" y="319088"/>
                      <a:pt x="55436" y="304705"/>
                    </a:cubicBezTo>
                    <a:lnTo>
                      <a:pt x="55436" y="26765"/>
                    </a:lnTo>
                    <a:cubicBezTo>
                      <a:pt x="55436" y="12382"/>
                      <a:pt x="41720" y="0"/>
                      <a:pt x="28004" y="0"/>
                    </a:cubicBezTo>
                    <a:close/>
                  </a:path>
                </a:pathLst>
              </a:custGeom>
              <a:solidFill>
                <a:srgbClr val="1D4F91"/>
              </a:solidFill>
              <a:ln w="9525" cap="flat">
                <a:noFill/>
                <a:prstDash val="solid"/>
                <a:miter/>
              </a:ln>
            </p:spPr>
            <p:txBody>
              <a:bodyPr rtlCol="0" anchor="ctr"/>
              <a:lstStyle/>
              <a:p>
                <a:endParaRPr lang="en-GB"/>
              </a:p>
            </p:txBody>
          </p:sp>
          <p:sp>
            <p:nvSpPr>
              <p:cNvPr id="60" name="Freeform: Shape 19">
                <a:extLst>
                  <a:ext uri="{FF2B5EF4-FFF2-40B4-BE49-F238E27FC236}">
                    <a16:creationId xmlns:a16="http://schemas.microsoft.com/office/drawing/2014/main" id="{89561604-8BE3-E353-0560-898079119715}"/>
                  </a:ext>
                </a:extLst>
              </p:cNvPr>
              <p:cNvSpPr/>
              <p:nvPr/>
            </p:nvSpPr>
            <p:spPr>
              <a:xfrm>
                <a:off x="5781674" y="-643286"/>
                <a:ext cx="336613" cy="336613"/>
              </a:xfrm>
              <a:custGeom>
                <a:avLst/>
                <a:gdLst>
                  <a:gd name="connsiteX0" fmla="*/ 281178 w 336613"/>
                  <a:gd name="connsiteY0" fmla="*/ 29337 h 336613"/>
                  <a:gd name="connsiteX1" fmla="*/ 309181 w 336613"/>
                  <a:gd name="connsiteY1" fmla="*/ 2572 h 336613"/>
                  <a:gd name="connsiteX2" fmla="*/ 336613 w 336613"/>
                  <a:gd name="connsiteY2" fmla="*/ 29337 h 336613"/>
                  <a:gd name="connsiteX3" fmla="*/ 336613 w 336613"/>
                  <a:gd name="connsiteY3" fmla="*/ 307277 h 336613"/>
                  <a:gd name="connsiteX4" fmla="*/ 309181 w 336613"/>
                  <a:gd name="connsiteY4" fmla="*/ 334042 h 336613"/>
                  <a:gd name="connsiteX5" fmla="*/ 281178 w 336613"/>
                  <a:gd name="connsiteY5" fmla="*/ 307277 h 336613"/>
                  <a:gd name="connsiteX6" fmla="*/ 281178 w 336613"/>
                  <a:gd name="connsiteY6" fmla="*/ 293561 h 336613"/>
                  <a:gd name="connsiteX7" fmla="*/ 168973 w 336613"/>
                  <a:gd name="connsiteY7" fmla="*/ 336614 h 336613"/>
                  <a:gd name="connsiteX8" fmla="*/ 0 w 336613"/>
                  <a:gd name="connsiteY8" fmla="*/ 167640 h 336613"/>
                  <a:gd name="connsiteX9" fmla="*/ 168973 w 336613"/>
                  <a:gd name="connsiteY9" fmla="*/ 0 h 336613"/>
                  <a:gd name="connsiteX10" fmla="*/ 281178 w 336613"/>
                  <a:gd name="connsiteY10" fmla="*/ 43053 h 336613"/>
                  <a:gd name="connsiteX11" fmla="*/ 281178 w 336613"/>
                  <a:gd name="connsiteY11" fmla="*/ 29337 h 336613"/>
                  <a:gd name="connsiteX12" fmla="*/ 168973 w 336613"/>
                  <a:gd name="connsiteY12" fmla="*/ 280511 h 336613"/>
                  <a:gd name="connsiteX13" fmla="*/ 281178 w 336613"/>
                  <a:gd name="connsiteY13" fmla="*/ 167640 h 336613"/>
                  <a:gd name="connsiteX14" fmla="*/ 168973 w 336613"/>
                  <a:gd name="connsiteY14" fmla="*/ 55435 h 336613"/>
                  <a:gd name="connsiteX15" fmla="*/ 56102 w 336613"/>
                  <a:gd name="connsiteY15" fmla="*/ 167640 h 336613"/>
                  <a:gd name="connsiteX16" fmla="*/ 168973 w 336613"/>
                  <a:gd name="connsiteY16" fmla="*/ 280511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6613" h="336613">
                    <a:moveTo>
                      <a:pt x="281178" y="29337"/>
                    </a:moveTo>
                    <a:cubicBezTo>
                      <a:pt x="281178" y="14954"/>
                      <a:pt x="294227" y="2572"/>
                      <a:pt x="309181" y="2572"/>
                    </a:cubicBezTo>
                    <a:cubicBezTo>
                      <a:pt x="322897" y="2572"/>
                      <a:pt x="336613" y="14954"/>
                      <a:pt x="336613" y="29337"/>
                    </a:cubicBezTo>
                    <a:lnTo>
                      <a:pt x="336613" y="307277"/>
                    </a:lnTo>
                    <a:cubicBezTo>
                      <a:pt x="336613" y="321659"/>
                      <a:pt x="322897" y="334042"/>
                      <a:pt x="309181" y="334042"/>
                    </a:cubicBezTo>
                    <a:cubicBezTo>
                      <a:pt x="294132" y="334042"/>
                      <a:pt x="281178" y="321659"/>
                      <a:pt x="281178" y="307277"/>
                    </a:cubicBezTo>
                    <a:lnTo>
                      <a:pt x="281178" y="293561"/>
                    </a:lnTo>
                    <a:cubicBezTo>
                      <a:pt x="251174" y="320326"/>
                      <a:pt x="212027" y="336614"/>
                      <a:pt x="168973" y="336614"/>
                    </a:cubicBezTo>
                    <a:cubicBezTo>
                      <a:pt x="75057" y="336614"/>
                      <a:pt x="0" y="261652"/>
                      <a:pt x="0" y="167640"/>
                    </a:cubicBezTo>
                    <a:cubicBezTo>
                      <a:pt x="0" y="73628"/>
                      <a:pt x="75057" y="0"/>
                      <a:pt x="168973" y="0"/>
                    </a:cubicBezTo>
                    <a:cubicBezTo>
                      <a:pt x="212027" y="0"/>
                      <a:pt x="251174" y="16288"/>
                      <a:pt x="281178" y="43053"/>
                    </a:cubicBezTo>
                    <a:lnTo>
                      <a:pt x="281178" y="29337"/>
                    </a:lnTo>
                    <a:close/>
                    <a:moveTo>
                      <a:pt x="168973" y="280511"/>
                    </a:moveTo>
                    <a:cubicBezTo>
                      <a:pt x="231648" y="280511"/>
                      <a:pt x="281178" y="230886"/>
                      <a:pt x="281178" y="167640"/>
                    </a:cubicBezTo>
                    <a:cubicBezTo>
                      <a:pt x="281178" y="104394"/>
                      <a:pt x="231553" y="55435"/>
                      <a:pt x="168973" y="55435"/>
                    </a:cubicBezTo>
                    <a:cubicBezTo>
                      <a:pt x="106394" y="55435"/>
                      <a:pt x="56102" y="104966"/>
                      <a:pt x="56102" y="167640"/>
                    </a:cubicBezTo>
                    <a:cubicBezTo>
                      <a:pt x="56102" y="230315"/>
                      <a:pt x="105632" y="280511"/>
                      <a:pt x="168973" y="280511"/>
                    </a:cubicBezTo>
                    <a:close/>
                  </a:path>
                </a:pathLst>
              </a:custGeom>
              <a:solidFill>
                <a:srgbClr val="1D4F91"/>
              </a:solidFill>
              <a:ln w="9525" cap="flat">
                <a:noFill/>
                <a:prstDash val="solid"/>
                <a:miter/>
              </a:ln>
            </p:spPr>
            <p:txBody>
              <a:bodyPr rtlCol="0" anchor="ctr"/>
              <a:lstStyle/>
              <a:p>
                <a:endParaRPr lang="en-GB"/>
              </a:p>
            </p:txBody>
          </p:sp>
          <p:sp>
            <p:nvSpPr>
              <p:cNvPr id="61" name="Freeform: Shape 20">
                <a:extLst>
                  <a:ext uri="{FF2B5EF4-FFF2-40B4-BE49-F238E27FC236}">
                    <a16:creationId xmlns:a16="http://schemas.microsoft.com/office/drawing/2014/main" id="{3FC37335-EA89-944D-752C-A155C4F433D8}"/>
                  </a:ext>
                </a:extLst>
              </p:cNvPr>
              <p:cNvSpPr/>
              <p:nvPr/>
            </p:nvSpPr>
            <p:spPr>
              <a:xfrm>
                <a:off x="6171723" y="-643286"/>
                <a:ext cx="284416" cy="334041"/>
              </a:xfrm>
              <a:custGeom>
                <a:avLst/>
                <a:gdLst>
                  <a:gd name="connsiteX0" fmla="*/ 228981 w 284416"/>
                  <a:gd name="connsiteY0" fmla="*/ 141542 h 334041"/>
                  <a:gd name="connsiteX1" fmla="*/ 142208 w 284416"/>
                  <a:gd name="connsiteY1" fmla="*/ 54769 h 334041"/>
                  <a:gd name="connsiteX2" fmla="*/ 55435 w 284416"/>
                  <a:gd name="connsiteY2" fmla="*/ 138303 h 334041"/>
                  <a:gd name="connsiteX3" fmla="*/ 55435 w 284416"/>
                  <a:gd name="connsiteY3" fmla="*/ 307277 h 334041"/>
                  <a:gd name="connsiteX4" fmla="*/ 28004 w 284416"/>
                  <a:gd name="connsiteY4" fmla="*/ 334042 h 334041"/>
                  <a:gd name="connsiteX5" fmla="*/ 0 w 284416"/>
                  <a:gd name="connsiteY5" fmla="*/ 307277 h 334041"/>
                  <a:gd name="connsiteX6" fmla="*/ 0 w 284416"/>
                  <a:gd name="connsiteY6" fmla="*/ 29337 h 334041"/>
                  <a:gd name="connsiteX7" fmla="*/ 28004 w 284416"/>
                  <a:gd name="connsiteY7" fmla="*/ 2572 h 334041"/>
                  <a:gd name="connsiteX8" fmla="*/ 55435 w 284416"/>
                  <a:gd name="connsiteY8" fmla="*/ 28004 h 334041"/>
                  <a:gd name="connsiteX9" fmla="*/ 141541 w 284416"/>
                  <a:gd name="connsiteY9" fmla="*/ 0 h 334041"/>
                  <a:gd name="connsiteX10" fmla="*/ 284416 w 284416"/>
                  <a:gd name="connsiteY10" fmla="*/ 133731 h 334041"/>
                  <a:gd name="connsiteX11" fmla="*/ 284416 w 284416"/>
                  <a:gd name="connsiteY11" fmla="*/ 307277 h 334041"/>
                  <a:gd name="connsiteX12" fmla="*/ 256984 w 284416"/>
                  <a:gd name="connsiteY12" fmla="*/ 334042 h 334041"/>
                  <a:gd name="connsiteX13" fmla="*/ 228886 w 284416"/>
                  <a:gd name="connsiteY13" fmla="*/ 307277 h 334041"/>
                  <a:gd name="connsiteX14" fmla="*/ 228886 w 284416"/>
                  <a:gd name="connsiteY14" fmla="*/ 141542 h 334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4416" h="334041">
                    <a:moveTo>
                      <a:pt x="228981" y="141542"/>
                    </a:moveTo>
                    <a:cubicBezTo>
                      <a:pt x="228981" y="95250"/>
                      <a:pt x="188500" y="54769"/>
                      <a:pt x="142208" y="54769"/>
                    </a:cubicBezTo>
                    <a:cubicBezTo>
                      <a:pt x="95917" y="54769"/>
                      <a:pt x="55435" y="73057"/>
                      <a:pt x="55435" y="138303"/>
                    </a:cubicBezTo>
                    <a:lnTo>
                      <a:pt x="55435" y="307277"/>
                    </a:lnTo>
                    <a:cubicBezTo>
                      <a:pt x="55435" y="321659"/>
                      <a:pt x="41719" y="334042"/>
                      <a:pt x="28004" y="334042"/>
                    </a:cubicBezTo>
                    <a:cubicBezTo>
                      <a:pt x="12954" y="334042"/>
                      <a:pt x="0" y="321659"/>
                      <a:pt x="0" y="307277"/>
                    </a:cubicBezTo>
                    <a:lnTo>
                      <a:pt x="0" y="29337"/>
                    </a:lnTo>
                    <a:cubicBezTo>
                      <a:pt x="0" y="14954"/>
                      <a:pt x="13049" y="2572"/>
                      <a:pt x="28004" y="2572"/>
                    </a:cubicBezTo>
                    <a:cubicBezTo>
                      <a:pt x="41053" y="2572"/>
                      <a:pt x="54769" y="14288"/>
                      <a:pt x="55435" y="28004"/>
                    </a:cubicBezTo>
                    <a:cubicBezTo>
                      <a:pt x="78962" y="9716"/>
                      <a:pt x="108966" y="0"/>
                      <a:pt x="141541" y="0"/>
                    </a:cubicBezTo>
                    <a:cubicBezTo>
                      <a:pt x="217265" y="0"/>
                      <a:pt x="284416" y="59341"/>
                      <a:pt x="284416" y="133731"/>
                    </a:cubicBezTo>
                    <a:lnTo>
                      <a:pt x="284416" y="307277"/>
                    </a:lnTo>
                    <a:cubicBezTo>
                      <a:pt x="284416" y="321659"/>
                      <a:pt x="270700" y="334042"/>
                      <a:pt x="256984" y="334042"/>
                    </a:cubicBezTo>
                    <a:cubicBezTo>
                      <a:pt x="241935" y="334042"/>
                      <a:pt x="228886" y="321659"/>
                      <a:pt x="228886" y="307277"/>
                    </a:cubicBezTo>
                    <a:lnTo>
                      <a:pt x="228886" y="141542"/>
                    </a:lnTo>
                    <a:close/>
                  </a:path>
                </a:pathLst>
              </a:custGeom>
              <a:solidFill>
                <a:srgbClr val="1D4F91"/>
              </a:solidFill>
              <a:ln w="9525" cap="flat">
                <a:noFill/>
                <a:prstDash val="solid"/>
                <a:miter/>
              </a:ln>
            </p:spPr>
            <p:txBody>
              <a:bodyPr rtlCol="0" anchor="ctr"/>
              <a:lstStyle/>
              <a:p>
                <a:endParaRPr lang="en-GB"/>
              </a:p>
            </p:txBody>
          </p:sp>
          <p:sp>
            <p:nvSpPr>
              <p:cNvPr id="62" name="Freeform: Shape 21">
                <a:extLst>
                  <a:ext uri="{FF2B5EF4-FFF2-40B4-BE49-F238E27FC236}">
                    <a16:creationId xmlns:a16="http://schemas.microsoft.com/office/drawing/2014/main" id="{754A8BF5-5F15-8A10-6669-E1CBDA40CE6E}"/>
                  </a:ext>
                </a:extLst>
              </p:cNvPr>
              <p:cNvSpPr/>
              <p:nvPr/>
            </p:nvSpPr>
            <p:spPr>
              <a:xfrm>
                <a:off x="4073461" y="-643286"/>
                <a:ext cx="336708" cy="336613"/>
              </a:xfrm>
              <a:custGeom>
                <a:avLst/>
                <a:gdLst>
                  <a:gd name="connsiteX0" fmla="*/ 336613 w 336708"/>
                  <a:gd name="connsiteY0" fmla="*/ 158496 h 336613"/>
                  <a:gd name="connsiteX1" fmla="*/ 168973 w 336708"/>
                  <a:gd name="connsiteY1" fmla="*/ 0 h 336613"/>
                  <a:gd name="connsiteX2" fmla="*/ 0 w 336708"/>
                  <a:gd name="connsiteY2" fmla="*/ 167640 h 336613"/>
                  <a:gd name="connsiteX3" fmla="*/ 168973 w 336708"/>
                  <a:gd name="connsiteY3" fmla="*/ 336614 h 336613"/>
                  <a:gd name="connsiteX4" fmla="*/ 285750 w 336708"/>
                  <a:gd name="connsiteY4" fmla="*/ 288989 h 336613"/>
                  <a:gd name="connsiteX5" fmla="*/ 295561 w 336708"/>
                  <a:gd name="connsiteY5" fmla="*/ 268129 h 336613"/>
                  <a:gd name="connsiteX6" fmla="*/ 267462 w 336708"/>
                  <a:gd name="connsiteY6" fmla="*/ 240125 h 336613"/>
                  <a:gd name="connsiteX7" fmla="*/ 245269 w 336708"/>
                  <a:gd name="connsiteY7" fmla="*/ 251270 h 336613"/>
                  <a:gd name="connsiteX8" fmla="*/ 168973 w 336708"/>
                  <a:gd name="connsiteY8" fmla="*/ 280607 h 336613"/>
                  <a:gd name="connsiteX9" fmla="*/ 57436 w 336708"/>
                  <a:gd name="connsiteY9" fmla="*/ 188690 h 336613"/>
                  <a:gd name="connsiteX10" fmla="*/ 309277 w 336708"/>
                  <a:gd name="connsiteY10" fmla="*/ 188690 h 336613"/>
                  <a:gd name="connsiteX11" fmla="*/ 309848 w 336708"/>
                  <a:gd name="connsiteY11" fmla="*/ 188690 h 336613"/>
                  <a:gd name="connsiteX12" fmla="*/ 310610 w 336708"/>
                  <a:gd name="connsiteY12" fmla="*/ 188690 h 336613"/>
                  <a:gd name="connsiteX13" fmla="*/ 312039 w 336708"/>
                  <a:gd name="connsiteY13" fmla="*/ 188405 h 336613"/>
                  <a:gd name="connsiteX14" fmla="*/ 314896 w 336708"/>
                  <a:gd name="connsiteY14" fmla="*/ 187833 h 336613"/>
                  <a:gd name="connsiteX15" fmla="*/ 336709 w 336708"/>
                  <a:gd name="connsiteY15" fmla="*/ 158687 h 336613"/>
                  <a:gd name="connsiteX16" fmla="*/ 168973 w 336708"/>
                  <a:gd name="connsiteY16" fmla="*/ 55435 h 336613"/>
                  <a:gd name="connsiteX17" fmla="*/ 275939 w 336708"/>
                  <a:gd name="connsiteY17" fmla="*/ 133160 h 336613"/>
                  <a:gd name="connsiteX18" fmla="*/ 61341 w 336708"/>
                  <a:gd name="connsiteY18" fmla="*/ 133160 h 336613"/>
                  <a:gd name="connsiteX19" fmla="*/ 168973 w 336708"/>
                  <a:gd name="connsiteY19" fmla="*/ 55435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6708" h="336613">
                    <a:moveTo>
                      <a:pt x="336613" y="158496"/>
                    </a:moveTo>
                    <a:cubicBezTo>
                      <a:pt x="335280" y="73057"/>
                      <a:pt x="258985" y="0"/>
                      <a:pt x="168973" y="0"/>
                    </a:cubicBezTo>
                    <a:cubicBezTo>
                      <a:pt x="78962" y="0"/>
                      <a:pt x="0" y="75057"/>
                      <a:pt x="0" y="167640"/>
                    </a:cubicBezTo>
                    <a:cubicBezTo>
                      <a:pt x="0" y="260223"/>
                      <a:pt x="74962" y="336614"/>
                      <a:pt x="168973" y="336614"/>
                    </a:cubicBezTo>
                    <a:cubicBezTo>
                      <a:pt x="214027" y="336614"/>
                      <a:pt x="255746" y="318992"/>
                      <a:pt x="285750" y="288989"/>
                    </a:cubicBezTo>
                    <a:cubicBezTo>
                      <a:pt x="291655" y="283750"/>
                      <a:pt x="295561" y="275939"/>
                      <a:pt x="295561" y="268129"/>
                    </a:cubicBezTo>
                    <a:cubicBezTo>
                      <a:pt x="295561" y="253175"/>
                      <a:pt x="282511" y="240125"/>
                      <a:pt x="267462" y="240125"/>
                    </a:cubicBezTo>
                    <a:cubicBezTo>
                      <a:pt x="258985" y="240125"/>
                      <a:pt x="251174" y="245364"/>
                      <a:pt x="245269" y="251270"/>
                    </a:cubicBezTo>
                    <a:cubicBezTo>
                      <a:pt x="226314" y="271463"/>
                      <a:pt x="198311" y="280607"/>
                      <a:pt x="168973" y="280607"/>
                    </a:cubicBezTo>
                    <a:cubicBezTo>
                      <a:pt x="112871" y="280607"/>
                      <a:pt x="67246" y="242126"/>
                      <a:pt x="57436" y="188690"/>
                    </a:cubicBezTo>
                    <a:lnTo>
                      <a:pt x="309277" y="188690"/>
                    </a:lnTo>
                    <a:cubicBezTo>
                      <a:pt x="309277" y="188690"/>
                      <a:pt x="309658" y="188690"/>
                      <a:pt x="309848" y="188690"/>
                    </a:cubicBezTo>
                    <a:lnTo>
                      <a:pt x="310610" y="188690"/>
                    </a:lnTo>
                    <a:cubicBezTo>
                      <a:pt x="310610" y="188690"/>
                      <a:pt x="311563" y="188500"/>
                      <a:pt x="312039" y="188405"/>
                    </a:cubicBezTo>
                    <a:cubicBezTo>
                      <a:pt x="312991" y="188309"/>
                      <a:pt x="313944" y="188119"/>
                      <a:pt x="314896" y="187833"/>
                    </a:cubicBezTo>
                    <a:cubicBezTo>
                      <a:pt x="326803" y="184595"/>
                      <a:pt x="336709" y="173260"/>
                      <a:pt x="336709" y="158687"/>
                    </a:cubicBezTo>
                    <a:close/>
                    <a:moveTo>
                      <a:pt x="168973" y="55435"/>
                    </a:moveTo>
                    <a:cubicBezTo>
                      <a:pt x="219551" y="55435"/>
                      <a:pt x="261556" y="87916"/>
                      <a:pt x="275939" y="133160"/>
                    </a:cubicBezTo>
                    <a:lnTo>
                      <a:pt x="61341" y="133160"/>
                    </a:lnTo>
                    <a:cubicBezTo>
                      <a:pt x="75724" y="87916"/>
                      <a:pt x="117729" y="55435"/>
                      <a:pt x="168973" y="55435"/>
                    </a:cubicBezTo>
                    <a:close/>
                  </a:path>
                </a:pathLst>
              </a:custGeom>
              <a:solidFill>
                <a:srgbClr val="1D4F91"/>
              </a:solidFill>
              <a:ln w="9525" cap="flat">
                <a:noFill/>
                <a:prstDash val="solid"/>
                <a:miter/>
              </a:ln>
            </p:spPr>
            <p:txBody>
              <a:bodyPr rtlCol="0" anchor="ctr"/>
              <a:lstStyle/>
              <a:p>
                <a:endParaRPr lang="en-GB"/>
              </a:p>
            </p:txBody>
          </p:sp>
          <p:sp>
            <p:nvSpPr>
              <p:cNvPr id="63" name="Freeform: Shape 22">
                <a:extLst>
                  <a:ext uri="{FF2B5EF4-FFF2-40B4-BE49-F238E27FC236}">
                    <a16:creationId xmlns:a16="http://schemas.microsoft.com/office/drawing/2014/main" id="{66B81C53-FBCF-3D8F-94F0-F68793E3131F}"/>
                  </a:ext>
                </a:extLst>
              </p:cNvPr>
              <p:cNvSpPr/>
              <p:nvPr/>
            </p:nvSpPr>
            <p:spPr>
              <a:xfrm>
                <a:off x="5075205" y="-643286"/>
                <a:ext cx="336708" cy="336613"/>
              </a:xfrm>
              <a:custGeom>
                <a:avLst/>
                <a:gdLst>
                  <a:gd name="connsiteX0" fmla="*/ 336613 w 336708"/>
                  <a:gd name="connsiteY0" fmla="*/ 158496 h 336613"/>
                  <a:gd name="connsiteX1" fmla="*/ 168974 w 336708"/>
                  <a:gd name="connsiteY1" fmla="*/ 0 h 336613"/>
                  <a:gd name="connsiteX2" fmla="*/ 0 w 336708"/>
                  <a:gd name="connsiteY2" fmla="*/ 167640 h 336613"/>
                  <a:gd name="connsiteX3" fmla="*/ 168974 w 336708"/>
                  <a:gd name="connsiteY3" fmla="*/ 336614 h 336613"/>
                  <a:gd name="connsiteX4" fmla="*/ 285750 w 336708"/>
                  <a:gd name="connsiteY4" fmla="*/ 288989 h 336613"/>
                  <a:gd name="connsiteX5" fmla="*/ 295561 w 336708"/>
                  <a:gd name="connsiteY5" fmla="*/ 268129 h 336613"/>
                  <a:gd name="connsiteX6" fmla="*/ 267557 w 336708"/>
                  <a:gd name="connsiteY6" fmla="*/ 240125 h 336613"/>
                  <a:gd name="connsiteX7" fmla="*/ 245364 w 336708"/>
                  <a:gd name="connsiteY7" fmla="*/ 251270 h 336613"/>
                  <a:gd name="connsiteX8" fmla="*/ 169069 w 336708"/>
                  <a:gd name="connsiteY8" fmla="*/ 280607 h 336613"/>
                  <a:gd name="connsiteX9" fmla="*/ 57531 w 336708"/>
                  <a:gd name="connsiteY9" fmla="*/ 188690 h 336613"/>
                  <a:gd name="connsiteX10" fmla="*/ 308896 w 336708"/>
                  <a:gd name="connsiteY10" fmla="*/ 188690 h 336613"/>
                  <a:gd name="connsiteX11" fmla="*/ 309372 w 336708"/>
                  <a:gd name="connsiteY11" fmla="*/ 188690 h 336613"/>
                  <a:gd name="connsiteX12" fmla="*/ 310610 w 336708"/>
                  <a:gd name="connsiteY12" fmla="*/ 188690 h 336613"/>
                  <a:gd name="connsiteX13" fmla="*/ 312801 w 336708"/>
                  <a:gd name="connsiteY13" fmla="*/ 188214 h 336613"/>
                  <a:gd name="connsiteX14" fmla="*/ 313944 w 336708"/>
                  <a:gd name="connsiteY14" fmla="*/ 188024 h 336613"/>
                  <a:gd name="connsiteX15" fmla="*/ 336709 w 336708"/>
                  <a:gd name="connsiteY15" fmla="*/ 158687 h 336613"/>
                  <a:gd name="connsiteX16" fmla="*/ 168974 w 336708"/>
                  <a:gd name="connsiteY16" fmla="*/ 55435 h 336613"/>
                  <a:gd name="connsiteX17" fmla="*/ 275939 w 336708"/>
                  <a:gd name="connsiteY17" fmla="*/ 133160 h 336613"/>
                  <a:gd name="connsiteX18" fmla="*/ 61341 w 336708"/>
                  <a:gd name="connsiteY18" fmla="*/ 133160 h 336613"/>
                  <a:gd name="connsiteX19" fmla="*/ 168974 w 336708"/>
                  <a:gd name="connsiteY19" fmla="*/ 55435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6708" h="336613">
                    <a:moveTo>
                      <a:pt x="336613" y="158496"/>
                    </a:moveTo>
                    <a:cubicBezTo>
                      <a:pt x="335280" y="73057"/>
                      <a:pt x="258985" y="0"/>
                      <a:pt x="168974" y="0"/>
                    </a:cubicBezTo>
                    <a:cubicBezTo>
                      <a:pt x="78962" y="0"/>
                      <a:pt x="0" y="75057"/>
                      <a:pt x="0" y="167640"/>
                    </a:cubicBezTo>
                    <a:cubicBezTo>
                      <a:pt x="0" y="260223"/>
                      <a:pt x="75057" y="336614"/>
                      <a:pt x="168974" y="336614"/>
                    </a:cubicBezTo>
                    <a:cubicBezTo>
                      <a:pt x="213931" y="336614"/>
                      <a:pt x="255746" y="318992"/>
                      <a:pt x="285750" y="288989"/>
                    </a:cubicBezTo>
                    <a:cubicBezTo>
                      <a:pt x="291655" y="283750"/>
                      <a:pt x="295561" y="275939"/>
                      <a:pt x="295561" y="268129"/>
                    </a:cubicBezTo>
                    <a:cubicBezTo>
                      <a:pt x="295561" y="253175"/>
                      <a:pt x="282512" y="240125"/>
                      <a:pt x="267557" y="240125"/>
                    </a:cubicBezTo>
                    <a:cubicBezTo>
                      <a:pt x="259080" y="240125"/>
                      <a:pt x="251270" y="245364"/>
                      <a:pt x="245364" y="251270"/>
                    </a:cubicBezTo>
                    <a:cubicBezTo>
                      <a:pt x="226409" y="271463"/>
                      <a:pt x="198406" y="280607"/>
                      <a:pt x="169069" y="280607"/>
                    </a:cubicBezTo>
                    <a:cubicBezTo>
                      <a:pt x="112967" y="280607"/>
                      <a:pt x="67342" y="242126"/>
                      <a:pt x="57531" y="188690"/>
                    </a:cubicBezTo>
                    <a:lnTo>
                      <a:pt x="308896" y="188690"/>
                    </a:lnTo>
                    <a:cubicBezTo>
                      <a:pt x="308896" y="188690"/>
                      <a:pt x="309277" y="188690"/>
                      <a:pt x="309372" y="188690"/>
                    </a:cubicBezTo>
                    <a:lnTo>
                      <a:pt x="310610" y="188690"/>
                    </a:lnTo>
                    <a:cubicBezTo>
                      <a:pt x="311372" y="188690"/>
                      <a:pt x="312134" y="188405"/>
                      <a:pt x="312801" y="188214"/>
                    </a:cubicBezTo>
                    <a:cubicBezTo>
                      <a:pt x="313182" y="188214"/>
                      <a:pt x="313563" y="188119"/>
                      <a:pt x="313944" y="188024"/>
                    </a:cubicBezTo>
                    <a:cubicBezTo>
                      <a:pt x="326231" y="185166"/>
                      <a:pt x="336709" y="173641"/>
                      <a:pt x="336709" y="158687"/>
                    </a:cubicBezTo>
                    <a:close/>
                    <a:moveTo>
                      <a:pt x="168974" y="55435"/>
                    </a:moveTo>
                    <a:cubicBezTo>
                      <a:pt x="219551" y="55435"/>
                      <a:pt x="261556" y="87916"/>
                      <a:pt x="275939" y="133160"/>
                    </a:cubicBezTo>
                    <a:lnTo>
                      <a:pt x="61341" y="133160"/>
                    </a:lnTo>
                    <a:cubicBezTo>
                      <a:pt x="75724" y="87916"/>
                      <a:pt x="117729" y="55435"/>
                      <a:pt x="168974" y="55435"/>
                    </a:cubicBezTo>
                    <a:close/>
                  </a:path>
                </a:pathLst>
              </a:custGeom>
              <a:solidFill>
                <a:srgbClr val="1D4F91"/>
              </a:solidFill>
              <a:ln w="9525" cap="flat">
                <a:noFill/>
                <a:prstDash val="solid"/>
                <a:miter/>
              </a:ln>
            </p:spPr>
            <p:txBody>
              <a:bodyPr rtlCol="0" anchor="ctr"/>
              <a:lstStyle/>
              <a:p>
                <a:endParaRPr lang="en-GB"/>
              </a:p>
            </p:txBody>
          </p:sp>
        </p:grpSp>
        <p:grpSp>
          <p:nvGrpSpPr>
            <p:cNvPr id="43" name="Graphic 3">
              <a:extLst>
                <a:ext uri="{FF2B5EF4-FFF2-40B4-BE49-F238E27FC236}">
                  <a16:creationId xmlns:a16="http://schemas.microsoft.com/office/drawing/2014/main" id="{977D695E-3B11-9FC8-CB20-C5EB0FAF5514}"/>
                </a:ext>
              </a:extLst>
            </p:cNvPr>
            <p:cNvGrpSpPr/>
            <p:nvPr/>
          </p:nvGrpSpPr>
          <p:grpSpPr>
            <a:xfrm>
              <a:off x="6494906" y="-369252"/>
              <a:ext cx="62579" cy="60579"/>
              <a:chOff x="6494906" y="-369252"/>
              <a:chExt cx="62579" cy="60579"/>
            </a:xfrm>
            <a:solidFill>
              <a:srgbClr val="1D4F91"/>
            </a:solidFill>
          </p:grpSpPr>
          <p:sp>
            <p:nvSpPr>
              <p:cNvPr id="44" name="Freeform: Shape 7">
                <a:extLst>
                  <a:ext uri="{FF2B5EF4-FFF2-40B4-BE49-F238E27FC236}">
                    <a16:creationId xmlns:a16="http://schemas.microsoft.com/office/drawing/2014/main" id="{86076949-B3CE-5A73-D643-E26595659FC8}"/>
                  </a:ext>
                </a:extLst>
              </p:cNvPr>
              <p:cNvSpPr/>
              <p:nvPr/>
            </p:nvSpPr>
            <p:spPr>
              <a:xfrm>
                <a:off x="6494906" y="-369252"/>
                <a:ext cx="62579" cy="60579"/>
              </a:xfrm>
              <a:custGeom>
                <a:avLst/>
                <a:gdLst>
                  <a:gd name="connsiteX0" fmla="*/ 31242 w 62579"/>
                  <a:gd name="connsiteY0" fmla="*/ 0 h 60579"/>
                  <a:gd name="connsiteX1" fmla="*/ 0 w 62579"/>
                  <a:gd name="connsiteY1" fmla="*/ 30290 h 60579"/>
                  <a:gd name="connsiteX2" fmla="*/ 31242 w 62579"/>
                  <a:gd name="connsiteY2" fmla="*/ 60579 h 60579"/>
                  <a:gd name="connsiteX3" fmla="*/ 62579 w 62579"/>
                  <a:gd name="connsiteY3" fmla="*/ 30290 h 60579"/>
                  <a:gd name="connsiteX4" fmla="*/ 31242 w 62579"/>
                  <a:gd name="connsiteY4" fmla="*/ 0 h 60579"/>
                  <a:gd name="connsiteX5" fmla="*/ 57055 w 62579"/>
                  <a:gd name="connsiteY5" fmla="*/ 30385 h 60579"/>
                  <a:gd name="connsiteX6" fmla="*/ 31242 w 62579"/>
                  <a:gd name="connsiteY6" fmla="*/ 54864 h 60579"/>
                  <a:gd name="connsiteX7" fmla="*/ 5905 w 62579"/>
                  <a:gd name="connsiteY7" fmla="*/ 30385 h 60579"/>
                  <a:gd name="connsiteX8" fmla="*/ 31242 w 62579"/>
                  <a:gd name="connsiteY8" fmla="*/ 5905 h 60579"/>
                  <a:gd name="connsiteX9" fmla="*/ 57055 w 62579"/>
                  <a:gd name="connsiteY9" fmla="*/ 30385 h 60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579" h="60579">
                    <a:moveTo>
                      <a:pt x="31242" y="0"/>
                    </a:moveTo>
                    <a:cubicBezTo>
                      <a:pt x="14288" y="0"/>
                      <a:pt x="0" y="13906"/>
                      <a:pt x="0" y="30290"/>
                    </a:cubicBezTo>
                    <a:cubicBezTo>
                      <a:pt x="0" y="46673"/>
                      <a:pt x="14288" y="60579"/>
                      <a:pt x="31242" y="60579"/>
                    </a:cubicBezTo>
                    <a:cubicBezTo>
                      <a:pt x="48196" y="60579"/>
                      <a:pt x="62579" y="46958"/>
                      <a:pt x="62579" y="30290"/>
                    </a:cubicBezTo>
                    <a:cubicBezTo>
                      <a:pt x="62579" y="13621"/>
                      <a:pt x="48482" y="0"/>
                      <a:pt x="31242" y="0"/>
                    </a:cubicBezTo>
                    <a:close/>
                    <a:moveTo>
                      <a:pt x="57055" y="30385"/>
                    </a:moveTo>
                    <a:cubicBezTo>
                      <a:pt x="57055" y="43910"/>
                      <a:pt x="45434" y="54864"/>
                      <a:pt x="31242" y="54864"/>
                    </a:cubicBezTo>
                    <a:cubicBezTo>
                      <a:pt x="17050" y="54864"/>
                      <a:pt x="5905" y="43910"/>
                      <a:pt x="5905" y="30385"/>
                    </a:cubicBezTo>
                    <a:cubicBezTo>
                      <a:pt x="5905" y="16859"/>
                      <a:pt x="17240" y="5905"/>
                      <a:pt x="31242" y="5905"/>
                    </a:cubicBezTo>
                    <a:cubicBezTo>
                      <a:pt x="45244" y="5905"/>
                      <a:pt x="57055" y="16859"/>
                      <a:pt x="57055" y="30385"/>
                    </a:cubicBezTo>
                    <a:close/>
                  </a:path>
                </a:pathLst>
              </a:custGeom>
              <a:solidFill>
                <a:srgbClr val="1D4F91"/>
              </a:solidFill>
              <a:ln w="9525" cap="flat">
                <a:noFill/>
                <a:prstDash val="solid"/>
                <a:miter/>
              </a:ln>
            </p:spPr>
            <p:txBody>
              <a:bodyPr rtlCol="0" anchor="ctr"/>
              <a:lstStyle/>
              <a:p>
                <a:endParaRPr lang="en-GB"/>
              </a:p>
            </p:txBody>
          </p:sp>
          <p:sp>
            <p:nvSpPr>
              <p:cNvPr id="49" name="Freeform: Shape 8">
                <a:extLst>
                  <a:ext uri="{FF2B5EF4-FFF2-40B4-BE49-F238E27FC236}">
                    <a16:creationId xmlns:a16="http://schemas.microsoft.com/office/drawing/2014/main" id="{FD0D05EB-0F12-9678-239A-7866CBEA96AF}"/>
                  </a:ext>
                </a:extLst>
              </p:cNvPr>
              <p:cNvSpPr/>
              <p:nvPr/>
            </p:nvSpPr>
            <p:spPr>
              <a:xfrm>
                <a:off x="6516718" y="-357155"/>
                <a:ext cx="20002" cy="36004"/>
              </a:xfrm>
              <a:custGeom>
                <a:avLst/>
                <a:gdLst>
                  <a:gd name="connsiteX0" fmla="*/ 14573 w 20002"/>
                  <a:gd name="connsiteY0" fmla="*/ 21050 h 36004"/>
                  <a:gd name="connsiteX1" fmla="*/ 20002 w 20002"/>
                  <a:gd name="connsiteY1" fmla="*/ 11144 h 36004"/>
                  <a:gd name="connsiteX2" fmla="*/ 8763 w 20002"/>
                  <a:gd name="connsiteY2" fmla="*/ 0 h 36004"/>
                  <a:gd name="connsiteX3" fmla="*/ 4286 w 20002"/>
                  <a:gd name="connsiteY3" fmla="*/ 0 h 36004"/>
                  <a:gd name="connsiteX4" fmla="*/ 0 w 20002"/>
                  <a:gd name="connsiteY4" fmla="*/ 4572 h 36004"/>
                  <a:gd name="connsiteX5" fmla="*/ 0 w 20002"/>
                  <a:gd name="connsiteY5" fmla="*/ 33052 h 36004"/>
                  <a:gd name="connsiteX6" fmla="*/ 3143 w 20002"/>
                  <a:gd name="connsiteY6" fmla="*/ 36004 h 36004"/>
                  <a:gd name="connsiteX7" fmla="*/ 6191 w 20002"/>
                  <a:gd name="connsiteY7" fmla="*/ 33052 h 36004"/>
                  <a:gd name="connsiteX8" fmla="*/ 6191 w 20002"/>
                  <a:gd name="connsiteY8" fmla="*/ 22479 h 36004"/>
                  <a:gd name="connsiteX9" fmla="*/ 8572 w 20002"/>
                  <a:gd name="connsiteY9" fmla="*/ 22479 h 36004"/>
                  <a:gd name="connsiteX10" fmla="*/ 14097 w 20002"/>
                  <a:gd name="connsiteY10" fmla="*/ 34385 h 36004"/>
                  <a:gd name="connsiteX11" fmla="*/ 16764 w 20002"/>
                  <a:gd name="connsiteY11" fmla="*/ 36004 h 36004"/>
                  <a:gd name="connsiteX12" fmla="*/ 18192 w 20002"/>
                  <a:gd name="connsiteY12" fmla="*/ 35719 h 36004"/>
                  <a:gd name="connsiteX13" fmla="*/ 20002 w 20002"/>
                  <a:gd name="connsiteY13" fmla="*/ 33147 h 36004"/>
                  <a:gd name="connsiteX14" fmla="*/ 19717 w 20002"/>
                  <a:gd name="connsiteY14" fmla="*/ 31909 h 36004"/>
                  <a:gd name="connsiteX15" fmla="*/ 14573 w 20002"/>
                  <a:gd name="connsiteY15" fmla="*/ 21050 h 36004"/>
                  <a:gd name="connsiteX16" fmla="*/ 13716 w 20002"/>
                  <a:gd name="connsiteY16" fmla="*/ 11240 h 36004"/>
                  <a:gd name="connsiteX17" fmla="*/ 8763 w 20002"/>
                  <a:gd name="connsiteY17" fmla="*/ 16574 h 36004"/>
                  <a:gd name="connsiteX18" fmla="*/ 6096 w 20002"/>
                  <a:gd name="connsiteY18" fmla="*/ 16574 h 36004"/>
                  <a:gd name="connsiteX19" fmla="*/ 6096 w 20002"/>
                  <a:gd name="connsiteY19" fmla="*/ 6096 h 36004"/>
                  <a:gd name="connsiteX20" fmla="*/ 8763 w 20002"/>
                  <a:gd name="connsiteY20" fmla="*/ 6096 h 36004"/>
                  <a:gd name="connsiteX21" fmla="*/ 13716 w 20002"/>
                  <a:gd name="connsiteY21" fmla="*/ 11240 h 36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002" h="36004">
                    <a:moveTo>
                      <a:pt x="14573" y="21050"/>
                    </a:moveTo>
                    <a:cubicBezTo>
                      <a:pt x="18002" y="18955"/>
                      <a:pt x="20002" y="15335"/>
                      <a:pt x="20002" y="11144"/>
                    </a:cubicBezTo>
                    <a:cubicBezTo>
                      <a:pt x="20002" y="4858"/>
                      <a:pt x="15145" y="0"/>
                      <a:pt x="8763" y="0"/>
                    </a:cubicBezTo>
                    <a:lnTo>
                      <a:pt x="4286" y="0"/>
                    </a:lnTo>
                    <a:cubicBezTo>
                      <a:pt x="1809" y="0"/>
                      <a:pt x="0" y="1905"/>
                      <a:pt x="0" y="4572"/>
                    </a:cubicBezTo>
                    <a:lnTo>
                      <a:pt x="0" y="33052"/>
                    </a:lnTo>
                    <a:cubicBezTo>
                      <a:pt x="0" y="34671"/>
                      <a:pt x="1429" y="36004"/>
                      <a:pt x="3143" y="36004"/>
                    </a:cubicBezTo>
                    <a:cubicBezTo>
                      <a:pt x="4858" y="36004"/>
                      <a:pt x="6191" y="34766"/>
                      <a:pt x="6191" y="33052"/>
                    </a:cubicBezTo>
                    <a:lnTo>
                      <a:pt x="6191" y="22479"/>
                    </a:lnTo>
                    <a:lnTo>
                      <a:pt x="8572" y="22479"/>
                    </a:lnTo>
                    <a:lnTo>
                      <a:pt x="14097" y="34385"/>
                    </a:lnTo>
                    <a:cubicBezTo>
                      <a:pt x="14573" y="35433"/>
                      <a:pt x="15621" y="36004"/>
                      <a:pt x="16764" y="36004"/>
                    </a:cubicBezTo>
                    <a:cubicBezTo>
                      <a:pt x="17240" y="36004"/>
                      <a:pt x="17812" y="35909"/>
                      <a:pt x="18192" y="35719"/>
                    </a:cubicBezTo>
                    <a:cubicBezTo>
                      <a:pt x="19336" y="35243"/>
                      <a:pt x="20002" y="34290"/>
                      <a:pt x="20002" y="33147"/>
                    </a:cubicBezTo>
                    <a:cubicBezTo>
                      <a:pt x="20002" y="32766"/>
                      <a:pt x="20002" y="32385"/>
                      <a:pt x="19717" y="31909"/>
                    </a:cubicBezTo>
                    <a:lnTo>
                      <a:pt x="14573" y="21050"/>
                    </a:lnTo>
                    <a:close/>
                    <a:moveTo>
                      <a:pt x="13716" y="11240"/>
                    </a:moveTo>
                    <a:cubicBezTo>
                      <a:pt x="13716" y="11240"/>
                      <a:pt x="13716" y="16574"/>
                      <a:pt x="8763" y="16574"/>
                    </a:cubicBezTo>
                    <a:lnTo>
                      <a:pt x="6096" y="16574"/>
                    </a:lnTo>
                    <a:lnTo>
                      <a:pt x="6096" y="6096"/>
                    </a:lnTo>
                    <a:lnTo>
                      <a:pt x="8763" y="6096"/>
                    </a:lnTo>
                    <a:cubicBezTo>
                      <a:pt x="13621" y="6096"/>
                      <a:pt x="13716" y="11049"/>
                      <a:pt x="13716" y="11240"/>
                    </a:cubicBezTo>
                    <a:close/>
                  </a:path>
                </a:pathLst>
              </a:custGeom>
              <a:solidFill>
                <a:srgbClr val="1D4F91"/>
              </a:solidFill>
              <a:ln w="9525"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40295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3" pos="363" userDrawn="1">
          <p15:clr>
            <a:srgbClr val="000000"/>
          </p15:clr>
        </p15:guide>
        <p15:guide id="14" pos="7316" userDrawn="1">
          <p15:clr>
            <a:srgbClr val="000000"/>
          </p15:clr>
        </p15:guide>
        <p15:guide id="15" orient="horz" pos="363" userDrawn="1">
          <p15:clr>
            <a:srgbClr val="000000"/>
          </p15:clr>
        </p15:guide>
        <p15:guide id="16" orient="horz" pos="3956" userDrawn="1">
          <p15:clr>
            <a:srgbClr val="00000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re-Defined 2D Cover 4">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01E99E3-45D0-FFA1-F849-96A022D79E6B}"/>
              </a:ext>
              <a:ext uri="{C183D7F6-B498-43B3-948B-1728B52AA6E4}">
                <adec:decorative xmlns:adec="http://schemas.microsoft.com/office/drawing/2017/decorative" val="1"/>
              </a:ext>
            </a:extLst>
          </p:cNvPr>
          <p:cNvPicPr>
            <a:picLocks noChangeAspect="1"/>
          </p:cNvPicPr>
          <p:nvPr/>
        </p:nvPicPr>
        <p:blipFill>
          <a:blip r:embed="rId2" cstate="screen">
            <a:extLst>
              <a:ext uri="{28A0092B-C50C-407E-A947-70E740481C1C}">
                <a14:useLocalDpi xmlns:a14="http://schemas.microsoft.com/office/drawing/2010/main"/>
              </a:ext>
            </a:extLst>
          </a:blip>
          <a:srcRect l="-906"/>
          <a:stretch>
            <a:fillRect/>
          </a:stretch>
        </p:blipFill>
        <p:spPr>
          <a:xfrm flipH="1" flipV="1">
            <a:off x="0" y="0"/>
            <a:ext cx="12192000" cy="6858000"/>
          </a:xfrm>
          <a:prstGeom prst="rect">
            <a:avLst/>
          </a:prstGeom>
          <a:solidFill>
            <a:srgbClr val="436DA9"/>
          </a:solidFill>
          <a:ln>
            <a:noFill/>
          </a:ln>
        </p:spPr>
      </p:pic>
      <p:sp>
        <p:nvSpPr>
          <p:cNvPr id="19" name="Text Placeholder 12">
            <a:extLst>
              <a:ext uri="{FF2B5EF4-FFF2-40B4-BE49-F238E27FC236}">
                <a16:creationId xmlns:a16="http://schemas.microsoft.com/office/drawing/2014/main" id="{9FB91EDE-55B2-2FBF-6AB7-6D11C2C1701E}"/>
              </a:ext>
            </a:extLst>
          </p:cNvPr>
          <p:cNvSpPr>
            <a:spLocks noGrp="1"/>
          </p:cNvSpPr>
          <p:nvPr>
            <p:ph type="body" sz="quarter" idx="15" hasCustomPrompt="1"/>
          </p:nvPr>
        </p:nvSpPr>
        <p:spPr>
          <a:xfrm>
            <a:off x="6538912" y="4280328"/>
            <a:ext cx="5075237" cy="300788"/>
          </a:xfrm>
        </p:spPr>
        <p:txBody>
          <a:bodyPr wrap="square" anchor="t" anchorCtr="0">
            <a:spAutoFit/>
          </a:bodyPr>
          <a:lstStyle>
            <a:lvl1pPr>
              <a:defRPr sz="20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Subtitle can go here, span one line</a:t>
            </a:r>
          </a:p>
        </p:txBody>
      </p:sp>
      <p:sp>
        <p:nvSpPr>
          <p:cNvPr id="20" name="Text Placeholder 12">
            <a:extLst>
              <a:ext uri="{FF2B5EF4-FFF2-40B4-BE49-F238E27FC236}">
                <a16:creationId xmlns:a16="http://schemas.microsoft.com/office/drawing/2014/main" id="{3F662B55-0F3D-2C41-3FE8-EE4F9906C463}"/>
              </a:ext>
            </a:extLst>
          </p:cNvPr>
          <p:cNvSpPr>
            <a:spLocks noGrp="1"/>
          </p:cNvSpPr>
          <p:nvPr>
            <p:ph type="body" sz="quarter" idx="16" hasCustomPrompt="1"/>
          </p:nvPr>
        </p:nvSpPr>
        <p:spPr>
          <a:xfrm>
            <a:off x="6538912" y="5032590"/>
            <a:ext cx="5075237" cy="499111"/>
          </a:xfrm>
        </p:spPr>
        <p:txBody>
          <a:bodyPr wrap="square">
            <a:spAutoFit/>
          </a:bodyPr>
          <a:lstStyle>
            <a:lvl1pPr>
              <a:spcAft>
                <a:spcPts val="0"/>
              </a:spcAft>
              <a:defRPr sz="16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Presented by Name of Presenter</a:t>
            </a:r>
          </a:p>
          <a:p>
            <a:pPr lvl="0"/>
            <a:r>
              <a:rPr lang="en-GB"/>
              <a:t>Date / Month / Year</a:t>
            </a:r>
          </a:p>
        </p:txBody>
      </p:sp>
      <p:sp>
        <p:nvSpPr>
          <p:cNvPr id="21" name="Text Placeholder 12">
            <a:extLst>
              <a:ext uri="{FF2B5EF4-FFF2-40B4-BE49-F238E27FC236}">
                <a16:creationId xmlns:a16="http://schemas.microsoft.com/office/drawing/2014/main" id="{5CEA73BC-BA85-4BBC-8A2F-435C261BB9A3}"/>
              </a:ext>
            </a:extLst>
          </p:cNvPr>
          <p:cNvSpPr>
            <a:spLocks noGrp="1"/>
          </p:cNvSpPr>
          <p:nvPr>
            <p:ph type="body" sz="quarter" idx="17" hasCustomPrompt="1"/>
          </p:nvPr>
        </p:nvSpPr>
        <p:spPr>
          <a:xfrm>
            <a:off x="6538912" y="5888494"/>
            <a:ext cx="5075237" cy="412805"/>
          </a:xfrm>
        </p:spPr>
        <p:txBody>
          <a:bodyPr wrap="square" anchor="b" anchorCtr="0">
            <a:spAutoFit/>
          </a:bodyPr>
          <a:lstStyle>
            <a:lvl1pPr>
              <a:lnSpc>
                <a:spcPct val="100000"/>
              </a:lnSpc>
              <a:spcAft>
                <a:spcPts val="0"/>
              </a:spcAft>
              <a:defRPr sz="65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 Experian, 2025. All rights reserved. The word "EXPERIAN" and the graphical device are trademarks of Experian and/or its associated companies and may be registered in the EU, USA and other countries. The graphical device is a registered Community design in the EU. Other product and company names mentioned herein are the trademarks of their respective owners. Experian [Public. Confidential. Internal. Restricted. – please choose the appropriate category].</a:t>
            </a:r>
          </a:p>
        </p:txBody>
      </p:sp>
      <p:grpSp>
        <p:nvGrpSpPr>
          <p:cNvPr id="22" name="Graphic 3" descr="Experian Logo">
            <a:extLst>
              <a:ext uri="{FF2B5EF4-FFF2-40B4-BE49-F238E27FC236}">
                <a16:creationId xmlns:a16="http://schemas.microsoft.com/office/drawing/2014/main" id="{C5453FFA-04BD-B318-4EF0-7855DD285A30}"/>
              </a:ext>
            </a:extLst>
          </p:cNvPr>
          <p:cNvGrpSpPr/>
          <p:nvPr userDrawn="1"/>
        </p:nvGrpSpPr>
        <p:grpSpPr>
          <a:xfrm>
            <a:off x="6530142" y="1723518"/>
            <a:ext cx="1985965" cy="650823"/>
            <a:chOff x="3756183" y="-979328"/>
            <a:chExt cx="2801302" cy="918019"/>
          </a:xfrm>
          <a:solidFill>
            <a:schemeClr val="bg1"/>
          </a:solidFill>
        </p:grpSpPr>
        <p:grpSp>
          <p:nvGrpSpPr>
            <p:cNvPr id="23" name="Graphic 3">
              <a:extLst>
                <a:ext uri="{FF2B5EF4-FFF2-40B4-BE49-F238E27FC236}">
                  <a16:creationId xmlns:a16="http://schemas.microsoft.com/office/drawing/2014/main" id="{15DB2385-0A17-2E0C-DA63-A13F4CB0D6EE}"/>
                </a:ext>
              </a:extLst>
            </p:cNvPr>
            <p:cNvGrpSpPr/>
            <p:nvPr/>
          </p:nvGrpSpPr>
          <p:grpSpPr>
            <a:xfrm>
              <a:off x="3756183" y="-979328"/>
              <a:ext cx="2699956" cy="918019"/>
              <a:chOff x="3756183" y="-979328"/>
              <a:chExt cx="2699956" cy="918019"/>
            </a:xfrm>
            <a:grpFill/>
          </p:grpSpPr>
          <p:sp>
            <p:nvSpPr>
              <p:cNvPr id="27" name="Freeform: Shape 31">
                <a:extLst>
                  <a:ext uri="{FF2B5EF4-FFF2-40B4-BE49-F238E27FC236}">
                    <a16:creationId xmlns:a16="http://schemas.microsoft.com/office/drawing/2014/main" id="{545966DF-12E6-8999-BF7F-5F72A012DA33}"/>
                  </a:ext>
                </a:extLst>
              </p:cNvPr>
              <p:cNvSpPr/>
              <p:nvPr/>
            </p:nvSpPr>
            <p:spPr>
              <a:xfrm>
                <a:off x="4045266" y="-979328"/>
                <a:ext cx="216027" cy="216027"/>
              </a:xfrm>
              <a:custGeom>
                <a:avLst/>
                <a:gdLst>
                  <a:gd name="connsiteX0" fmla="*/ 160020 w 216027"/>
                  <a:gd name="connsiteY0" fmla="*/ 216027 h 216027"/>
                  <a:gd name="connsiteX1" fmla="*/ 56007 w 216027"/>
                  <a:gd name="connsiteY1" fmla="*/ 216027 h 216027"/>
                  <a:gd name="connsiteX2" fmla="*/ 0 w 216027"/>
                  <a:gd name="connsiteY2" fmla="*/ 160020 h 216027"/>
                  <a:gd name="connsiteX3" fmla="*/ 0 w 216027"/>
                  <a:gd name="connsiteY3" fmla="*/ 56007 h 216027"/>
                  <a:gd name="connsiteX4" fmla="*/ 56007 w 216027"/>
                  <a:gd name="connsiteY4" fmla="*/ 0 h 216027"/>
                  <a:gd name="connsiteX5" fmla="*/ 160020 w 216027"/>
                  <a:gd name="connsiteY5" fmla="*/ 0 h 216027"/>
                  <a:gd name="connsiteX6" fmla="*/ 216027 w 216027"/>
                  <a:gd name="connsiteY6" fmla="*/ 56007 h 216027"/>
                  <a:gd name="connsiteX7" fmla="*/ 216027 w 216027"/>
                  <a:gd name="connsiteY7" fmla="*/ 160020 h 216027"/>
                  <a:gd name="connsiteX8" fmla="*/ 160020 w 216027"/>
                  <a:gd name="connsiteY8" fmla="*/ 216027 h 216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027" h="216027">
                    <a:moveTo>
                      <a:pt x="160020" y="216027"/>
                    </a:moveTo>
                    <a:lnTo>
                      <a:pt x="56007" y="216027"/>
                    </a:lnTo>
                    <a:cubicBezTo>
                      <a:pt x="25051" y="216027"/>
                      <a:pt x="0" y="190976"/>
                      <a:pt x="0" y="160020"/>
                    </a:cubicBezTo>
                    <a:lnTo>
                      <a:pt x="0" y="56007"/>
                    </a:lnTo>
                    <a:cubicBezTo>
                      <a:pt x="0" y="25146"/>
                      <a:pt x="25051" y="0"/>
                      <a:pt x="56007" y="0"/>
                    </a:cubicBezTo>
                    <a:lnTo>
                      <a:pt x="160020" y="0"/>
                    </a:lnTo>
                    <a:cubicBezTo>
                      <a:pt x="190976" y="0"/>
                      <a:pt x="216027" y="25051"/>
                      <a:pt x="216027" y="56007"/>
                    </a:cubicBezTo>
                    <a:lnTo>
                      <a:pt x="216027" y="160020"/>
                    </a:lnTo>
                    <a:cubicBezTo>
                      <a:pt x="216027" y="190976"/>
                      <a:pt x="190976" y="216027"/>
                      <a:pt x="160020" y="216027"/>
                    </a:cubicBezTo>
                  </a:path>
                </a:pathLst>
              </a:custGeom>
              <a:grpFill/>
              <a:ln w="9525" cap="flat">
                <a:noFill/>
                <a:prstDash val="solid"/>
                <a:miter/>
              </a:ln>
            </p:spPr>
            <p:txBody>
              <a:bodyPr rtlCol="0" anchor="ctr"/>
              <a:lstStyle/>
              <a:p>
                <a:endParaRPr lang="en-GB"/>
              </a:p>
            </p:txBody>
          </p:sp>
          <p:sp>
            <p:nvSpPr>
              <p:cNvPr id="28" name="Freeform: Shape 32">
                <a:extLst>
                  <a:ext uri="{FF2B5EF4-FFF2-40B4-BE49-F238E27FC236}">
                    <a16:creationId xmlns:a16="http://schemas.microsoft.com/office/drawing/2014/main" id="{75D69A15-CBDC-B0BD-9B0B-1A390D5B8858}"/>
                  </a:ext>
                </a:extLst>
              </p:cNvPr>
              <p:cNvSpPr/>
              <p:nvPr/>
            </p:nvSpPr>
            <p:spPr>
              <a:xfrm>
                <a:off x="3756183" y="-773112"/>
                <a:ext cx="242982" cy="242982"/>
              </a:xfrm>
              <a:custGeom>
                <a:avLst/>
                <a:gdLst>
                  <a:gd name="connsiteX0" fmla="*/ 180023 w 242982"/>
                  <a:gd name="connsiteY0" fmla="*/ 242983 h 242982"/>
                  <a:gd name="connsiteX1" fmla="*/ 62960 w 242982"/>
                  <a:gd name="connsiteY1" fmla="*/ 242983 h 242982"/>
                  <a:gd name="connsiteX2" fmla="*/ 0 w 242982"/>
                  <a:gd name="connsiteY2" fmla="*/ 180023 h 242982"/>
                  <a:gd name="connsiteX3" fmla="*/ 0 w 242982"/>
                  <a:gd name="connsiteY3" fmla="*/ 62960 h 242982"/>
                  <a:gd name="connsiteX4" fmla="*/ 62960 w 242982"/>
                  <a:gd name="connsiteY4" fmla="*/ 0 h 242982"/>
                  <a:gd name="connsiteX5" fmla="*/ 180023 w 242982"/>
                  <a:gd name="connsiteY5" fmla="*/ 0 h 242982"/>
                  <a:gd name="connsiteX6" fmla="*/ 242983 w 242982"/>
                  <a:gd name="connsiteY6" fmla="*/ 62960 h 242982"/>
                  <a:gd name="connsiteX7" fmla="*/ 242983 w 242982"/>
                  <a:gd name="connsiteY7" fmla="*/ 180023 h 242982"/>
                  <a:gd name="connsiteX8" fmla="*/ 180023 w 242982"/>
                  <a:gd name="connsiteY8" fmla="*/ 242983 h 242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82" h="242982">
                    <a:moveTo>
                      <a:pt x="180023" y="242983"/>
                    </a:moveTo>
                    <a:lnTo>
                      <a:pt x="62960" y="242983"/>
                    </a:lnTo>
                    <a:cubicBezTo>
                      <a:pt x="28194" y="242983"/>
                      <a:pt x="0" y="214884"/>
                      <a:pt x="0" y="180023"/>
                    </a:cubicBezTo>
                    <a:lnTo>
                      <a:pt x="0" y="62960"/>
                    </a:lnTo>
                    <a:cubicBezTo>
                      <a:pt x="0" y="28194"/>
                      <a:pt x="28194" y="0"/>
                      <a:pt x="62960" y="0"/>
                    </a:cubicBezTo>
                    <a:lnTo>
                      <a:pt x="180023" y="0"/>
                    </a:lnTo>
                    <a:cubicBezTo>
                      <a:pt x="214789" y="0"/>
                      <a:pt x="242983" y="28194"/>
                      <a:pt x="242983" y="62960"/>
                    </a:cubicBezTo>
                    <a:lnTo>
                      <a:pt x="242983" y="180023"/>
                    </a:lnTo>
                    <a:cubicBezTo>
                      <a:pt x="242983" y="214884"/>
                      <a:pt x="214789" y="242983"/>
                      <a:pt x="180023" y="242983"/>
                    </a:cubicBezTo>
                  </a:path>
                </a:pathLst>
              </a:custGeom>
              <a:grpFill/>
              <a:ln w="9525" cap="flat">
                <a:noFill/>
                <a:prstDash val="solid"/>
                <a:miter/>
              </a:ln>
            </p:spPr>
            <p:txBody>
              <a:bodyPr rtlCol="0" anchor="ctr"/>
              <a:lstStyle/>
              <a:p>
                <a:endParaRPr lang="en-GB"/>
              </a:p>
            </p:txBody>
          </p:sp>
          <p:sp>
            <p:nvSpPr>
              <p:cNvPr id="29" name="Freeform: Shape 33">
                <a:extLst>
                  <a:ext uri="{FF2B5EF4-FFF2-40B4-BE49-F238E27FC236}">
                    <a16:creationId xmlns:a16="http://schemas.microsoft.com/office/drawing/2014/main" id="{89DD2416-E7DC-7AB4-CD33-2728A72EB03E}"/>
                  </a:ext>
                </a:extLst>
              </p:cNvPr>
              <p:cNvSpPr/>
              <p:nvPr/>
            </p:nvSpPr>
            <p:spPr>
              <a:xfrm>
                <a:off x="3815143" y="-435641"/>
                <a:ext cx="148399" cy="148494"/>
              </a:xfrm>
              <a:custGeom>
                <a:avLst/>
                <a:gdLst>
                  <a:gd name="connsiteX0" fmla="*/ 109919 w 148399"/>
                  <a:gd name="connsiteY0" fmla="*/ 148495 h 148494"/>
                  <a:gd name="connsiteX1" fmla="*/ 38481 w 148399"/>
                  <a:gd name="connsiteY1" fmla="*/ 148495 h 148494"/>
                  <a:gd name="connsiteX2" fmla="*/ 0 w 148399"/>
                  <a:gd name="connsiteY2" fmla="*/ 110014 h 148494"/>
                  <a:gd name="connsiteX3" fmla="*/ 0 w 148399"/>
                  <a:gd name="connsiteY3" fmla="*/ 38576 h 148494"/>
                  <a:gd name="connsiteX4" fmla="*/ 38481 w 148399"/>
                  <a:gd name="connsiteY4" fmla="*/ 0 h 148494"/>
                  <a:gd name="connsiteX5" fmla="*/ 109919 w 148399"/>
                  <a:gd name="connsiteY5" fmla="*/ 0 h 148494"/>
                  <a:gd name="connsiteX6" fmla="*/ 148399 w 148399"/>
                  <a:gd name="connsiteY6" fmla="*/ 38576 h 148494"/>
                  <a:gd name="connsiteX7" fmla="*/ 148399 w 148399"/>
                  <a:gd name="connsiteY7" fmla="*/ 110014 h 148494"/>
                  <a:gd name="connsiteX8" fmla="*/ 109919 w 148399"/>
                  <a:gd name="connsiteY8" fmla="*/ 148495 h 148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399" h="148494">
                    <a:moveTo>
                      <a:pt x="109919" y="148495"/>
                    </a:moveTo>
                    <a:lnTo>
                      <a:pt x="38481" y="148495"/>
                    </a:lnTo>
                    <a:cubicBezTo>
                      <a:pt x="17240" y="148495"/>
                      <a:pt x="0" y="131254"/>
                      <a:pt x="0" y="110014"/>
                    </a:cubicBezTo>
                    <a:lnTo>
                      <a:pt x="0" y="38576"/>
                    </a:lnTo>
                    <a:cubicBezTo>
                      <a:pt x="0" y="17240"/>
                      <a:pt x="17240" y="0"/>
                      <a:pt x="38481" y="0"/>
                    </a:cubicBezTo>
                    <a:lnTo>
                      <a:pt x="109919" y="0"/>
                    </a:lnTo>
                    <a:cubicBezTo>
                      <a:pt x="131159" y="0"/>
                      <a:pt x="148399" y="17240"/>
                      <a:pt x="148399" y="38576"/>
                    </a:cubicBezTo>
                    <a:lnTo>
                      <a:pt x="148399" y="110014"/>
                    </a:lnTo>
                    <a:cubicBezTo>
                      <a:pt x="148399" y="131350"/>
                      <a:pt x="131159" y="148495"/>
                      <a:pt x="109919" y="148495"/>
                    </a:cubicBezTo>
                  </a:path>
                </a:pathLst>
              </a:custGeom>
              <a:grpFill/>
              <a:ln w="9525" cap="flat">
                <a:noFill/>
                <a:prstDash val="solid"/>
                <a:miter/>
              </a:ln>
            </p:spPr>
            <p:txBody>
              <a:bodyPr rtlCol="0" anchor="ctr"/>
              <a:lstStyle/>
              <a:p>
                <a:endParaRPr lang="en-GB"/>
              </a:p>
            </p:txBody>
          </p:sp>
          <p:sp>
            <p:nvSpPr>
              <p:cNvPr id="30" name="Freeform: Shape 34">
                <a:extLst>
                  <a:ext uri="{FF2B5EF4-FFF2-40B4-BE49-F238E27FC236}">
                    <a16:creationId xmlns:a16="http://schemas.microsoft.com/office/drawing/2014/main" id="{1F91B6A5-F27F-562E-6A76-B4FC94289E76}"/>
                  </a:ext>
                </a:extLst>
              </p:cNvPr>
              <p:cNvSpPr/>
              <p:nvPr/>
            </p:nvSpPr>
            <p:spPr>
              <a:xfrm>
                <a:off x="3986974" y="-236759"/>
                <a:ext cx="175545" cy="175450"/>
              </a:xfrm>
              <a:custGeom>
                <a:avLst/>
                <a:gdLst>
                  <a:gd name="connsiteX0" fmla="*/ 130016 w 175545"/>
                  <a:gd name="connsiteY0" fmla="*/ 175450 h 175450"/>
                  <a:gd name="connsiteX1" fmla="*/ 45529 w 175545"/>
                  <a:gd name="connsiteY1" fmla="*/ 175450 h 175450"/>
                  <a:gd name="connsiteX2" fmla="*/ 0 w 175545"/>
                  <a:gd name="connsiteY2" fmla="*/ 130016 h 175450"/>
                  <a:gd name="connsiteX3" fmla="*/ 0 w 175545"/>
                  <a:gd name="connsiteY3" fmla="*/ 45529 h 175450"/>
                  <a:gd name="connsiteX4" fmla="*/ 45529 w 175545"/>
                  <a:gd name="connsiteY4" fmla="*/ 0 h 175450"/>
                  <a:gd name="connsiteX5" fmla="*/ 130016 w 175545"/>
                  <a:gd name="connsiteY5" fmla="*/ 0 h 175450"/>
                  <a:gd name="connsiteX6" fmla="*/ 175546 w 175545"/>
                  <a:gd name="connsiteY6" fmla="*/ 45529 h 175450"/>
                  <a:gd name="connsiteX7" fmla="*/ 175546 w 175545"/>
                  <a:gd name="connsiteY7" fmla="*/ 130016 h 175450"/>
                  <a:gd name="connsiteX8" fmla="*/ 130016 w 175545"/>
                  <a:gd name="connsiteY8" fmla="*/ 175450 h 175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545" h="175450">
                    <a:moveTo>
                      <a:pt x="130016" y="175450"/>
                    </a:moveTo>
                    <a:lnTo>
                      <a:pt x="45529" y="175450"/>
                    </a:lnTo>
                    <a:cubicBezTo>
                      <a:pt x="20383" y="175450"/>
                      <a:pt x="0" y="155162"/>
                      <a:pt x="0" y="130016"/>
                    </a:cubicBezTo>
                    <a:lnTo>
                      <a:pt x="0" y="45529"/>
                    </a:lnTo>
                    <a:cubicBezTo>
                      <a:pt x="0" y="20383"/>
                      <a:pt x="20383" y="0"/>
                      <a:pt x="45529" y="0"/>
                    </a:cubicBezTo>
                    <a:lnTo>
                      <a:pt x="130016" y="0"/>
                    </a:lnTo>
                    <a:cubicBezTo>
                      <a:pt x="155162" y="0"/>
                      <a:pt x="175546" y="20288"/>
                      <a:pt x="175546" y="45529"/>
                    </a:cubicBezTo>
                    <a:lnTo>
                      <a:pt x="175546" y="130016"/>
                    </a:lnTo>
                    <a:cubicBezTo>
                      <a:pt x="175546" y="155162"/>
                      <a:pt x="155162" y="175450"/>
                      <a:pt x="130016" y="175450"/>
                    </a:cubicBezTo>
                  </a:path>
                </a:pathLst>
              </a:custGeom>
              <a:grpFill/>
              <a:ln w="9525" cap="flat">
                <a:noFill/>
                <a:prstDash val="solid"/>
                <a:miter/>
              </a:ln>
            </p:spPr>
            <p:txBody>
              <a:bodyPr rtlCol="0" anchor="ctr"/>
              <a:lstStyle/>
              <a:p>
                <a:endParaRPr lang="en-GB"/>
              </a:p>
            </p:txBody>
          </p:sp>
          <p:sp>
            <p:nvSpPr>
              <p:cNvPr id="31" name="Freeform: Shape 35">
                <a:extLst>
                  <a:ext uri="{FF2B5EF4-FFF2-40B4-BE49-F238E27FC236}">
                    <a16:creationId xmlns:a16="http://schemas.microsoft.com/office/drawing/2014/main" id="{19D2ECDA-5937-0386-A79C-B64FD07E9937}"/>
                  </a:ext>
                </a:extLst>
              </p:cNvPr>
              <p:cNvSpPr/>
              <p:nvPr/>
            </p:nvSpPr>
            <p:spPr>
              <a:xfrm>
                <a:off x="4336636" y="-842168"/>
                <a:ext cx="121539" cy="121443"/>
              </a:xfrm>
              <a:custGeom>
                <a:avLst/>
                <a:gdLst>
                  <a:gd name="connsiteX0" fmla="*/ 90106 w 121539"/>
                  <a:gd name="connsiteY0" fmla="*/ 121444 h 121443"/>
                  <a:gd name="connsiteX1" fmla="*/ 31528 w 121539"/>
                  <a:gd name="connsiteY1" fmla="*/ 121444 h 121443"/>
                  <a:gd name="connsiteX2" fmla="*/ 0 w 121539"/>
                  <a:gd name="connsiteY2" fmla="*/ 90011 h 121443"/>
                  <a:gd name="connsiteX3" fmla="*/ 0 w 121539"/>
                  <a:gd name="connsiteY3" fmla="*/ 31528 h 121443"/>
                  <a:gd name="connsiteX4" fmla="*/ 31528 w 121539"/>
                  <a:gd name="connsiteY4" fmla="*/ 0 h 121443"/>
                  <a:gd name="connsiteX5" fmla="*/ 90106 w 121539"/>
                  <a:gd name="connsiteY5" fmla="*/ 0 h 121443"/>
                  <a:gd name="connsiteX6" fmla="*/ 121539 w 121539"/>
                  <a:gd name="connsiteY6" fmla="*/ 31528 h 121443"/>
                  <a:gd name="connsiteX7" fmla="*/ 121539 w 121539"/>
                  <a:gd name="connsiteY7" fmla="*/ 90011 h 121443"/>
                  <a:gd name="connsiteX8" fmla="*/ 90106 w 121539"/>
                  <a:gd name="connsiteY8" fmla="*/ 121444 h 121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539" h="121443">
                    <a:moveTo>
                      <a:pt x="90106" y="121444"/>
                    </a:moveTo>
                    <a:lnTo>
                      <a:pt x="31528" y="121444"/>
                    </a:lnTo>
                    <a:cubicBezTo>
                      <a:pt x="14097" y="121444"/>
                      <a:pt x="0" y="107347"/>
                      <a:pt x="0" y="90011"/>
                    </a:cubicBezTo>
                    <a:lnTo>
                      <a:pt x="0" y="31528"/>
                    </a:lnTo>
                    <a:cubicBezTo>
                      <a:pt x="0" y="14097"/>
                      <a:pt x="14097" y="0"/>
                      <a:pt x="31528" y="0"/>
                    </a:cubicBezTo>
                    <a:lnTo>
                      <a:pt x="90106" y="0"/>
                    </a:lnTo>
                    <a:cubicBezTo>
                      <a:pt x="107537" y="0"/>
                      <a:pt x="121539" y="14097"/>
                      <a:pt x="121539" y="31528"/>
                    </a:cubicBezTo>
                    <a:lnTo>
                      <a:pt x="121539" y="90011"/>
                    </a:lnTo>
                    <a:cubicBezTo>
                      <a:pt x="121539" y="107347"/>
                      <a:pt x="107442" y="121444"/>
                      <a:pt x="90106" y="121444"/>
                    </a:cubicBezTo>
                  </a:path>
                </a:pathLst>
              </a:custGeom>
              <a:grpFill/>
              <a:ln w="9525" cap="flat">
                <a:noFill/>
                <a:prstDash val="solid"/>
                <a:miter/>
              </a:ln>
            </p:spPr>
            <p:txBody>
              <a:bodyPr rtlCol="0" anchor="ctr"/>
              <a:lstStyle/>
              <a:p>
                <a:endParaRPr lang="en-GB"/>
              </a:p>
            </p:txBody>
          </p:sp>
          <p:sp>
            <p:nvSpPr>
              <p:cNvPr id="32" name="Freeform: Shape 36">
                <a:extLst>
                  <a:ext uri="{FF2B5EF4-FFF2-40B4-BE49-F238E27FC236}">
                    <a16:creationId xmlns:a16="http://schemas.microsoft.com/office/drawing/2014/main" id="{2E1F2F09-B7F1-2D57-19AF-8C6241FC336D}"/>
                  </a:ext>
                </a:extLst>
              </p:cNvPr>
              <p:cNvSpPr/>
              <p:nvPr/>
            </p:nvSpPr>
            <p:spPr>
              <a:xfrm>
                <a:off x="5674423" y="-749204"/>
                <a:ext cx="67532" cy="67532"/>
              </a:xfrm>
              <a:custGeom>
                <a:avLst/>
                <a:gdLst>
                  <a:gd name="connsiteX0" fmla="*/ 33814 w 67532"/>
                  <a:gd name="connsiteY0" fmla="*/ 67532 h 67532"/>
                  <a:gd name="connsiteX1" fmla="*/ 67532 w 67532"/>
                  <a:gd name="connsiteY1" fmla="*/ 33814 h 67532"/>
                  <a:gd name="connsiteX2" fmla="*/ 33814 w 67532"/>
                  <a:gd name="connsiteY2" fmla="*/ 0 h 67532"/>
                  <a:gd name="connsiteX3" fmla="*/ 0 w 67532"/>
                  <a:gd name="connsiteY3" fmla="*/ 33814 h 67532"/>
                  <a:gd name="connsiteX4" fmla="*/ 33814 w 67532"/>
                  <a:gd name="connsiteY4" fmla="*/ 67532 h 675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532" h="67532">
                    <a:moveTo>
                      <a:pt x="33814" y="67532"/>
                    </a:moveTo>
                    <a:cubicBezTo>
                      <a:pt x="52388" y="67532"/>
                      <a:pt x="67532" y="52483"/>
                      <a:pt x="67532" y="33814"/>
                    </a:cubicBezTo>
                    <a:cubicBezTo>
                      <a:pt x="67532" y="15145"/>
                      <a:pt x="52483" y="0"/>
                      <a:pt x="33814" y="0"/>
                    </a:cubicBezTo>
                    <a:cubicBezTo>
                      <a:pt x="15145" y="0"/>
                      <a:pt x="0" y="15145"/>
                      <a:pt x="0" y="33814"/>
                    </a:cubicBezTo>
                    <a:cubicBezTo>
                      <a:pt x="0" y="52483"/>
                      <a:pt x="15240" y="67532"/>
                      <a:pt x="33814" y="67532"/>
                    </a:cubicBezTo>
                    <a:close/>
                  </a:path>
                </a:pathLst>
              </a:custGeom>
              <a:grpFill/>
              <a:ln w="9525" cap="flat">
                <a:noFill/>
                <a:prstDash val="solid"/>
                <a:miter/>
              </a:ln>
            </p:spPr>
            <p:txBody>
              <a:bodyPr rtlCol="0" anchor="ctr"/>
              <a:lstStyle/>
              <a:p>
                <a:endParaRPr lang="en-GB"/>
              </a:p>
            </p:txBody>
          </p:sp>
          <p:sp>
            <p:nvSpPr>
              <p:cNvPr id="33" name="Freeform: Shape 37">
                <a:extLst>
                  <a:ext uri="{FF2B5EF4-FFF2-40B4-BE49-F238E27FC236}">
                    <a16:creationId xmlns:a16="http://schemas.microsoft.com/office/drawing/2014/main" id="{FB68C212-64C8-A7FE-245B-3CF050BFD6C5}"/>
                  </a:ext>
                </a:extLst>
              </p:cNvPr>
              <p:cNvSpPr/>
              <p:nvPr/>
            </p:nvSpPr>
            <p:spPr>
              <a:xfrm>
                <a:off x="4425505" y="-638714"/>
                <a:ext cx="230409" cy="328707"/>
              </a:xfrm>
              <a:custGeom>
                <a:avLst/>
                <a:gdLst>
                  <a:gd name="connsiteX0" fmla="*/ 50863 w 230409"/>
                  <a:gd name="connsiteY0" fmla="*/ 316992 h 328707"/>
                  <a:gd name="connsiteX1" fmla="*/ 28003 w 230409"/>
                  <a:gd name="connsiteY1" fmla="*/ 328708 h 328707"/>
                  <a:gd name="connsiteX2" fmla="*/ 12382 w 230409"/>
                  <a:gd name="connsiteY2" fmla="*/ 324803 h 328707"/>
                  <a:gd name="connsiteX3" fmla="*/ 0 w 230409"/>
                  <a:gd name="connsiteY3" fmla="*/ 300704 h 328707"/>
                  <a:gd name="connsiteX4" fmla="*/ 3905 w 230409"/>
                  <a:gd name="connsiteY4" fmla="*/ 287655 h 328707"/>
                  <a:gd name="connsiteX5" fmla="*/ 82201 w 230409"/>
                  <a:gd name="connsiteY5" fmla="*/ 164402 h 328707"/>
                  <a:gd name="connsiteX6" fmla="*/ 3905 w 230409"/>
                  <a:gd name="connsiteY6" fmla="*/ 41148 h 328707"/>
                  <a:gd name="connsiteX7" fmla="*/ 0 w 230409"/>
                  <a:gd name="connsiteY7" fmla="*/ 27432 h 328707"/>
                  <a:gd name="connsiteX8" fmla="*/ 13049 w 230409"/>
                  <a:gd name="connsiteY8" fmla="*/ 3905 h 328707"/>
                  <a:gd name="connsiteX9" fmla="*/ 27432 w 230409"/>
                  <a:gd name="connsiteY9" fmla="*/ 0 h 328707"/>
                  <a:gd name="connsiteX10" fmla="*/ 50959 w 230409"/>
                  <a:gd name="connsiteY10" fmla="*/ 11716 h 328707"/>
                  <a:gd name="connsiteX11" fmla="*/ 114871 w 230409"/>
                  <a:gd name="connsiteY11" fmla="*/ 112776 h 328707"/>
                  <a:gd name="connsiteX12" fmla="*/ 179451 w 230409"/>
                  <a:gd name="connsiteY12" fmla="*/ 11716 h 328707"/>
                  <a:gd name="connsiteX13" fmla="*/ 202978 w 230409"/>
                  <a:gd name="connsiteY13" fmla="*/ 0 h 328707"/>
                  <a:gd name="connsiteX14" fmla="*/ 217361 w 230409"/>
                  <a:gd name="connsiteY14" fmla="*/ 3905 h 328707"/>
                  <a:gd name="connsiteX15" fmla="*/ 230410 w 230409"/>
                  <a:gd name="connsiteY15" fmla="*/ 27432 h 328707"/>
                  <a:gd name="connsiteX16" fmla="*/ 226504 w 230409"/>
                  <a:gd name="connsiteY16" fmla="*/ 41148 h 328707"/>
                  <a:gd name="connsiteX17" fmla="*/ 148209 w 230409"/>
                  <a:gd name="connsiteY17" fmla="*/ 164402 h 328707"/>
                  <a:gd name="connsiteX18" fmla="*/ 226504 w 230409"/>
                  <a:gd name="connsiteY18" fmla="*/ 287655 h 328707"/>
                  <a:gd name="connsiteX19" fmla="*/ 230410 w 230409"/>
                  <a:gd name="connsiteY19" fmla="*/ 300704 h 328707"/>
                  <a:gd name="connsiteX20" fmla="*/ 218027 w 230409"/>
                  <a:gd name="connsiteY20" fmla="*/ 324803 h 328707"/>
                  <a:gd name="connsiteX21" fmla="*/ 202406 w 230409"/>
                  <a:gd name="connsiteY21" fmla="*/ 328708 h 328707"/>
                  <a:gd name="connsiteX22" fmla="*/ 179546 w 230409"/>
                  <a:gd name="connsiteY22" fmla="*/ 316992 h 328707"/>
                  <a:gd name="connsiteX23" fmla="*/ 114967 w 230409"/>
                  <a:gd name="connsiteY23" fmla="*/ 216503 h 328707"/>
                  <a:gd name="connsiteX24" fmla="*/ 51054 w 230409"/>
                  <a:gd name="connsiteY24" fmla="*/ 316992 h 328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30409" h="328707">
                    <a:moveTo>
                      <a:pt x="50863" y="316992"/>
                    </a:moveTo>
                    <a:cubicBezTo>
                      <a:pt x="45625" y="324803"/>
                      <a:pt x="37147" y="328708"/>
                      <a:pt x="28003" y="328708"/>
                    </a:cubicBezTo>
                    <a:cubicBezTo>
                      <a:pt x="22765" y="328708"/>
                      <a:pt x="16954" y="327374"/>
                      <a:pt x="12382" y="324803"/>
                    </a:cubicBezTo>
                    <a:cubicBezTo>
                      <a:pt x="5239" y="320231"/>
                      <a:pt x="0" y="310420"/>
                      <a:pt x="0" y="300704"/>
                    </a:cubicBezTo>
                    <a:cubicBezTo>
                      <a:pt x="0" y="296132"/>
                      <a:pt x="1333" y="291560"/>
                      <a:pt x="3905" y="287655"/>
                    </a:cubicBezTo>
                    <a:lnTo>
                      <a:pt x="82201" y="164402"/>
                    </a:lnTo>
                    <a:lnTo>
                      <a:pt x="3905" y="41148"/>
                    </a:lnTo>
                    <a:cubicBezTo>
                      <a:pt x="1333" y="37243"/>
                      <a:pt x="0" y="32004"/>
                      <a:pt x="0" y="27432"/>
                    </a:cubicBezTo>
                    <a:cubicBezTo>
                      <a:pt x="0" y="18288"/>
                      <a:pt x="4572" y="8477"/>
                      <a:pt x="13049" y="3905"/>
                    </a:cubicBezTo>
                    <a:cubicBezTo>
                      <a:pt x="17621" y="1333"/>
                      <a:pt x="22193" y="0"/>
                      <a:pt x="27432" y="0"/>
                    </a:cubicBezTo>
                    <a:cubicBezTo>
                      <a:pt x="36576" y="0"/>
                      <a:pt x="45720" y="3905"/>
                      <a:pt x="50959" y="11716"/>
                    </a:cubicBezTo>
                    <a:lnTo>
                      <a:pt x="114871" y="112776"/>
                    </a:lnTo>
                    <a:lnTo>
                      <a:pt x="179451" y="11716"/>
                    </a:lnTo>
                    <a:cubicBezTo>
                      <a:pt x="184690" y="3905"/>
                      <a:pt x="193834" y="0"/>
                      <a:pt x="202978" y="0"/>
                    </a:cubicBezTo>
                    <a:cubicBezTo>
                      <a:pt x="208216" y="0"/>
                      <a:pt x="212789" y="1333"/>
                      <a:pt x="217361" y="3905"/>
                    </a:cubicBezTo>
                    <a:cubicBezTo>
                      <a:pt x="225838" y="8477"/>
                      <a:pt x="230410" y="18288"/>
                      <a:pt x="230410" y="27432"/>
                    </a:cubicBezTo>
                    <a:cubicBezTo>
                      <a:pt x="230410" y="32004"/>
                      <a:pt x="229076" y="37243"/>
                      <a:pt x="226504" y="41148"/>
                    </a:cubicBezTo>
                    <a:lnTo>
                      <a:pt x="148209" y="164402"/>
                    </a:lnTo>
                    <a:lnTo>
                      <a:pt x="226504" y="287655"/>
                    </a:lnTo>
                    <a:cubicBezTo>
                      <a:pt x="229076" y="291560"/>
                      <a:pt x="230410" y="296132"/>
                      <a:pt x="230410" y="300704"/>
                    </a:cubicBezTo>
                    <a:cubicBezTo>
                      <a:pt x="230410" y="310515"/>
                      <a:pt x="225171" y="320231"/>
                      <a:pt x="218027" y="324803"/>
                    </a:cubicBezTo>
                    <a:cubicBezTo>
                      <a:pt x="213455" y="327374"/>
                      <a:pt x="207550" y="328708"/>
                      <a:pt x="202406" y="328708"/>
                    </a:cubicBezTo>
                    <a:cubicBezTo>
                      <a:pt x="193262" y="328708"/>
                      <a:pt x="184785" y="324803"/>
                      <a:pt x="179546" y="316992"/>
                    </a:cubicBezTo>
                    <a:lnTo>
                      <a:pt x="114967" y="216503"/>
                    </a:lnTo>
                    <a:lnTo>
                      <a:pt x="51054" y="316992"/>
                    </a:lnTo>
                    <a:close/>
                  </a:path>
                </a:pathLst>
              </a:custGeom>
              <a:grpFill/>
              <a:ln w="9525" cap="flat">
                <a:noFill/>
                <a:prstDash val="solid"/>
                <a:miter/>
              </a:ln>
            </p:spPr>
            <p:txBody>
              <a:bodyPr rtlCol="0" anchor="ctr"/>
              <a:lstStyle/>
              <a:p>
                <a:endParaRPr lang="en-GB"/>
              </a:p>
            </p:txBody>
          </p:sp>
          <p:sp>
            <p:nvSpPr>
              <p:cNvPr id="34" name="Freeform: Shape 38">
                <a:extLst>
                  <a:ext uri="{FF2B5EF4-FFF2-40B4-BE49-F238E27FC236}">
                    <a16:creationId xmlns:a16="http://schemas.microsoft.com/office/drawing/2014/main" id="{BA90B804-483C-B7F3-17DF-9E663136D25C}"/>
                  </a:ext>
                </a:extLst>
              </p:cNvPr>
              <p:cNvSpPr/>
              <p:nvPr/>
            </p:nvSpPr>
            <p:spPr>
              <a:xfrm>
                <a:off x="4700015" y="-643286"/>
                <a:ext cx="336613" cy="464534"/>
              </a:xfrm>
              <a:custGeom>
                <a:avLst/>
                <a:gdLst>
                  <a:gd name="connsiteX0" fmla="*/ 55435 w 336613"/>
                  <a:gd name="connsiteY0" fmla="*/ 43053 h 464534"/>
                  <a:gd name="connsiteX1" fmla="*/ 167640 w 336613"/>
                  <a:gd name="connsiteY1" fmla="*/ 0 h 464534"/>
                  <a:gd name="connsiteX2" fmla="*/ 336613 w 336613"/>
                  <a:gd name="connsiteY2" fmla="*/ 168974 h 464534"/>
                  <a:gd name="connsiteX3" fmla="*/ 167640 w 336613"/>
                  <a:gd name="connsiteY3" fmla="*/ 336614 h 464534"/>
                  <a:gd name="connsiteX4" fmla="*/ 55435 w 336613"/>
                  <a:gd name="connsiteY4" fmla="*/ 293561 h 464534"/>
                  <a:gd name="connsiteX5" fmla="*/ 55435 w 336613"/>
                  <a:gd name="connsiteY5" fmla="*/ 437769 h 464534"/>
                  <a:gd name="connsiteX6" fmla="*/ 27432 w 336613"/>
                  <a:gd name="connsiteY6" fmla="*/ 464534 h 464534"/>
                  <a:gd name="connsiteX7" fmla="*/ 0 w 336613"/>
                  <a:gd name="connsiteY7" fmla="*/ 437769 h 464534"/>
                  <a:gd name="connsiteX8" fmla="*/ 0 w 336613"/>
                  <a:gd name="connsiteY8" fmla="*/ 29432 h 464534"/>
                  <a:gd name="connsiteX9" fmla="*/ 27432 w 336613"/>
                  <a:gd name="connsiteY9" fmla="*/ 2667 h 464534"/>
                  <a:gd name="connsiteX10" fmla="*/ 55435 w 336613"/>
                  <a:gd name="connsiteY10" fmla="*/ 29432 h 464534"/>
                  <a:gd name="connsiteX11" fmla="*/ 55435 w 336613"/>
                  <a:gd name="connsiteY11" fmla="*/ 43148 h 464534"/>
                  <a:gd name="connsiteX12" fmla="*/ 167640 w 336613"/>
                  <a:gd name="connsiteY12" fmla="*/ 56102 h 464534"/>
                  <a:gd name="connsiteX13" fmla="*/ 55435 w 336613"/>
                  <a:gd name="connsiteY13" fmla="*/ 168974 h 464534"/>
                  <a:gd name="connsiteX14" fmla="*/ 167640 w 336613"/>
                  <a:gd name="connsiteY14" fmla="*/ 281178 h 464534"/>
                  <a:gd name="connsiteX15" fmla="*/ 280511 w 336613"/>
                  <a:gd name="connsiteY15" fmla="*/ 168974 h 464534"/>
                  <a:gd name="connsiteX16" fmla="*/ 167640 w 336613"/>
                  <a:gd name="connsiteY16" fmla="*/ 56102 h 46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6613" h="464534">
                    <a:moveTo>
                      <a:pt x="55435" y="43053"/>
                    </a:moveTo>
                    <a:cubicBezTo>
                      <a:pt x="84772" y="16288"/>
                      <a:pt x="124587" y="0"/>
                      <a:pt x="167640" y="0"/>
                    </a:cubicBezTo>
                    <a:cubicBezTo>
                      <a:pt x="261556" y="0"/>
                      <a:pt x="336613" y="75057"/>
                      <a:pt x="336613" y="168974"/>
                    </a:cubicBezTo>
                    <a:cubicBezTo>
                      <a:pt x="336613" y="262890"/>
                      <a:pt x="261556" y="336614"/>
                      <a:pt x="167640" y="336614"/>
                    </a:cubicBezTo>
                    <a:cubicBezTo>
                      <a:pt x="124587" y="336614"/>
                      <a:pt x="84772" y="320326"/>
                      <a:pt x="55435" y="293561"/>
                    </a:cubicBezTo>
                    <a:lnTo>
                      <a:pt x="55435" y="437769"/>
                    </a:lnTo>
                    <a:cubicBezTo>
                      <a:pt x="55435" y="452152"/>
                      <a:pt x="42386" y="464534"/>
                      <a:pt x="27432" y="464534"/>
                    </a:cubicBezTo>
                    <a:cubicBezTo>
                      <a:pt x="13716" y="464534"/>
                      <a:pt x="0" y="452152"/>
                      <a:pt x="0" y="437769"/>
                    </a:cubicBezTo>
                    <a:lnTo>
                      <a:pt x="0" y="29432"/>
                    </a:lnTo>
                    <a:cubicBezTo>
                      <a:pt x="0" y="15050"/>
                      <a:pt x="13716" y="2667"/>
                      <a:pt x="27432" y="2667"/>
                    </a:cubicBezTo>
                    <a:cubicBezTo>
                      <a:pt x="42386" y="2667"/>
                      <a:pt x="55435" y="15050"/>
                      <a:pt x="55435" y="29432"/>
                    </a:cubicBezTo>
                    <a:lnTo>
                      <a:pt x="55435" y="43148"/>
                    </a:lnTo>
                    <a:close/>
                    <a:moveTo>
                      <a:pt x="167640" y="56102"/>
                    </a:moveTo>
                    <a:cubicBezTo>
                      <a:pt x="104966" y="56102"/>
                      <a:pt x="55435" y="105632"/>
                      <a:pt x="55435" y="168974"/>
                    </a:cubicBezTo>
                    <a:cubicBezTo>
                      <a:pt x="55435" y="232315"/>
                      <a:pt x="105061" y="281178"/>
                      <a:pt x="167640" y="281178"/>
                    </a:cubicBezTo>
                    <a:cubicBezTo>
                      <a:pt x="230219" y="281178"/>
                      <a:pt x="280511" y="231648"/>
                      <a:pt x="280511" y="168974"/>
                    </a:cubicBezTo>
                    <a:cubicBezTo>
                      <a:pt x="280511" y="106299"/>
                      <a:pt x="230981" y="56102"/>
                      <a:pt x="167640" y="56102"/>
                    </a:cubicBezTo>
                    <a:close/>
                  </a:path>
                </a:pathLst>
              </a:custGeom>
              <a:grpFill/>
              <a:ln w="9525" cap="flat">
                <a:noFill/>
                <a:prstDash val="solid"/>
                <a:miter/>
              </a:ln>
            </p:spPr>
            <p:txBody>
              <a:bodyPr rtlCol="0" anchor="ctr"/>
              <a:lstStyle/>
              <a:p>
                <a:endParaRPr lang="en-GB"/>
              </a:p>
            </p:txBody>
          </p:sp>
          <p:sp>
            <p:nvSpPr>
              <p:cNvPr id="35" name="Freeform: Shape 39">
                <a:extLst>
                  <a:ext uri="{FF2B5EF4-FFF2-40B4-BE49-F238E27FC236}">
                    <a16:creationId xmlns:a16="http://schemas.microsoft.com/office/drawing/2014/main" id="{622769D5-0711-8D9A-71D3-AF71AA9D2C92}"/>
                  </a:ext>
                </a:extLst>
              </p:cNvPr>
              <p:cNvSpPr/>
              <p:nvPr/>
            </p:nvSpPr>
            <p:spPr>
              <a:xfrm>
                <a:off x="5458681" y="-643286"/>
                <a:ext cx="170307" cy="334041"/>
              </a:xfrm>
              <a:custGeom>
                <a:avLst/>
                <a:gdLst>
                  <a:gd name="connsiteX0" fmla="*/ 55531 w 170307"/>
                  <a:gd name="connsiteY0" fmla="*/ 138303 h 334041"/>
                  <a:gd name="connsiteX1" fmla="*/ 55531 w 170307"/>
                  <a:gd name="connsiteY1" fmla="*/ 307277 h 334041"/>
                  <a:gd name="connsiteX2" fmla="*/ 28099 w 170307"/>
                  <a:gd name="connsiteY2" fmla="*/ 334042 h 334041"/>
                  <a:gd name="connsiteX3" fmla="*/ 0 w 170307"/>
                  <a:gd name="connsiteY3" fmla="*/ 307277 h 334041"/>
                  <a:gd name="connsiteX4" fmla="*/ 0 w 170307"/>
                  <a:gd name="connsiteY4" fmla="*/ 29337 h 334041"/>
                  <a:gd name="connsiteX5" fmla="*/ 28099 w 170307"/>
                  <a:gd name="connsiteY5" fmla="*/ 2572 h 334041"/>
                  <a:gd name="connsiteX6" fmla="*/ 55531 w 170307"/>
                  <a:gd name="connsiteY6" fmla="*/ 28004 h 334041"/>
                  <a:gd name="connsiteX7" fmla="*/ 139637 w 170307"/>
                  <a:gd name="connsiteY7" fmla="*/ 0 h 334041"/>
                  <a:gd name="connsiteX8" fmla="*/ 170307 w 170307"/>
                  <a:gd name="connsiteY8" fmla="*/ 27432 h 334041"/>
                  <a:gd name="connsiteX9" fmla="*/ 139637 w 170307"/>
                  <a:gd name="connsiteY9" fmla="*/ 56102 h 334041"/>
                  <a:gd name="connsiteX10" fmla="*/ 55531 w 170307"/>
                  <a:gd name="connsiteY10" fmla="*/ 138303 h 334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0307" h="334041">
                    <a:moveTo>
                      <a:pt x="55531" y="138303"/>
                    </a:moveTo>
                    <a:lnTo>
                      <a:pt x="55531" y="307277"/>
                    </a:lnTo>
                    <a:cubicBezTo>
                      <a:pt x="55531" y="321659"/>
                      <a:pt x="41815" y="334042"/>
                      <a:pt x="28099" y="334042"/>
                    </a:cubicBezTo>
                    <a:cubicBezTo>
                      <a:pt x="13049" y="334042"/>
                      <a:pt x="0" y="321659"/>
                      <a:pt x="0" y="307277"/>
                    </a:cubicBezTo>
                    <a:lnTo>
                      <a:pt x="0" y="29337"/>
                    </a:lnTo>
                    <a:cubicBezTo>
                      <a:pt x="0" y="14954"/>
                      <a:pt x="13049" y="2572"/>
                      <a:pt x="28099" y="2572"/>
                    </a:cubicBezTo>
                    <a:cubicBezTo>
                      <a:pt x="41148" y="2572"/>
                      <a:pt x="54864" y="14288"/>
                      <a:pt x="55531" y="28004"/>
                    </a:cubicBezTo>
                    <a:cubicBezTo>
                      <a:pt x="78391" y="10382"/>
                      <a:pt x="107728" y="572"/>
                      <a:pt x="139637" y="0"/>
                    </a:cubicBezTo>
                    <a:cubicBezTo>
                      <a:pt x="157258" y="0"/>
                      <a:pt x="170307" y="13716"/>
                      <a:pt x="170307" y="27432"/>
                    </a:cubicBezTo>
                    <a:cubicBezTo>
                      <a:pt x="170307" y="42386"/>
                      <a:pt x="156591" y="56102"/>
                      <a:pt x="139637" y="56102"/>
                    </a:cubicBezTo>
                    <a:cubicBezTo>
                      <a:pt x="95917" y="57436"/>
                      <a:pt x="55531" y="73057"/>
                      <a:pt x="55531" y="138303"/>
                    </a:cubicBezTo>
                    <a:close/>
                  </a:path>
                </a:pathLst>
              </a:custGeom>
              <a:grpFill/>
              <a:ln w="9525" cap="flat">
                <a:noFill/>
                <a:prstDash val="solid"/>
                <a:miter/>
              </a:ln>
            </p:spPr>
            <p:txBody>
              <a:bodyPr rtlCol="0" anchor="ctr"/>
              <a:lstStyle/>
              <a:p>
                <a:endParaRPr lang="en-GB"/>
              </a:p>
            </p:txBody>
          </p:sp>
          <p:sp>
            <p:nvSpPr>
              <p:cNvPr id="36" name="Freeform: Shape 40">
                <a:extLst>
                  <a:ext uri="{FF2B5EF4-FFF2-40B4-BE49-F238E27FC236}">
                    <a16:creationId xmlns:a16="http://schemas.microsoft.com/office/drawing/2014/main" id="{329DA125-1CC1-44D4-6B7C-FDB7E3803BCA}"/>
                  </a:ext>
                </a:extLst>
              </p:cNvPr>
              <p:cNvSpPr/>
              <p:nvPr/>
            </p:nvSpPr>
            <p:spPr>
              <a:xfrm>
                <a:off x="5680614" y="-640714"/>
                <a:ext cx="55435" cy="331469"/>
              </a:xfrm>
              <a:custGeom>
                <a:avLst/>
                <a:gdLst>
                  <a:gd name="connsiteX0" fmla="*/ 28004 w 55435"/>
                  <a:gd name="connsiteY0" fmla="*/ 0 h 331469"/>
                  <a:gd name="connsiteX1" fmla="*/ 0 w 55435"/>
                  <a:gd name="connsiteY1" fmla="*/ 26765 h 331469"/>
                  <a:gd name="connsiteX2" fmla="*/ 0 w 55435"/>
                  <a:gd name="connsiteY2" fmla="*/ 304705 h 331469"/>
                  <a:gd name="connsiteX3" fmla="*/ 28004 w 55435"/>
                  <a:gd name="connsiteY3" fmla="*/ 331470 h 331469"/>
                  <a:gd name="connsiteX4" fmla="*/ 55436 w 55435"/>
                  <a:gd name="connsiteY4" fmla="*/ 304705 h 331469"/>
                  <a:gd name="connsiteX5" fmla="*/ 55436 w 55435"/>
                  <a:gd name="connsiteY5" fmla="*/ 26765 h 331469"/>
                  <a:gd name="connsiteX6" fmla="*/ 28004 w 55435"/>
                  <a:gd name="connsiteY6" fmla="*/ 0 h 331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435" h="331469">
                    <a:moveTo>
                      <a:pt x="28004" y="0"/>
                    </a:moveTo>
                    <a:cubicBezTo>
                      <a:pt x="13049" y="0"/>
                      <a:pt x="0" y="12382"/>
                      <a:pt x="0" y="26765"/>
                    </a:cubicBezTo>
                    <a:lnTo>
                      <a:pt x="0" y="304705"/>
                    </a:lnTo>
                    <a:cubicBezTo>
                      <a:pt x="0" y="319088"/>
                      <a:pt x="13049" y="331470"/>
                      <a:pt x="28004" y="331470"/>
                    </a:cubicBezTo>
                    <a:cubicBezTo>
                      <a:pt x="41720" y="331470"/>
                      <a:pt x="55436" y="319088"/>
                      <a:pt x="55436" y="304705"/>
                    </a:cubicBezTo>
                    <a:lnTo>
                      <a:pt x="55436" y="26765"/>
                    </a:lnTo>
                    <a:cubicBezTo>
                      <a:pt x="55436" y="12382"/>
                      <a:pt x="41720" y="0"/>
                      <a:pt x="28004" y="0"/>
                    </a:cubicBezTo>
                    <a:close/>
                  </a:path>
                </a:pathLst>
              </a:custGeom>
              <a:grpFill/>
              <a:ln w="9525" cap="flat">
                <a:noFill/>
                <a:prstDash val="solid"/>
                <a:miter/>
              </a:ln>
            </p:spPr>
            <p:txBody>
              <a:bodyPr rtlCol="0" anchor="ctr"/>
              <a:lstStyle/>
              <a:p>
                <a:endParaRPr lang="en-GB"/>
              </a:p>
            </p:txBody>
          </p:sp>
          <p:sp>
            <p:nvSpPr>
              <p:cNvPr id="45" name="Freeform: Shape 41">
                <a:extLst>
                  <a:ext uri="{FF2B5EF4-FFF2-40B4-BE49-F238E27FC236}">
                    <a16:creationId xmlns:a16="http://schemas.microsoft.com/office/drawing/2014/main" id="{4F605645-3BCC-1D3D-5E71-2487E6D85FB2}"/>
                  </a:ext>
                </a:extLst>
              </p:cNvPr>
              <p:cNvSpPr/>
              <p:nvPr/>
            </p:nvSpPr>
            <p:spPr>
              <a:xfrm>
                <a:off x="5781674" y="-643286"/>
                <a:ext cx="336613" cy="336613"/>
              </a:xfrm>
              <a:custGeom>
                <a:avLst/>
                <a:gdLst>
                  <a:gd name="connsiteX0" fmla="*/ 281178 w 336613"/>
                  <a:gd name="connsiteY0" fmla="*/ 29337 h 336613"/>
                  <a:gd name="connsiteX1" fmla="*/ 309181 w 336613"/>
                  <a:gd name="connsiteY1" fmla="*/ 2572 h 336613"/>
                  <a:gd name="connsiteX2" fmla="*/ 336613 w 336613"/>
                  <a:gd name="connsiteY2" fmla="*/ 29337 h 336613"/>
                  <a:gd name="connsiteX3" fmla="*/ 336613 w 336613"/>
                  <a:gd name="connsiteY3" fmla="*/ 307277 h 336613"/>
                  <a:gd name="connsiteX4" fmla="*/ 309181 w 336613"/>
                  <a:gd name="connsiteY4" fmla="*/ 334042 h 336613"/>
                  <a:gd name="connsiteX5" fmla="*/ 281178 w 336613"/>
                  <a:gd name="connsiteY5" fmla="*/ 307277 h 336613"/>
                  <a:gd name="connsiteX6" fmla="*/ 281178 w 336613"/>
                  <a:gd name="connsiteY6" fmla="*/ 293561 h 336613"/>
                  <a:gd name="connsiteX7" fmla="*/ 168973 w 336613"/>
                  <a:gd name="connsiteY7" fmla="*/ 336614 h 336613"/>
                  <a:gd name="connsiteX8" fmla="*/ 0 w 336613"/>
                  <a:gd name="connsiteY8" fmla="*/ 167640 h 336613"/>
                  <a:gd name="connsiteX9" fmla="*/ 168973 w 336613"/>
                  <a:gd name="connsiteY9" fmla="*/ 0 h 336613"/>
                  <a:gd name="connsiteX10" fmla="*/ 281178 w 336613"/>
                  <a:gd name="connsiteY10" fmla="*/ 43053 h 336613"/>
                  <a:gd name="connsiteX11" fmla="*/ 281178 w 336613"/>
                  <a:gd name="connsiteY11" fmla="*/ 29337 h 336613"/>
                  <a:gd name="connsiteX12" fmla="*/ 168973 w 336613"/>
                  <a:gd name="connsiteY12" fmla="*/ 280511 h 336613"/>
                  <a:gd name="connsiteX13" fmla="*/ 281178 w 336613"/>
                  <a:gd name="connsiteY13" fmla="*/ 167640 h 336613"/>
                  <a:gd name="connsiteX14" fmla="*/ 168973 w 336613"/>
                  <a:gd name="connsiteY14" fmla="*/ 55435 h 336613"/>
                  <a:gd name="connsiteX15" fmla="*/ 56102 w 336613"/>
                  <a:gd name="connsiteY15" fmla="*/ 167640 h 336613"/>
                  <a:gd name="connsiteX16" fmla="*/ 168973 w 336613"/>
                  <a:gd name="connsiteY16" fmla="*/ 280511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6613" h="336613">
                    <a:moveTo>
                      <a:pt x="281178" y="29337"/>
                    </a:moveTo>
                    <a:cubicBezTo>
                      <a:pt x="281178" y="14954"/>
                      <a:pt x="294227" y="2572"/>
                      <a:pt x="309181" y="2572"/>
                    </a:cubicBezTo>
                    <a:cubicBezTo>
                      <a:pt x="322897" y="2572"/>
                      <a:pt x="336613" y="14954"/>
                      <a:pt x="336613" y="29337"/>
                    </a:cubicBezTo>
                    <a:lnTo>
                      <a:pt x="336613" y="307277"/>
                    </a:lnTo>
                    <a:cubicBezTo>
                      <a:pt x="336613" y="321659"/>
                      <a:pt x="322897" y="334042"/>
                      <a:pt x="309181" y="334042"/>
                    </a:cubicBezTo>
                    <a:cubicBezTo>
                      <a:pt x="294132" y="334042"/>
                      <a:pt x="281178" y="321659"/>
                      <a:pt x="281178" y="307277"/>
                    </a:cubicBezTo>
                    <a:lnTo>
                      <a:pt x="281178" y="293561"/>
                    </a:lnTo>
                    <a:cubicBezTo>
                      <a:pt x="251174" y="320326"/>
                      <a:pt x="212027" y="336614"/>
                      <a:pt x="168973" y="336614"/>
                    </a:cubicBezTo>
                    <a:cubicBezTo>
                      <a:pt x="75057" y="336614"/>
                      <a:pt x="0" y="261652"/>
                      <a:pt x="0" y="167640"/>
                    </a:cubicBezTo>
                    <a:cubicBezTo>
                      <a:pt x="0" y="73628"/>
                      <a:pt x="75057" y="0"/>
                      <a:pt x="168973" y="0"/>
                    </a:cubicBezTo>
                    <a:cubicBezTo>
                      <a:pt x="212027" y="0"/>
                      <a:pt x="251174" y="16288"/>
                      <a:pt x="281178" y="43053"/>
                    </a:cubicBezTo>
                    <a:lnTo>
                      <a:pt x="281178" y="29337"/>
                    </a:lnTo>
                    <a:close/>
                    <a:moveTo>
                      <a:pt x="168973" y="280511"/>
                    </a:moveTo>
                    <a:cubicBezTo>
                      <a:pt x="231648" y="280511"/>
                      <a:pt x="281178" y="230886"/>
                      <a:pt x="281178" y="167640"/>
                    </a:cubicBezTo>
                    <a:cubicBezTo>
                      <a:pt x="281178" y="104394"/>
                      <a:pt x="231553" y="55435"/>
                      <a:pt x="168973" y="55435"/>
                    </a:cubicBezTo>
                    <a:cubicBezTo>
                      <a:pt x="106394" y="55435"/>
                      <a:pt x="56102" y="104966"/>
                      <a:pt x="56102" y="167640"/>
                    </a:cubicBezTo>
                    <a:cubicBezTo>
                      <a:pt x="56102" y="230315"/>
                      <a:pt x="105632" y="280511"/>
                      <a:pt x="168973" y="280511"/>
                    </a:cubicBezTo>
                    <a:close/>
                  </a:path>
                </a:pathLst>
              </a:custGeom>
              <a:grpFill/>
              <a:ln w="9525" cap="flat">
                <a:noFill/>
                <a:prstDash val="solid"/>
                <a:miter/>
              </a:ln>
            </p:spPr>
            <p:txBody>
              <a:bodyPr rtlCol="0" anchor="ctr"/>
              <a:lstStyle/>
              <a:p>
                <a:endParaRPr lang="en-GB"/>
              </a:p>
            </p:txBody>
          </p:sp>
          <p:sp>
            <p:nvSpPr>
              <p:cNvPr id="46" name="Freeform: Shape 42">
                <a:extLst>
                  <a:ext uri="{FF2B5EF4-FFF2-40B4-BE49-F238E27FC236}">
                    <a16:creationId xmlns:a16="http://schemas.microsoft.com/office/drawing/2014/main" id="{E268328E-E9CD-01C1-E920-B10365D561F5}"/>
                  </a:ext>
                </a:extLst>
              </p:cNvPr>
              <p:cNvSpPr/>
              <p:nvPr/>
            </p:nvSpPr>
            <p:spPr>
              <a:xfrm>
                <a:off x="6171723" y="-643286"/>
                <a:ext cx="284416" cy="334041"/>
              </a:xfrm>
              <a:custGeom>
                <a:avLst/>
                <a:gdLst>
                  <a:gd name="connsiteX0" fmla="*/ 228981 w 284416"/>
                  <a:gd name="connsiteY0" fmla="*/ 141542 h 334041"/>
                  <a:gd name="connsiteX1" fmla="*/ 142208 w 284416"/>
                  <a:gd name="connsiteY1" fmla="*/ 54769 h 334041"/>
                  <a:gd name="connsiteX2" fmla="*/ 55435 w 284416"/>
                  <a:gd name="connsiteY2" fmla="*/ 138303 h 334041"/>
                  <a:gd name="connsiteX3" fmla="*/ 55435 w 284416"/>
                  <a:gd name="connsiteY3" fmla="*/ 307277 h 334041"/>
                  <a:gd name="connsiteX4" fmla="*/ 28004 w 284416"/>
                  <a:gd name="connsiteY4" fmla="*/ 334042 h 334041"/>
                  <a:gd name="connsiteX5" fmla="*/ 0 w 284416"/>
                  <a:gd name="connsiteY5" fmla="*/ 307277 h 334041"/>
                  <a:gd name="connsiteX6" fmla="*/ 0 w 284416"/>
                  <a:gd name="connsiteY6" fmla="*/ 29337 h 334041"/>
                  <a:gd name="connsiteX7" fmla="*/ 28004 w 284416"/>
                  <a:gd name="connsiteY7" fmla="*/ 2572 h 334041"/>
                  <a:gd name="connsiteX8" fmla="*/ 55435 w 284416"/>
                  <a:gd name="connsiteY8" fmla="*/ 28004 h 334041"/>
                  <a:gd name="connsiteX9" fmla="*/ 141541 w 284416"/>
                  <a:gd name="connsiteY9" fmla="*/ 0 h 334041"/>
                  <a:gd name="connsiteX10" fmla="*/ 284416 w 284416"/>
                  <a:gd name="connsiteY10" fmla="*/ 133731 h 334041"/>
                  <a:gd name="connsiteX11" fmla="*/ 284416 w 284416"/>
                  <a:gd name="connsiteY11" fmla="*/ 307277 h 334041"/>
                  <a:gd name="connsiteX12" fmla="*/ 256984 w 284416"/>
                  <a:gd name="connsiteY12" fmla="*/ 334042 h 334041"/>
                  <a:gd name="connsiteX13" fmla="*/ 228886 w 284416"/>
                  <a:gd name="connsiteY13" fmla="*/ 307277 h 334041"/>
                  <a:gd name="connsiteX14" fmla="*/ 228886 w 284416"/>
                  <a:gd name="connsiteY14" fmla="*/ 141542 h 334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4416" h="334041">
                    <a:moveTo>
                      <a:pt x="228981" y="141542"/>
                    </a:moveTo>
                    <a:cubicBezTo>
                      <a:pt x="228981" y="95250"/>
                      <a:pt x="188500" y="54769"/>
                      <a:pt x="142208" y="54769"/>
                    </a:cubicBezTo>
                    <a:cubicBezTo>
                      <a:pt x="95917" y="54769"/>
                      <a:pt x="55435" y="73057"/>
                      <a:pt x="55435" y="138303"/>
                    </a:cubicBezTo>
                    <a:lnTo>
                      <a:pt x="55435" y="307277"/>
                    </a:lnTo>
                    <a:cubicBezTo>
                      <a:pt x="55435" y="321659"/>
                      <a:pt x="41719" y="334042"/>
                      <a:pt x="28004" y="334042"/>
                    </a:cubicBezTo>
                    <a:cubicBezTo>
                      <a:pt x="12954" y="334042"/>
                      <a:pt x="0" y="321659"/>
                      <a:pt x="0" y="307277"/>
                    </a:cubicBezTo>
                    <a:lnTo>
                      <a:pt x="0" y="29337"/>
                    </a:lnTo>
                    <a:cubicBezTo>
                      <a:pt x="0" y="14954"/>
                      <a:pt x="13049" y="2572"/>
                      <a:pt x="28004" y="2572"/>
                    </a:cubicBezTo>
                    <a:cubicBezTo>
                      <a:pt x="41053" y="2572"/>
                      <a:pt x="54769" y="14288"/>
                      <a:pt x="55435" y="28004"/>
                    </a:cubicBezTo>
                    <a:cubicBezTo>
                      <a:pt x="78962" y="9716"/>
                      <a:pt x="108966" y="0"/>
                      <a:pt x="141541" y="0"/>
                    </a:cubicBezTo>
                    <a:cubicBezTo>
                      <a:pt x="217265" y="0"/>
                      <a:pt x="284416" y="59341"/>
                      <a:pt x="284416" y="133731"/>
                    </a:cubicBezTo>
                    <a:lnTo>
                      <a:pt x="284416" y="307277"/>
                    </a:lnTo>
                    <a:cubicBezTo>
                      <a:pt x="284416" y="321659"/>
                      <a:pt x="270700" y="334042"/>
                      <a:pt x="256984" y="334042"/>
                    </a:cubicBezTo>
                    <a:cubicBezTo>
                      <a:pt x="241935" y="334042"/>
                      <a:pt x="228886" y="321659"/>
                      <a:pt x="228886" y="307277"/>
                    </a:cubicBezTo>
                    <a:lnTo>
                      <a:pt x="228886" y="141542"/>
                    </a:lnTo>
                    <a:close/>
                  </a:path>
                </a:pathLst>
              </a:custGeom>
              <a:grpFill/>
              <a:ln w="9525" cap="flat">
                <a:noFill/>
                <a:prstDash val="solid"/>
                <a:miter/>
              </a:ln>
            </p:spPr>
            <p:txBody>
              <a:bodyPr rtlCol="0" anchor="ctr"/>
              <a:lstStyle/>
              <a:p>
                <a:endParaRPr lang="en-GB"/>
              </a:p>
            </p:txBody>
          </p:sp>
          <p:sp>
            <p:nvSpPr>
              <p:cNvPr id="47" name="Freeform: Shape 43">
                <a:extLst>
                  <a:ext uri="{FF2B5EF4-FFF2-40B4-BE49-F238E27FC236}">
                    <a16:creationId xmlns:a16="http://schemas.microsoft.com/office/drawing/2014/main" id="{ECD95A35-1286-B95C-C4D9-F0164665B207}"/>
                  </a:ext>
                </a:extLst>
              </p:cNvPr>
              <p:cNvSpPr/>
              <p:nvPr/>
            </p:nvSpPr>
            <p:spPr>
              <a:xfrm>
                <a:off x="4073461" y="-643286"/>
                <a:ext cx="336708" cy="336613"/>
              </a:xfrm>
              <a:custGeom>
                <a:avLst/>
                <a:gdLst>
                  <a:gd name="connsiteX0" fmla="*/ 336613 w 336708"/>
                  <a:gd name="connsiteY0" fmla="*/ 158496 h 336613"/>
                  <a:gd name="connsiteX1" fmla="*/ 168973 w 336708"/>
                  <a:gd name="connsiteY1" fmla="*/ 0 h 336613"/>
                  <a:gd name="connsiteX2" fmla="*/ 0 w 336708"/>
                  <a:gd name="connsiteY2" fmla="*/ 167640 h 336613"/>
                  <a:gd name="connsiteX3" fmla="*/ 168973 w 336708"/>
                  <a:gd name="connsiteY3" fmla="*/ 336614 h 336613"/>
                  <a:gd name="connsiteX4" fmla="*/ 285750 w 336708"/>
                  <a:gd name="connsiteY4" fmla="*/ 288989 h 336613"/>
                  <a:gd name="connsiteX5" fmla="*/ 295561 w 336708"/>
                  <a:gd name="connsiteY5" fmla="*/ 268129 h 336613"/>
                  <a:gd name="connsiteX6" fmla="*/ 267462 w 336708"/>
                  <a:gd name="connsiteY6" fmla="*/ 240125 h 336613"/>
                  <a:gd name="connsiteX7" fmla="*/ 245269 w 336708"/>
                  <a:gd name="connsiteY7" fmla="*/ 251270 h 336613"/>
                  <a:gd name="connsiteX8" fmla="*/ 168973 w 336708"/>
                  <a:gd name="connsiteY8" fmla="*/ 280607 h 336613"/>
                  <a:gd name="connsiteX9" fmla="*/ 57436 w 336708"/>
                  <a:gd name="connsiteY9" fmla="*/ 188690 h 336613"/>
                  <a:gd name="connsiteX10" fmla="*/ 309277 w 336708"/>
                  <a:gd name="connsiteY10" fmla="*/ 188690 h 336613"/>
                  <a:gd name="connsiteX11" fmla="*/ 309848 w 336708"/>
                  <a:gd name="connsiteY11" fmla="*/ 188690 h 336613"/>
                  <a:gd name="connsiteX12" fmla="*/ 310610 w 336708"/>
                  <a:gd name="connsiteY12" fmla="*/ 188690 h 336613"/>
                  <a:gd name="connsiteX13" fmla="*/ 312039 w 336708"/>
                  <a:gd name="connsiteY13" fmla="*/ 188405 h 336613"/>
                  <a:gd name="connsiteX14" fmla="*/ 314896 w 336708"/>
                  <a:gd name="connsiteY14" fmla="*/ 187833 h 336613"/>
                  <a:gd name="connsiteX15" fmla="*/ 336709 w 336708"/>
                  <a:gd name="connsiteY15" fmla="*/ 158687 h 336613"/>
                  <a:gd name="connsiteX16" fmla="*/ 168973 w 336708"/>
                  <a:gd name="connsiteY16" fmla="*/ 55435 h 336613"/>
                  <a:gd name="connsiteX17" fmla="*/ 275939 w 336708"/>
                  <a:gd name="connsiteY17" fmla="*/ 133160 h 336613"/>
                  <a:gd name="connsiteX18" fmla="*/ 61341 w 336708"/>
                  <a:gd name="connsiteY18" fmla="*/ 133160 h 336613"/>
                  <a:gd name="connsiteX19" fmla="*/ 168973 w 336708"/>
                  <a:gd name="connsiteY19" fmla="*/ 55435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6708" h="336613">
                    <a:moveTo>
                      <a:pt x="336613" y="158496"/>
                    </a:moveTo>
                    <a:cubicBezTo>
                      <a:pt x="335280" y="73057"/>
                      <a:pt x="258985" y="0"/>
                      <a:pt x="168973" y="0"/>
                    </a:cubicBezTo>
                    <a:cubicBezTo>
                      <a:pt x="78962" y="0"/>
                      <a:pt x="0" y="75057"/>
                      <a:pt x="0" y="167640"/>
                    </a:cubicBezTo>
                    <a:cubicBezTo>
                      <a:pt x="0" y="260223"/>
                      <a:pt x="74962" y="336614"/>
                      <a:pt x="168973" y="336614"/>
                    </a:cubicBezTo>
                    <a:cubicBezTo>
                      <a:pt x="214027" y="336614"/>
                      <a:pt x="255746" y="318992"/>
                      <a:pt x="285750" y="288989"/>
                    </a:cubicBezTo>
                    <a:cubicBezTo>
                      <a:pt x="291655" y="283750"/>
                      <a:pt x="295561" y="275939"/>
                      <a:pt x="295561" y="268129"/>
                    </a:cubicBezTo>
                    <a:cubicBezTo>
                      <a:pt x="295561" y="253175"/>
                      <a:pt x="282511" y="240125"/>
                      <a:pt x="267462" y="240125"/>
                    </a:cubicBezTo>
                    <a:cubicBezTo>
                      <a:pt x="258985" y="240125"/>
                      <a:pt x="251174" y="245364"/>
                      <a:pt x="245269" y="251270"/>
                    </a:cubicBezTo>
                    <a:cubicBezTo>
                      <a:pt x="226314" y="271463"/>
                      <a:pt x="198311" y="280607"/>
                      <a:pt x="168973" y="280607"/>
                    </a:cubicBezTo>
                    <a:cubicBezTo>
                      <a:pt x="112871" y="280607"/>
                      <a:pt x="67246" y="242126"/>
                      <a:pt x="57436" y="188690"/>
                    </a:cubicBezTo>
                    <a:lnTo>
                      <a:pt x="309277" y="188690"/>
                    </a:lnTo>
                    <a:cubicBezTo>
                      <a:pt x="309277" y="188690"/>
                      <a:pt x="309658" y="188690"/>
                      <a:pt x="309848" y="188690"/>
                    </a:cubicBezTo>
                    <a:lnTo>
                      <a:pt x="310610" y="188690"/>
                    </a:lnTo>
                    <a:cubicBezTo>
                      <a:pt x="310610" y="188690"/>
                      <a:pt x="311563" y="188500"/>
                      <a:pt x="312039" y="188405"/>
                    </a:cubicBezTo>
                    <a:cubicBezTo>
                      <a:pt x="312991" y="188309"/>
                      <a:pt x="313944" y="188119"/>
                      <a:pt x="314896" y="187833"/>
                    </a:cubicBezTo>
                    <a:cubicBezTo>
                      <a:pt x="326803" y="184595"/>
                      <a:pt x="336709" y="173260"/>
                      <a:pt x="336709" y="158687"/>
                    </a:cubicBezTo>
                    <a:close/>
                    <a:moveTo>
                      <a:pt x="168973" y="55435"/>
                    </a:moveTo>
                    <a:cubicBezTo>
                      <a:pt x="219551" y="55435"/>
                      <a:pt x="261556" y="87916"/>
                      <a:pt x="275939" y="133160"/>
                    </a:cubicBezTo>
                    <a:lnTo>
                      <a:pt x="61341" y="133160"/>
                    </a:lnTo>
                    <a:cubicBezTo>
                      <a:pt x="75724" y="87916"/>
                      <a:pt x="117729" y="55435"/>
                      <a:pt x="168973" y="55435"/>
                    </a:cubicBezTo>
                    <a:close/>
                  </a:path>
                </a:pathLst>
              </a:custGeom>
              <a:grpFill/>
              <a:ln w="9525" cap="flat">
                <a:noFill/>
                <a:prstDash val="solid"/>
                <a:miter/>
              </a:ln>
            </p:spPr>
            <p:txBody>
              <a:bodyPr rtlCol="0" anchor="ctr"/>
              <a:lstStyle/>
              <a:p>
                <a:endParaRPr lang="en-GB"/>
              </a:p>
            </p:txBody>
          </p:sp>
          <p:sp>
            <p:nvSpPr>
              <p:cNvPr id="48" name="Freeform: Shape 44">
                <a:extLst>
                  <a:ext uri="{FF2B5EF4-FFF2-40B4-BE49-F238E27FC236}">
                    <a16:creationId xmlns:a16="http://schemas.microsoft.com/office/drawing/2014/main" id="{8326BD3C-24ED-89BA-71FC-8D90E8BE9006}"/>
                  </a:ext>
                </a:extLst>
              </p:cNvPr>
              <p:cNvSpPr/>
              <p:nvPr/>
            </p:nvSpPr>
            <p:spPr>
              <a:xfrm>
                <a:off x="5075205" y="-643286"/>
                <a:ext cx="336708" cy="336613"/>
              </a:xfrm>
              <a:custGeom>
                <a:avLst/>
                <a:gdLst>
                  <a:gd name="connsiteX0" fmla="*/ 336613 w 336708"/>
                  <a:gd name="connsiteY0" fmla="*/ 158496 h 336613"/>
                  <a:gd name="connsiteX1" fmla="*/ 168974 w 336708"/>
                  <a:gd name="connsiteY1" fmla="*/ 0 h 336613"/>
                  <a:gd name="connsiteX2" fmla="*/ 0 w 336708"/>
                  <a:gd name="connsiteY2" fmla="*/ 167640 h 336613"/>
                  <a:gd name="connsiteX3" fmla="*/ 168974 w 336708"/>
                  <a:gd name="connsiteY3" fmla="*/ 336614 h 336613"/>
                  <a:gd name="connsiteX4" fmla="*/ 285750 w 336708"/>
                  <a:gd name="connsiteY4" fmla="*/ 288989 h 336613"/>
                  <a:gd name="connsiteX5" fmla="*/ 295561 w 336708"/>
                  <a:gd name="connsiteY5" fmla="*/ 268129 h 336613"/>
                  <a:gd name="connsiteX6" fmla="*/ 267557 w 336708"/>
                  <a:gd name="connsiteY6" fmla="*/ 240125 h 336613"/>
                  <a:gd name="connsiteX7" fmla="*/ 245364 w 336708"/>
                  <a:gd name="connsiteY7" fmla="*/ 251270 h 336613"/>
                  <a:gd name="connsiteX8" fmla="*/ 169069 w 336708"/>
                  <a:gd name="connsiteY8" fmla="*/ 280607 h 336613"/>
                  <a:gd name="connsiteX9" fmla="*/ 57531 w 336708"/>
                  <a:gd name="connsiteY9" fmla="*/ 188690 h 336613"/>
                  <a:gd name="connsiteX10" fmla="*/ 308896 w 336708"/>
                  <a:gd name="connsiteY10" fmla="*/ 188690 h 336613"/>
                  <a:gd name="connsiteX11" fmla="*/ 309372 w 336708"/>
                  <a:gd name="connsiteY11" fmla="*/ 188690 h 336613"/>
                  <a:gd name="connsiteX12" fmla="*/ 310610 w 336708"/>
                  <a:gd name="connsiteY12" fmla="*/ 188690 h 336613"/>
                  <a:gd name="connsiteX13" fmla="*/ 312801 w 336708"/>
                  <a:gd name="connsiteY13" fmla="*/ 188214 h 336613"/>
                  <a:gd name="connsiteX14" fmla="*/ 313944 w 336708"/>
                  <a:gd name="connsiteY14" fmla="*/ 188024 h 336613"/>
                  <a:gd name="connsiteX15" fmla="*/ 336709 w 336708"/>
                  <a:gd name="connsiteY15" fmla="*/ 158687 h 336613"/>
                  <a:gd name="connsiteX16" fmla="*/ 168974 w 336708"/>
                  <a:gd name="connsiteY16" fmla="*/ 55435 h 336613"/>
                  <a:gd name="connsiteX17" fmla="*/ 275939 w 336708"/>
                  <a:gd name="connsiteY17" fmla="*/ 133160 h 336613"/>
                  <a:gd name="connsiteX18" fmla="*/ 61341 w 336708"/>
                  <a:gd name="connsiteY18" fmla="*/ 133160 h 336613"/>
                  <a:gd name="connsiteX19" fmla="*/ 168974 w 336708"/>
                  <a:gd name="connsiteY19" fmla="*/ 55435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6708" h="336613">
                    <a:moveTo>
                      <a:pt x="336613" y="158496"/>
                    </a:moveTo>
                    <a:cubicBezTo>
                      <a:pt x="335280" y="73057"/>
                      <a:pt x="258985" y="0"/>
                      <a:pt x="168974" y="0"/>
                    </a:cubicBezTo>
                    <a:cubicBezTo>
                      <a:pt x="78962" y="0"/>
                      <a:pt x="0" y="75057"/>
                      <a:pt x="0" y="167640"/>
                    </a:cubicBezTo>
                    <a:cubicBezTo>
                      <a:pt x="0" y="260223"/>
                      <a:pt x="75057" y="336614"/>
                      <a:pt x="168974" y="336614"/>
                    </a:cubicBezTo>
                    <a:cubicBezTo>
                      <a:pt x="213931" y="336614"/>
                      <a:pt x="255746" y="318992"/>
                      <a:pt x="285750" y="288989"/>
                    </a:cubicBezTo>
                    <a:cubicBezTo>
                      <a:pt x="291655" y="283750"/>
                      <a:pt x="295561" y="275939"/>
                      <a:pt x="295561" y="268129"/>
                    </a:cubicBezTo>
                    <a:cubicBezTo>
                      <a:pt x="295561" y="253175"/>
                      <a:pt x="282512" y="240125"/>
                      <a:pt x="267557" y="240125"/>
                    </a:cubicBezTo>
                    <a:cubicBezTo>
                      <a:pt x="259080" y="240125"/>
                      <a:pt x="251270" y="245364"/>
                      <a:pt x="245364" y="251270"/>
                    </a:cubicBezTo>
                    <a:cubicBezTo>
                      <a:pt x="226409" y="271463"/>
                      <a:pt x="198406" y="280607"/>
                      <a:pt x="169069" y="280607"/>
                    </a:cubicBezTo>
                    <a:cubicBezTo>
                      <a:pt x="112967" y="280607"/>
                      <a:pt x="67342" y="242126"/>
                      <a:pt x="57531" y="188690"/>
                    </a:cubicBezTo>
                    <a:lnTo>
                      <a:pt x="308896" y="188690"/>
                    </a:lnTo>
                    <a:cubicBezTo>
                      <a:pt x="308896" y="188690"/>
                      <a:pt x="309277" y="188690"/>
                      <a:pt x="309372" y="188690"/>
                    </a:cubicBezTo>
                    <a:lnTo>
                      <a:pt x="310610" y="188690"/>
                    </a:lnTo>
                    <a:cubicBezTo>
                      <a:pt x="311372" y="188690"/>
                      <a:pt x="312134" y="188405"/>
                      <a:pt x="312801" y="188214"/>
                    </a:cubicBezTo>
                    <a:cubicBezTo>
                      <a:pt x="313182" y="188214"/>
                      <a:pt x="313563" y="188119"/>
                      <a:pt x="313944" y="188024"/>
                    </a:cubicBezTo>
                    <a:cubicBezTo>
                      <a:pt x="326231" y="185166"/>
                      <a:pt x="336709" y="173641"/>
                      <a:pt x="336709" y="158687"/>
                    </a:cubicBezTo>
                    <a:close/>
                    <a:moveTo>
                      <a:pt x="168974" y="55435"/>
                    </a:moveTo>
                    <a:cubicBezTo>
                      <a:pt x="219551" y="55435"/>
                      <a:pt x="261556" y="87916"/>
                      <a:pt x="275939" y="133160"/>
                    </a:cubicBezTo>
                    <a:lnTo>
                      <a:pt x="61341" y="133160"/>
                    </a:lnTo>
                    <a:cubicBezTo>
                      <a:pt x="75724" y="87916"/>
                      <a:pt x="117729" y="55435"/>
                      <a:pt x="168974" y="55435"/>
                    </a:cubicBezTo>
                    <a:close/>
                  </a:path>
                </a:pathLst>
              </a:custGeom>
              <a:grpFill/>
              <a:ln w="9525" cap="flat">
                <a:noFill/>
                <a:prstDash val="solid"/>
                <a:miter/>
              </a:ln>
            </p:spPr>
            <p:txBody>
              <a:bodyPr rtlCol="0" anchor="ctr"/>
              <a:lstStyle/>
              <a:p>
                <a:endParaRPr lang="en-GB"/>
              </a:p>
            </p:txBody>
          </p:sp>
        </p:grpSp>
        <p:grpSp>
          <p:nvGrpSpPr>
            <p:cNvPr id="24" name="Graphic 3">
              <a:extLst>
                <a:ext uri="{FF2B5EF4-FFF2-40B4-BE49-F238E27FC236}">
                  <a16:creationId xmlns:a16="http://schemas.microsoft.com/office/drawing/2014/main" id="{DD3AF134-A1E1-554C-18BB-EE8751ED5C3F}"/>
                </a:ext>
              </a:extLst>
            </p:cNvPr>
            <p:cNvGrpSpPr/>
            <p:nvPr/>
          </p:nvGrpSpPr>
          <p:grpSpPr>
            <a:xfrm>
              <a:off x="6494906" y="-369252"/>
              <a:ext cx="62579" cy="60579"/>
              <a:chOff x="6494906" y="-369252"/>
              <a:chExt cx="62579" cy="60579"/>
            </a:xfrm>
            <a:grpFill/>
          </p:grpSpPr>
          <p:sp>
            <p:nvSpPr>
              <p:cNvPr id="25" name="Freeform: Shape 29">
                <a:extLst>
                  <a:ext uri="{FF2B5EF4-FFF2-40B4-BE49-F238E27FC236}">
                    <a16:creationId xmlns:a16="http://schemas.microsoft.com/office/drawing/2014/main" id="{EEF7C208-BBD7-A6B3-325A-C657B4EC2609}"/>
                  </a:ext>
                </a:extLst>
              </p:cNvPr>
              <p:cNvSpPr/>
              <p:nvPr/>
            </p:nvSpPr>
            <p:spPr>
              <a:xfrm>
                <a:off x="6494906" y="-369252"/>
                <a:ext cx="62579" cy="60579"/>
              </a:xfrm>
              <a:custGeom>
                <a:avLst/>
                <a:gdLst>
                  <a:gd name="connsiteX0" fmla="*/ 31242 w 62579"/>
                  <a:gd name="connsiteY0" fmla="*/ 0 h 60579"/>
                  <a:gd name="connsiteX1" fmla="*/ 0 w 62579"/>
                  <a:gd name="connsiteY1" fmla="*/ 30290 h 60579"/>
                  <a:gd name="connsiteX2" fmla="*/ 31242 w 62579"/>
                  <a:gd name="connsiteY2" fmla="*/ 60579 h 60579"/>
                  <a:gd name="connsiteX3" fmla="*/ 62579 w 62579"/>
                  <a:gd name="connsiteY3" fmla="*/ 30290 h 60579"/>
                  <a:gd name="connsiteX4" fmla="*/ 31242 w 62579"/>
                  <a:gd name="connsiteY4" fmla="*/ 0 h 60579"/>
                  <a:gd name="connsiteX5" fmla="*/ 57055 w 62579"/>
                  <a:gd name="connsiteY5" fmla="*/ 30385 h 60579"/>
                  <a:gd name="connsiteX6" fmla="*/ 31242 w 62579"/>
                  <a:gd name="connsiteY6" fmla="*/ 54864 h 60579"/>
                  <a:gd name="connsiteX7" fmla="*/ 5905 w 62579"/>
                  <a:gd name="connsiteY7" fmla="*/ 30385 h 60579"/>
                  <a:gd name="connsiteX8" fmla="*/ 31242 w 62579"/>
                  <a:gd name="connsiteY8" fmla="*/ 5905 h 60579"/>
                  <a:gd name="connsiteX9" fmla="*/ 57055 w 62579"/>
                  <a:gd name="connsiteY9" fmla="*/ 30385 h 60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579" h="60579">
                    <a:moveTo>
                      <a:pt x="31242" y="0"/>
                    </a:moveTo>
                    <a:cubicBezTo>
                      <a:pt x="14288" y="0"/>
                      <a:pt x="0" y="13906"/>
                      <a:pt x="0" y="30290"/>
                    </a:cubicBezTo>
                    <a:cubicBezTo>
                      <a:pt x="0" y="46673"/>
                      <a:pt x="14288" y="60579"/>
                      <a:pt x="31242" y="60579"/>
                    </a:cubicBezTo>
                    <a:cubicBezTo>
                      <a:pt x="48196" y="60579"/>
                      <a:pt x="62579" y="46958"/>
                      <a:pt x="62579" y="30290"/>
                    </a:cubicBezTo>
                    <a:cubicBezTo>
                      <a:pt x="62579" y="13621"/>
                      <a:pt x="48482" y="0"/>
                      <a:pt x="31242" y="0"/>
                    </a:cubicBezTo>
                    <a:close/>
                    <a:moveTo>
                      <a:pt x="57055" y="30385"/>
                    </a:moveTo>
                    <a:cubicBezTo>
                      <a:pt x="57055" y="43910"/>
                      <a:pt x="45434" y="54864"/>
                      <a:pt x="31242" y="54864"/>
                    </a:cubicBezTo>
                    <a:cubicBezTo>
                      <a:pt x="17050" y="54864"/>
                      <a:pt x="5905" y="43910"/>
                      <a:pt x="5905" y="30385"/>
                    </a:cubicBezTo>
                    <a:cubicBezTo>
                      <a:pt x="5905" y="16859"/>
                      <a:pt x="17240" y="5905"/>
                      <a:pt x="31242" y="5905"/>
                    </a:cubicBezTo>
                    <a:cubicBezTo>
                      <a:pt x="45244" y="5905"/>
                      <a:pt x="57055" y="16859"/>
                      <a:pt x="57055" y="30385"/>
                    </a:cubicBezTo>
                    <a:close/>
                  </a:path>
                </a:pathLst>
              </a:custGeom>
              <a:grpFill/>
              <a:ln w="9525" cap="flat">
                <a:noFill/>
                <a:prstDash val="solid"/>
                <a:miter/>
              </a:ln>
            </p:spPr>
            <p:txBody>
              <a:bodyPr rtlCol="0" anchor="ctr"/>
              <a:lstStyle/>
              <a:p>
                <a:endParaRPr lang="en-GB"/>
              </a:p>
            </p:txBody>
          </p:sp>
          <p:sp>
            <p:nvSpPr>
              <p:cNvPr id="26" name="Freeform: Shape 30">
                <a:extLst>
                  <a:ext uri="{FF2B5EF4-FFF2-40B4-BE49-F238E27FC236}">
                    <a16:creationId xmlns:a16="http://schemas.microsoft.com/office/drawing/2014/main" id="{93CCA146-4D5B-AC25-F74B-E616377E25F7}"/>
                  </a:ext>
                </a:extLst>
              </p:cNvPr>
              <p:cNvSpPr/>
              <p:nvPr/>
            </p:nvSpPr>
            <p:spPr>
              <a:xfrm>
                <a:off x="6516718" y="-357155"/>
                <a:ext cx="20002" cy="36004"/>
              </a:xfrm>
              <a:custGeom>
                <a:avLst/>
                <a:gdLst>
                  <a:gd name="connsiteX0" fmla="*/ 14573 w 20002"/>
                  <a:gd name="connsiteY0" fmla="*/ 21050 h 36004"/>
                  <a:gd name="connsiteX1" fmla="*/ 20002 w 20002"/>
                  <a:gd name="connsiteY1" fmla="*/ 11144 h 36004"/>
                  <a:gd name="connsiteX2" fmla="*/ 8763 w 20002"/>
                  <a:gd name="connsiteY2" fmla="*/ 0 h 36004"/>
                  <a:gd name="connsiteX3" fmla="*/ 4286 w 20002"/>
                  <a:gd name="connsiteY3" fmla="*/ 0 h 36004"/>
                  <a:gd name="connsiteX4" fmla="*/ 0 w 20002"/>
                  <a:gd name="connsiteY4" fmla="*/ 4572 h 36004"/>
                  <a:gd name="connsiteX5" fmla="*/ 0 w 20002"/>
                  <a:gd name="connsiteY5" fmla="*/ 33052 h 36004"/>
                  <a:gd name="connsiteX6" fmla="*/ 3143 w 20002"/>
                  <a:gd name="connsiteY6" fmla="*/ 36004 h 36004"/>
                  <a:gd name="connsiteX7" fmla="*/ 6191 w 20002"/>
                  <a:gd name="connsiteY7" fmla="*/ 33052 h 36004"/>
                  <a:gd name="connsiteX8" fmla="*/ 6191 w 20002"/>
                  <a:gd name="connsiteY8" fmla="*/ 22479 h 36004"/>
                  <a:gd name="connsiteX9" fmla="*/ 8572 w 20002"/>
                  <a:gd name="connsiteY9" fmla="*/ 22479 h 36004"/>
                  <a:gd name="connsiteX10" fmla="*/ 14097 w 20002"/>
                  <a:gd name="connsiteY10" fmla="*/ 34385 h 36004"/>
                  <a:gd name="connsiteX11" fmla="*/ 16764 w 20002"/>
                  <a:gd name="connsiteY11" fmla="*/ 36004 h 36004"/>
                  <a:gd name="connsiteX12" fmla="*/ 18192 w 20002"/>
                  <a:gd name="connsiteY12" fmla="*/ 35719 h 36004"/>
                  <a:gd name="connsiteX13" fmla="*/ 20002 w 20002"/>
                  <a:gd name="connsiteY13" fmla="*/ 33147 h 36004"/>
                  <a:gd name="connsiteX14" fmla="*/ 19717 w 20002"/>
                  <a:gd name="connsiteY14" fmla="*/ 31909 h 36004"/>
                  <a:gd name="connsiteX15" fmla="*/ 14573 w 20002"/>
                  <a:gd name="connsiteY15" fmla="*/ 21050 h 36004"/>
                  <a:gd name="connsiteX16" fmla="*/ 13716 w 20002"/>
                  <a:gd name="connsiteY16" fmla="*/ 11240 h 36004"/>
                  <a:gd name="connsiteX17" fmla="*/ 8763 w 20002"/>
                  <a:gd name="connsiteY17" fmla="*/ 16574 h 36004"/>
                  <a:gd name="connsiteX18" fmla="*/ 6096 w 20002"/>
                  <a:gd name="connsiteY18" fmla="*/ 16574 h 36004"/>
                  <a:gd name="connsiteX19" fmla="*/ 6096 w 20002"/>
                  <a:gd name="connsiteY19" fmla="*/ 6096 h 36004"/>
                  <a:gd name="connsiteX20" fmla="*/ 8763 w 20002"/>
                  <a:gd name="connsiteY20" fmla="*/ 6096 h 36004"/>
                  <a:gd name="connsiteX21" fmla="*/ 13716 w 20002"/>
                  <a:gd name="connsiteY21" fmla="*/ 11240 h 36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002" h="36004">
                    <a:moveTo>
                      <a:pt x="14573" y="21050"/>
                    </a:moveTo>
                    <a:cubicBezTo>
                      <a:pt x="18002" y="18955"/>
                      <a:pt x="20002" y="15335"/>
                      <a:pt x="20002" y="11144"/>
                    </a:cubicBezTo>
                    <a:cubicBezTo>
                      <a:pt x="20002" y="4858"/>
                      <a:pt x="15145" y="0"/>
                      <a:pt x="8763" y="0"/>
                    </a:cubicBezTo>
                    <a:lnTo>
                      <a:pt x="4286" y="0"/>
                    </a:lnTo>
                    <a:cubicBezTo>
                      <a:pt x="1809" y="0"/>
                      <a:pt x="0" y="1905"/>
                      <a:pt x="0" y="4572"/>
                    </a:cubicBezTo>
                    <a:lnTo>
                      <a:pt x="0" y="33052"/>
                    </a:lnTo>
                    <a:cubicBezTo>
                      <a:pt x="0" y="34671"/>
                      <a:pt x="1429" y="36004"/>
                      <a:pt x="3143" y="36004"/>
                    </a:cubicBezTo>
                    <a:cubicBezTo>
                      <a:pt x="4858" y="36004"/>
                      <a:pt x="6191" y="34766"/>
                      <a:pt x="6191" y="33052"/>
                    </a:cubicBezTo>
                    <a:lnTo>
                      <a:pt x="6191" y="22479"/>
                    </a:lnTo>
                    <a:lnTo>
                      <a:pt x="8572" y="22479"/>
                    </a:lnTo>
                    <a:lnTo>
                      <a:pt x="14097" y="34385"/>
                    </a:lnTo>
                    <a:cubicBezTo>
                      <a:pt x="14573" y="35433"/>
                      <a:pt x="15621" y="36004"/>
                      <a:pt x="16764" y="36004"/>
                    </a:cubicBezTo>
                    <a:cubicBezTo>
                      <a:pt x="17240" y="36004"/>
                      <a:pt x="17812" y="35909"/>
                      <a:pt x="18192" y="35719"/>
                    </a:cubicBezTo>
                    <a:cubicBezTo>
                      <a:pt x="19336" y="35243"/>
                      <a:pt x="20002" y="34290"/>
                      <a:pt x="20002" y="33147"/>
                    </a:cubicBezTo>
                    <a:cubicBezTo>
                      <a:pt x="20002" y="32766"/>
                      <a:pt x="20002" y="32385"/>
                      <a:pt x="19717" y="31909"/>
                    </a:cubicBezTo>
                    <a:lnTo>
                      <a:pt x="14573" y="21050"/>
                    </a:lnTo>
                    <a:close/>
                    <a:moveTo>
                      <a:pt x="13716" y="11240"/>
                    </a:moveTo>
                    <a:cubicBezTo>
                      <a:pt x="13716" y="11240"/>
                      <a:pt x="13716" y="16574"/>
                      <a:pt x="8763" y="16574"/>
                    </a:cubicBezTo>
                    <a:lnTo>
                      <a:pt x="6096" y="16574"/>
                    </a:lnTo>
                    <a:lnTo>
                      <a:pt x="6096" y="6096"/>
                    </a:lnTo>
                    <a:lnTo>
                      <a:pt x="8763" y="6096"/>
                    </a:lnTo>
                    <a:cubicBezTo>
                      <a:pt x="13621" y="6096"/>
                      <a:pt x="13716" y="11049"/>
                      <a:pt x="13716" y="11240"/>
                    </a:cubicBezTo>
                    <a:close/>
                  </a:path>
                </a:pathLst>
              </a:custGeom>
              <a:grpFill/>
              <a:ln w="9525" cap="flat">
                <a:noFill/>
                <a:prstDash val="solid"/>
                <a:miter/>
              </a:ln>
            </p:spPr>
            <p:txBody>
              <a:bodyPr rtlCol="0" anchor="ctr"/>
              <a:lstStyle/>
              <a:p>
                <a:endParaRPr lang="en-GB"/>
              </a:p>
            </p:txBody>
          </p:sp>
        </p:grpSp>
      </p:grpSp>
      <p:sp>
        <p:nvSpPr>
          <p:cNvPr id="3" name="Title 10">
            <a:extLst>
              <a:ext uri="{FF2B5EF4-FFF2-40B4-BE49-F238E27FC236}">
                <a16:creationId xmlns:a16="http://schemas.microsoft.com/office/drawing/2014/main" id="{8EA6F989-0AB0-CF7C-5773-9C7232C9DDC9}"/>
              </a:ext>
            </a:extLst>
          </p:cNvPr>
          <p:cNvSpPr>
            <a:spLocks noGrp="1"/>
          </p:cNvSpPr>
          <p:nvPr>
            <p:ph type="title" hasCustomPrompt="1"/>
          </p:nvPr>
        </p:nvSpPr>
        <p:spPr>
          <a:xfrm>
            <a:off x="6538912" y="2800048"/>
            <a:ext cx="5075237" cy="1329595"/>
          </a:xfrm>
        </p:spPr>
        <p:txBody>
          <a:bodyPr anchor="b" anchorCtr="0">
            <a:noAutofit/>
          </a:bodyPr>
          <a:lstStyle>
            <a:lvl1pPr>
              <a:defRPr sz="4800">
                <a:solidFill>
                  <a:schemeClr val="bg1"/>
                </a:solidFill>
              </a:defRPr>
            </a:lvl1pPr>
          </a:lstStyle>
          <a:p>
            <a:r>
              <a:rPr lang="en-GB" dirty="0"/>
              <a:t>Cover title,</a:t>
            </a:r>
            <a:br>
              <a:rPr lang="en-GB" dirty="0"/>
            </a:br>
            <a:r>
              <a:rPr lang="en-GB" dirty="0"/>
              <a:t>span two lines</a:t>
            </a:r>
          </a:p>
        </p:txBody>
      </p:sp>
    </p:spTree>
    <p:extLst>
      <p:ext uri="{BB962C8B-B14F-4D97-AF65-F5344CB8AC3E}">
        <p14:creationId xmlns:p14="http://schemas.microsoft.com/office/powerpoint/2010/main" val="811516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3" pos="363" userDrawn="1">
          <p15:clr>
            <a:srgbClr val="000000"/>
          </p15:clr>
        </p15:guide>
        <p15:guide id="14" pos="7316" userDrawn="1">
          <p15:clr>
            <a:srgbClr val="000000"/>
          </p15:clr>
        </p15:guide>
        <p15:guide id="15" orient="horz" pos="363" userDrawn="1">
          <p15:clr>
            <a:srgbClr val="000000"/>
          </p15:clr>
        </p15:guide>
        <p15:guide id="16" orient="horz" pos="3956" userDrawn="1">
          <p15:clr>
            <a:srgbClr val="00000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re-Defined 2D Cover 7">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FD9EE74-5EEF-7D42-6F8F-4F9D91D602A8}"/>
              </a:ext>
              <a:ext uri="{C183D7F6-B498-43B3-948B-1728B52AA6E4}">
                <adec:decorative xmlns:adec="http://schemas.microsoft.com/office/drawing/2017/decorative" val="1"/>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rot="10800000" flipV="1">
            <a:off x="6203950" y="0"/>
            <a:ext cx="5988050" cy="6858000"/>
          </a:xfrm>
          <a:prstGeom prst="rect">
            <a:avLst/>
          </a:prstGeom>
        </p:spPr>
      </p:pic>
      <p:grpSp>
        <p:nvGrpSpPr>
          <p:cNvPr id="5" name="Graphic 3" descr="Experian Logo">
            <a:extLst>
              <a:ext uri="{FF2B5EF4-FFF2-40B4-BE49-F238E27FC236}">
                <a16:creationId xmlns:a16="http://schemas.microsoft.com/office/drawing/2014/main" id="{D35BBE6D-E01C-2B1E-AA0B-EB6D7A821A9D}"/>
              </a:ext>
            </a:extLst>
          </p:cNvPr>
          <p:cNvGrpSpPr/>
          <p:nvPr/>
        </p:nvGrpSpPr>
        <p:grpSpPr>
          <a:xfrm>
            <a:off x="578644" y="1723518"/>
            <a:ext cx="1985962" cy="650823"/>
            <a:chOff x="3756183" y="-979328"/>
            <a:chExt cx="2801302" cy="918019"/>
          </a:xfrm>
        </p:grpSpPr>
        <p:grpSp>
          <p:nvGrpSpPr>
            <p:cNvPr id="6" name="Graphic 3">
              <a:extLst>
                <a:ext uri="{FF2B5EF4-FFF2-40B4-BE49-F238E27FC236}">
                  <a16:creationId xmlns:a16="http://schemas.microsoft.com/office/drawing/2014/main" id="{8A4D24B0-12DE-B85F-4F9B-BB359DFFD127}"/>
                </a:ext>
              </a:extLst>
            </p:cNvPr>
            <p:cNvGrpSpPr/>
            <p:nvPr/>
          </p:nvGrpSpPr>
          <p:grpSpPr>
            <a:xfrm>
              <a:off x="3756183" y="-979328"/>
              <a:ext cx="2699956" cy="918019"/>
              <a:chOff x="3756183" y="-979328"/>
              <a:chExt cx="2699956" cy="918019"/>
            </a:xfrm>
          </p:grpSpPr>
          <p:sp>
            <p:nvSpPr>
              <p:cNvPr id="10" name="Freeform: Shape 9">
                <a:extLst>
                  <a:ext uri="{FF2B5EF4-FFF2-40B4-BE49-F238E27FC236}">
                    <a16:creationId xmlns:a16="http://schemas.microsoft.com/office/drawing/2014/main" id="{CDF6BE82-1D32-CEC4-3288-FA94D9C7CA62}"/>
                  </a:ext>
                </a:extLst>
              </p:cNvPr>
              <p:cNvSpPr/>
              <p:nvPr/>
            </p:nvSpPr>
            <p:spPr>
              <a:xfrm>
                <a:off x="4045266" y="-979328"/>
                <a:ext cx="216027" cy="216027"/>
              </a:xfrm>
              <a:custGeom>
                <a:avLst/>
                <a:gdLst>
                  <a:gd name="connsiteX0" fmla="*/ 160020 w 216027"/>
                  <a:gd name="connsiteY0" fmla="*/ 216027 h 216027"/>
                  <a:gd name="connsiteX1" fmla="*/ 56007 w 216027"/>
                  <a:gd name="connsiteY1" fmla="*/ 216027 h 216027"/>
                  <a:gd name="connsiteX2" fmla="*/ 0 w 216027"/>
                  <a:gd name="connsiteY2" fmla="*/ 160020 h 216027"/>
                  <a:gd name="connsiteX3" fmla="*/ 0 w 216027"/>
                  <a:gd name="connsiteY3" fmla="*/ 56007 h 216027"/>
                  <a:gd name="connsiteX4" fmla="*/ 56007 w 216027"/>
                  <a:gd name="connsiteY4" fmla="*/ 0 h 216027"/>
                  <a:gd name="connsiteX5" fmla="*/ 160020 w 216027"/>
                  <a:gd name="connsiteY5" fmla="*/ 0 h 216027"/>
                  <a:gd name="connsiteX6" fmla="*/ 216027 w 216027"/>
                  <a:gd name="connsiteY6" fmla="*/ 56007 h 216027"/>
                  <a:gd name="connsiteX7" fmla="*/ 216027 w 216027"/>
                  <a:gd name="connsiteY7" fmla="*/ 160020 h 216027"/>
                  <a:gd name="connsiteX8" fmla="*/ 160020 w 216027"/>
                  <a:gd name="connsiteY8" fmla="*/ 216027 h 216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027" h="216027">
                    <a:moveTo>
                      <a:pt x="160020" y="216027"/>
                    </a:moveTo>
                    <a:lnTo>
                      <a:pt x="56007" y="216027"/>
                    </a:lnTo>
                    <a:cubicBezTo>
                      <a:pt x="25051" y="216027"/>
                      <a:pt x="0" y="190976"/>
                      <a:pt x="0" y="160020"/>
                    </a:cubicBezTo>
                    <a:lnTo>
                      <a:pt x="0" y="56007"/>
                    </a:lnTo>
                    <a:cubicBezTo>
                      <a:pt x="0" y="25146"/>
                      <a:pt x="25051" y="0"/>
                      <a:pt x="56007" y="0"/>
                    </a:cubicBezTo>
                    <a:lnTo>
                      <a:pt x="160020" y="0"/>
                    </a:lnTo>
                    <a:cubicBezTo>
                      <a:pt x="190976" y="0"/>
                      <a:pt x="216027" y="25051"/>
                      <a:pt x="216027" y="56007"/>
                    </a:cubicBezTo>
                    <a:lnTo>
                      <a:pt x="216027" y="160020"/>
                    </a:lnTo>
                    <a:cubicBezTo>
                      <a:pt x="216027" y="190976"/>
                      <a:pt x="190976" y="216027"/>
                      <a:pt x="160020" y="216027"/>
                    </a:cubicBezTo>
                  </a:path>
                </a:pathLst>
              </a:custGeom>
              <a:solidFill>
                <a:srgbClr val="426DA9"/>
              </a:solidFill>
              <a:ln w="9525"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3290CE8D-ECF5-B089-0FF3-ED74318C19DE}"/>
                  </a:ext>
                </a:extLst>
              </p:cNvPr>
              <p:cNvSpPr/>
              <p:nvPr/>
            </p:nvSpPr>
            <p:spPr>
              <a:xfrm>
                <a:off x="3756183" y="-773112"/>
                <a:ext cx="242982" cy="242982"/>
              </a:xfrm>
              <a:custGeom>
                <a:avLst/>
                <a:gdLst>
                  <a:gd name="connsiteX0" fmla="*/ 180023 w 242982"/>
                  <a:gd name="connsiteY0" fmla="*/ 242983 h 242982"/>
                  <a:gd name="connsiteX1" fmla="*/ 62960 w 242982"/>
                  <a:gd name="connsiteY1" fmla="*/ 242983 h 242982"/>
                  <a:gd name="connsiteX2" fmla="*/ 0 w 242982"/>
                  <a:gd name="connsiteY2" fmla="*/ 180023 h 242982"/>
                  <a:gd name="connsiteX3" fmla="*/ 0 w 242982"/>
                  <a:gd name="connsiteY3" fmla="*/ 62960 h 242982"/>
                  <a:gd name="connsiteX4" fmla="*/ 62960 w 242982"/>
                  <a:gd name="connsiteY4" fmla="*/ 0 h 242982"/>
                  <a:gd name="connsiteX5" fmla="*/ 180023 w 242982"/>
                  <a:gd name="connsiteY5" fmla="*/ 0 h 242982"/>
                  <a:gd name="connsiteX6" fmla="*/ 242983 w 242982"/>
                  <a:gd name="connsiteY6" fmla="*/ 62960 h 242982"/>
                  <a:gd name="connsiteX7" fmla="*/ 242983 w 242982"/>
                  <a:gd name="connsiteY7" fmla="*/ 180023 h 242982"/>
                  <a:gd name="connsiteX8" fmla="*/ 180023 w 242982"/>
                  <a:gd name="connsiteY8" fmla="*/ 242983 h 242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82" h="242982">
                    <a:moveTo>
                      <a:pt x="180023" y="242983"/>
                    </a:moveTo>
                    <a:lnTo>
                      <a:pt x="62960" y="242983"/>
                    </a:lnTo>
                    <a:cubicBezTo>
                      <a:pt x="28194" y="242983"/>
                      <a:pt x="0" y="214884"/>
                      <a:pt x="0" y="180023"/>
                    </a:cubicBezTo>
                    <a:lnTo>
                      <a:pt x="0" y="62960"/>
                    </a:lnTo>
                    <a:cubicBezTo>
                      <a:pt x="0" y="28194"/>
                      <a:pt x="28194" y="0"/>
                      <a:pt x="62960" y="0"/>
                    </a:cubicBezTo>
                    <a:lnTo>
                      <a:pt x="180023" y="0"/>
                    </a:lnTo>
                    <a:cubicBezTo>
                      <a:pt x="214789" y="0"/>
                      <a:pt x="242983" y="28194"/>
                      <a:pt x="242983" y="62960"/>
                    </a:cubicBezTo>
                    <a:lnTo>
                      <a:pt x="242983" y="180023"/>
                    </a:lnTo>
                    <a:cubicBezTo>
                      <a:pt x="242983" y="214884"/>
                      <a:pt x="214789" y="242983"/>
                      <a:pt x="180023" y="242983"/>
                    </a:cubicBezTo>
                  </a:path>
                </a:pathLst>
              </a:custGeom>
              <a:solidFill>
                <a:srgbClr val="77127B"/>
              </a:solidFill>
              <a:ln w="9525"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B4CAA37E-7F11-3321-7019-5AF4BEEA1341}"/>
                  </a:ext>
                </a:extLst>
              </p:cNvPr>
              <p:cNvSpPr/>
              <p:nvPr/>
            </p:nvSpPr>
            <p:spPr>
              <a:xfrm>
                <a:off x="3815143" y="-435641"/>
                <a:ext cx="148399" cy="148494"/>
              </a:xfrm>
              <a:custGeom>
                <a:avLst/>
                <a:gdLst>
                  <a:gd name="connsiteX0" fmla="*/ 109919 w 148399"/>
                  <a:gd name="connsiteY0" fmla="*/ 148495 h 148494"/>
                  <a:gd name="connsiteX1" fmla="*/ 38481 w 148399"/>
                  <a:gd name="connsiteY1" fmla="*/ 148495 h 148494"/>
                  <a:gd name="connsiteX2" fmla="*/ 0 w 148399"/>
                  <a:gd name="connsiteY2" fmla="*/ 110014 h 148494"/>
                  <a:gd name="connsiteX3" fmla="*/ 0 w 148399"/>
                  <a:gd name="connsiteY3" fmla="*/ 38576 h 148494"/>
                  <a:gd name="connsiteX4" fmla="*/ 38481 w 148399"/>
                  <a:gd name="connsiteY4" fmla="*/ 0 h 148494"/>
                  <a:gd name="connsiteX5" fmla="*/ 109919 w 148399"/>
                  <a:gd name="connsiteY5" fmla="*/ 0 h 148494"/>
                  <a:gd name="connsiteX6" fmla="*/ 148399 w 148399"/>
                  <a:gd name="connsiteY6" fmla="*/ 38576 h 148494"/>
                  <a:gd name="connsiteX7" fmla="*/ 148399 w 148399"/>
                  <a:gd name="connsiteY7" fmla="*/ 110014 h 148494"/>
                  <a:gd name="connsiteX8" fmla="*/ 109919 w 148399"/>
                  <a:gd name="connsiteY8" fmla="*/ 148495 h 148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399" h="148494">
                    <a:moveTo>
                      <a:pt x="109919" y="148495"/>
                    </a:moveTo>
                    <a:lnTo>
                      <a:pt x="38481" y="148495"/>
                    </a:lnTo>
                    <a:cubicBezTo>
                      <a:pt x="17240" y="148495"/>
                      <a:pt x="0" y="131254"/>
                      <a:pt x="0" y="110014"/>
                    </a:cubicBezTo>
                    <a:lnTo>
                      <a:pt x="0" y="38576"/>
                    </a:lnTo>
                    <a:cubicBezTo>
                      <a:pt x="0" y="17240"/>
                      <a:pt x="17240" y="0"/>
                      <a:pt x="38481" y="0"/>
                    </a:cubicBezTo>
                    <a:lnTo>
                      <a:pt x="109919" y="0"/>
                    </a:lnTo>
                    <a:cubicBezTo>
                      <a:pt x="131159" y="0"/>
                      <a:pt x="148399" y="17240"/>
                      <a:pt x="148399" y="38576"/>
                    </a:cubicBezTo>
                    <a:lnTo>
                      <a:pt x="148399" y="110014"/>
                    </a:lnTo>
                    <a:cubicBezTo>
                      <a:pt x="148399" y="131350"/>
                      <a:pt x="131159" y="148495"/>
                      <a:pt x="109919" y="148495"/>
                    </a:cubicBezTo>
                  </a:path>
                </a:pathLst>
              </a:custGeom>
              <a:solidFill>
                <a:srgbClr val="C1188B"/>
              </a:solidFill>
              <a:ln w="9525"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B7C9E544-F698-0D03-B959-A860E80DF389}"/>
                  </a:ext>
                </a:extLst>
              </p:cNvPr>
              <p:cNvSpPr/>
              <p:nvPr/>
            </p:nvSpPr>
            <p:spPr>
              <a:xfrm>
                <a:off x="3986974" y="-236759"/>
                <a:ext cx="175545" cy="175450"/>
              </a:xfrm>
              <a:custGeom>
                <a:avLst/>
                <a:gdLst>
                  <a:gd name="connsiteX0" fmla="*/ 130016 w 175545"/>
                  <a:gd name="connsiteY0" fmla="*/ 175450 h 175450"/>
                  <a:gd name="connsiteX1" fmla="*/ 45529 w 175545"/>
                  <a:gd name="connsiteY1" fmla="*/ 175450 h 175450"/>
                  <a:gd name="connsiteX2" fmla="*/ 0 w 175545"/>
                  <a:gd name="connsiteY2" fmla="*/ 130016 h 175450"/>
                  <a:gd name="connsiteX3" fmla="*/ 0 w 175545"/>
                  <a:gd name="connsiteY3" fmla="*/ 45529 h 175450"/>
                  <a:gd name="connsiteX4" fmla="*/ 45529 w 175545"/>
                  <a:gd name="connsiteY4" fmla="*/ 0 h 175450"/>
                  <a:gd name="connsiteX5" fmla="*/ 130016 w 175545"/>
                  <a:gd name="connsiteY5" fmla="*/ 0 h 175450"/>
                  <a:gd name="connsiteX6" fmla="*/ 175546 w 175545"/>
                  <a:gd name="connsiteY6" fmla="*/ 45529 h 175450"/>
                  <a:gd name="connsiteX7" fmla="*/ 175546 w 175545"/>
                  <a:gd name="connsiteY7" fmla="*/ 130016 h 175450"/>
                  <a:gd name="connsiteX8" fmla="*/ 130016 w 175545"/>
                  <a:gd name="connsiteY8" fmla="*/ 175450 h 175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545" h="175450">
                    <a:moveTo>
                      <a:pt x="130016" y="175450"/>
                    </a:moveTo>
                    <a:lnTo>
                      <a:pt x="45529" y="175450"/>
                    </a:lnTo>
                    <a:cubicBezTo>
                      <a:pt x="20383" y="175450"/>
                      <a:pt x="0" y="155162"/>
                      <a:pt x="0" y="130016"/>
                    </a:cubicBezTo>
                    <a:lnTo>
                      <a:pt x="0" y="45529"/>
                    </a:lnTo>
                    <a:cubicBezTo>
                      <a:pt x="0" y="20383"/>
                      <a:pt x="20383" y="0"/>
                      <a:pt x="45529" y="0"/>
                    </a:cubicBezTo>
                    <a:lnTo>
                      <a:pt x="130016" y="0"/>
                    </a:lnTo>
                    <a:cubicBezTo>
                      <a:pt x="155162" y="0"/>
                      <a:pt x="175546" y="20288"/>
                      <a:pt x="175546" y="45529"/>
                    </a:cubicBezTo>
                    <a:lnTo>
                      <a:pt x="175546" y="130016"/>
                    </a:lnTo>
                    <a:cubicBezTo>
                      <a:pt x="175546" y="155162"/>
                      <a:pt x="155162" y="175450"/>
                      <a:pt x="130016" y="175450"/>
                    </a:cubicBezTo>
                  </a:path>
                </a:pathLst>
              </a:custGeom>
              <a:solidFill>
                <a:srgbClr val="E80070"/>
              </a:solidFill>
              <a:ln w="9525"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4E990A02-17C8-2122-D556-3CDB04042982}"/>
                  </a:ext>
                </a:extLst>
              </p:cNvPr>
              <p:cNvSpPr/>
              <p:nvPr/>
            </p:nvSpPr>
            <p:spPr>
              <a:xfrm>
                <a:off x="4336636" y="-842168"/>
                <a:ext cx="121539" cy="121443"/>
              </a:xfrm>
              <a:custGeom>
                <a:avLst/>
                <a:gdLst>
                  <a:gd name="connsiteX0" fmla="*/ 90106 w 121539"/>
                  <a:gd name="connsiteY0" fmla="*/ 121444 h 121443"/>
                  <a:gd name="connsiteX1" fmla="*/ 31528 w 121539"/>
                  <a:gd name="connsiteY1" fmla="*/ 121444 h 121443"/>
                  <a:gd name="connsiteX2" fmla="*/ 0 w 121539"/>
                  <a:gd name="connsiteY2" fmla="*/ 90011 h 121443"/>
                  <a:gd name="connsiteX3" fmla="*/ 0 w 121539"/>
                  <a:gd name="connsiteY3" fmla="*/ 31528 h 121443"/>
                  <a:gd name="connsiteX4" fmla="*/ 31528 w 121539"/>
                  <a:gd name="connsiteY4" fmla="*/ 0 h 121443"/>
                  <a:gd name="connsiteX5" fmla="*/ 90106 w 121539"/>
                  <a:gd name="connsiteY5" fmla="*/ 0 h 121443"/>
                  <a:gd name="connsiteX6" fmla="*/ 121539 w 121539"/>
                  <a:gd name="connsiteY6" fmla="*/ 31528 h 121443"/>
                  <a:gd name="connsiteX7" fmla="*/ 121539 w 121539"/>
                  <a:gd name="connsiteY7" fmla="*/ 90011 h 121443"/>
                  <a:gd name="connsiteX8" fmla="*/ 90106 w 121539"/>
                  <a:gd name="connsiteY8" fmla="*/ 121444 h 121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539" h="121443">
                    <a:moveTo>
                      <a:pt x="90106" y="121444"/>
                    </a:moveTo>
                    <a:lnTo>
                      <a:pt x="31528" y="121444"/>
                    </a:lnTo>
                    <a:cubicBezTo>
                      <a:pt x="14097" y="121444"/>
                      <a:pt x="0" y="107347"/>
                      <a:pt x="0" y="90011"/>
                    </a:cubicBezTo>
                    <a:lnTo>
                      <a:pt x="0" y="31528"/>
                    </a:lnTo>
                    <a:cubicBezTo>
                      <a:pt x="0" y="14097"/>
                      <a:pt x="14097" y="0"/>
                      <a:pt x="31528" y="0"/>
                    </a:cubicBezTo>
                    <a:lnTo>
                      <a:pt x="90106" y="0"/>
                    </a:lnTo>
                    <a:cubicBezTo>
                      <a:pt x="107537" y="0"/>
                      <a:pt x="121539" y="14097"/>
                      <a:pt x="121539" y="31528"/>
                    </a:cubicBezTo>
                    <a:lnTo>
                      <a:pt x="121539" y="90011"/>
                    </a:lnTo>
                    <a:cubicBezTo>
                      <a:pt x="121539" y="107347"/>
                      <a:pt x="107442" y="121444"/>
                      <a:pt x="90106" y="121444"/>
                    </a:cubicBezTo>
                  </a:path>
                </a:pathLst>
              </a:custGeom>
              <a:solidFill>
                <a:srgbClr val="E80070"/>
              </a:solidFill>
              <a:ln w="9525"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6E8F4B61-65B7-986A-409C-2BDF6333B164}"/>
                  </a:ext>
                </a:extLst>
              </p:cNvPr>
              <p:cNvSpPr/>
              <p:nvPr/>
            </p:nvSpPr>
            <p:spPr>
              <a:xfrm>
                <a:off x="5674423" y="-749204"/>
                <a:ext cx="67532" cy="67532"/>
              </a:xfrm>
              <a:custGeom>
                <a:avLst/>
                <a:gdLst>
                  <a:gd name="connsiteX0" fmla="*/ 33814 w 67532"/>
                  <a:gd name="connsiteY0" fmla="*/ 67532 h 67532"/>
                  <a:gd name="connsiteX1" fmla="*/ 67532 w 67532"/>
                  <a:gd name="connsiteY1" fmla="*/ 33814 h 67532"/>
                  <a:gd name="connsiteX2" fmla="*/ 33814 w 67532"/>
                  <a:gd name="connsiteY2" fmla="*/ 0 h 67532"/>
                  <a:gd name="connsiteX3" fmla="*/ 0 w 67532"/>
                  <a:gd name="connsiteY3" fmla="*/ 33814 h 67532"/>
                  <a:gd name="connsiteX4" fmla="*/ 33814 w 67532"/>
                  <a:gd name="connsiteY4" fmla="*/ 67532 h 675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532" h="67532">
                    <a:moveTo>
                      <a:pt x="33814" y="67532"/>
                    </a:moveTo>
                    <a:cubicBezTo>
                      <a:pt x="52388" y="67532"/>
                      <a:pt x="67532" y="52483"/>
                      <a:pt x="67532" y="33814"/>
                    </a:cubicBezTo>
                    <a:cubicBezTo>
                      <a:pt x="67532" y="15145"/>
                      <a:pt x="52483" y="0"/>
                      <a:pt x="33814" y="0"/>
                    </a:cubicBezTo>
                    <a:cubicBezTo>
                      <a:pt x="15145" y="0"/>
                      <a:pt x="0" y="15145"/>
                      <a:pt x="0" y="33814"/>
                    </a:cubicBezTo>
                    <a:cubicBezTo>
                      <a:pt x="0" y="52483"/>
                      <a:pt x="15240" y="67532"/>
                      <a:pt x="33814" y="67532"/>
                    </a:cubicBezTo>
                    <a:close/>
                  </a:path>
                </a:pathLst>
              </a:custGeom>
              <a:solidFill>
                <a:srgbClr val="1D4F91"/>
              </a:solidFill>
              <a:ln w="9525"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63AE0459-AF5E-2648-E29D-67B70A2CF55E}"/>
                  </a:ext>
                </a:extLst>
              </p:cNvPr>
              <p:cNvSpPr/>
              <p:nvPr/>
            </p:nvSpPr>
            <p:spPr>
              <a:xfrm>
                <a:off x="4425505" y="-638714"/>
                <a:ext cx="230409" cy="328707"/>
              </a:xfrm>
              <a:custGeom>
                <a:avLst/>
                <a:gdLst>
                  <a:gd name="connsiteX0" fmla="*/ 50863 w 230409"/>
                  <a:gd name="connsiteY0" fmla="*/ 316992 h 328707"/>
                  <a:gd name="connsiteX1" fmla="*/ 28003 w 230409"/>
                  <a:gd name="connsiteY1" fmla="*/ 328708 h 328707"/>
                  <a:gd name="connsiteX2" fmla="*/ 12382 w 230409"/>
                  <a:gd name="connsiteY2" fmla="*/ 324803 h 328707"/>
                  <a:gd name="connsiteX3" fmla="*/ 0 w 230409"/>
                  <a:gd name="connsiteY3" fmla="*/ 300704 h 328707"/>
                  <a:gd name="connsiteX4" fmla="*/ 3905 w 230409"/>
                  <a:gd name="connsiteY4" fmla="*/ 287655 h 328707"/>
                  <a:gd name="connsiteX5" fmla="*/ 82201 w 230409"/>
                  <a:gd name="connsiteY5" fmla="*/ 164402 h 328707"/>
                  <a:gd name="connsiteX6" fmla="*/ 3905 w 230409"/>
                  <a:gd name="connsiteY6" fmla="*/ 41148 h 328707"/>
                  <a:gd name="connsiteX7" fmla="*/ 0 w 230409"/>
                  <a:gd name="connsiteY7" fmla="*/ 27432 h 328707"/>
                  <a:gd name="connsiteX8" fmla="*/ 13049 w 230409"/>
                  <a:gd name="connsiteY8" fmla="*/ 3905 h 328707"/>
                  <a:gd name="connsiteX9" fmla="*/ 27432 w 230409"/>
                  <a:gd name="connsiteY9" fmla="*/ 0 h 328707"/>
                  <a:gd name="connsiteX10" fmla="*/ 50959 w 230409"/>
                  <a:gd name="connsiteY10" fmla="*/ 11716 h 328707"/>
                  <a:gd name="connsiteX11" fmla="*/ 114871 w 230409"/>
                  <a:gd name="connsiteY11" fmla="*/ 112776 h 328707"/>
                  <a:gd name="connsiteX12" fmla="*/ 179451 w 230409"/>
                  <a:gd name="connsiteY12" fmla="*/ 11716 h 328707"/>
                  <a:gd name="connsiteX13" fmla="*/ 202978 w 230409"/>
                  <a:gd name="connsiteY13" fmla="*/ 0 h 328707"/>
                  <a:gd name="connsiteX14" fmla="*/ 217361 w 230409"/>
                  <a:gd name="connsiteY14" fmla="*/ 3905 h 328707"/>
                  <a:gd name="connsiteX15" fmla="*/ 230410 w 230409"/>
                  <a:gd name="connsiteY15" fmla="*/ 27432 h 328707"/>
                  <a:gd name="connsiteX16" fmla="*/ 226504 w 230409"/>
                  <a:gd name="connsiteY16" fmla="*/ 41148 h 328707"/>
                  <a:gd name="connsiteX17" fmla="*/ 148209 w 230409"/>
                  <a:gd name="connsiteY17" fmla="*/ 164402 h 328707"/>
                  <a:gd name="connsiteX18" fmla="*/ 226504 w 230409"/>
                  <a:gd name="connsiteY18" fmla="*/ 287655 h 328707"/>
                  <a:gd name="connsiteX19" fmla="*/ 230410 w 230409"/>
                  <a:gd name="connsiteY19" fmla="*/ 300704 h 328707"/>
                  <a:gd name="connsiteX20" fmla="*/ 218027 w 230409"/>
                  <a:gd name="connsiteY20" fmla="*/ 324803 h 328707"/>
                  <a:gd name="connsiteX21" fmla="*/ 202406 w 230409"/>
                  <a:gd name="connsiteY21" fmla="*/ 328708 h 328707"/>
                  <a:gd name="connsiteX22" fmla="*/ 179546 w 230409"/>
                  <a:gd name="connsiteY22" fmla="*/ 316992 h 328707"/>
                  <a:gd name="connsiteX23" fmla="*/ 114967 w 230409"/>
                  <a:gd name="connsiteY23" fmla="*/ 216503 h 328707"/>
                  <a:gd name="connsiteX24" fmla="*/ 51054 w 230409"/>
                  <a:gd name="connsiteY24" fmla="*/ 316992 h 328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30409" h="328707">
                    <a:moveTo>
                      <a:pt x="50863" y="316992"/>
                    </a:moveTo>
                    <a:cubicBezTo>
                      <a:pt x="45625" y="324803"/>
                      <a:pt x="37147" y="328708"/>
                      <a:pt x="28003" y="328708"/>
                    </a:cubicBezTo>
                    <a:cubicBezTo>
                      <a:pt x="22765" y="328708"/>
                      <a:pt x="16954" y="327374"/>
                      <a:pt x="12382" y="324803"/>
                    </a:cubicBezTo>
                    <a:cubicBezTo>
                      <a:pt x="5239" y="320231"/>
                      <a:pt x="0" y="310420"/>
                      <a:pt x="0" y="300704"/>
                    </a:cubicBezTo>
                    <a:cubicBezTo>
                      <a:pt x="0" y="296132"/>
                      <a:pt x="1333" y="291560"/>
                      <a:pt x="3905" y="287655"/>
                    </a:cubicBezTo>
                    <a:lnTo>
                      <a:pt x="82201" y="164402"/>
                    </a:lnTo>
                    <a:lnTo>
                      <a:pt x="3905" y="41148"/>
                    </a:lnTo>
                    <a:cubicBezTo>
                      <a:pt x="1333" y="37243"/>
                      <a:pt x="0" y="32004"/>
                      <a:pt x="0" y="27432"/>
                    </a:cubicBezTo>
                    <a:cubicBezTo>
                      <a:pt x="0" y="18288"/>
                      <a:pt x="4572" y="8477"/>
                      <a:pt x="13049" y="3905"/>
                    </a:cubicBezTo>
                    <a:cubicBezTo>
                      <a:pt x="17621" y="1333"/>
                      <a:pt x="22193" y="0"/>
                      <a:pt x="27432" y="0"/>
                    </a:cubicBezTo>
                    <a:cubicBezTo>
                      <a:pt x="36576" y="0"/>
                      <a:pt x="45720" y="3905"/>
                      <a:pt x="50959" y="11716"/>
                    </a:cubicBezTo>
                    <a:lnTo>
                      <a:pt x="114871" y="112776"/>
                    </a:lnTo>
                    <a:lnTo>
                      <a:pt x="179451" y="11716"/>
                    </a:lnTo>
                    <a:cubicBezTo>
                      <a:pt x="184690" y="3905"/>
                      <a:pt x="193834" y="0"/>
                      <a:pt x="202978" y="0"/>
                    </a:cubicBezTo>
                    <a:cubicBezTo>
                      <a:pt x="208216" y="0"/>
                      <a:pt x="212789" y="1333"/>
                      <a:pt x="217361" y="3905"/>
                    </a:cubicBezTo>
                    <a:cubicBezTo>
                      <a:pt x="225838" y="8477"/>
                      <a:pt x="230410" y="18288"/>
                      <a:pt x="230410" y="27432"/>
                    </a:cubicBezTo>
                    <a:cubicBezTo>
                      <a:pt x="230410" y="32004"/>
                      <a:pt x="229076" y="37243"/>
                      <a:pt x="226504" y="41148"/>
                    </a:cubicBezTo>
                    <a:lnTo>
                      <a:pt x="148209" y="164402"/>
                    </a:lnTo>
                    <a:lnTo>
                      <a:pt x="226504" y="287655"/>
                    </a:lnTo>
                    <a:cubicBezTo>
                      <a:pt x="229076" y="291560"/>
                      <a:pt x="230410" y="296132"/>
                      <a:pt x="230410" y="300704"/>
                    </a:cubicBezTo>
                    <a:cubicBezTo>
                      <a:pt x="230410" y="310515"/>
                      <a:pt x="225171" y="320231"/>
                      <a:pt x="218027" y="324803"/>
                    </a:cubicBezTo>
                    <a:cubicBezTo>
                      <a:pt x="213455" y="327374"/>
                      <a:pt x="207550" y="328708"/>
                      <a:pt x="202406" y="328708"/>
                    </a:cubicBezTo>
                    <a:cubicBezTo>
                      <a:pt x="193262" y="328708"/>
                      <a:pt x="184785" y="324803"/>
                      <a:pt x="179546" y="316992"/>
                    </a:cubicBezTo>
                    <a:lnTo>
                      <a:pt x="114967" y="216503"/>
                    </a:lnTo>
                    <a:lnTo>
                      <a:pt x="51054" y="316992"/>
                    </a:lnTo>
                    <a:close/>
                  </a:path>
                </a:pathLst>
              </a:custGeom>
              <a:solidFill>
                <a:srgbClr val="1D4F91"/>
              </a:solidFill>
              <a:ln w="9525"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38760F23-5513-1E70-5833-F864045D0F8D}"/>
                  </a:ext>
                </a:extLst>
              </p:cNvPr>
              <p:cNvSpPr/>
              <p:nvPr/>
            </p:nvSpPr>
            <p:spPr>
              <a:xfrm>
                <a:off x="4700015" y="-643286"/>
                <a:ext cx="336613" cy="464534"/>
              </a:xfrm>
              <a:custGeom>
                <a:avLst/>
                <a:gdLst>
                  <a:gd name="connsiteX0" fmla="*/ 55435 w 336613"/>
                  <a:gd name="connsiteY0" fmla="*/ 43053 h 464534"/>
                  <a:gd name="connsiteX1" fmla="*/ 167640 w 336613"/>
                  <a:gd name="connsiteY1" fmla="*/ 0 h 464534"/>
                  <a:gd name="connsiteX2" fmla="*/ 336613 w 336613"/>
                  <a:gd name="connsiteY2" fmla="*/ 168974 h 464534"/>
                  <a:gd name="connsiteX3" fmla="*/ 167640 w 336613"/>
                  <a:gd name="connsiteY3" fmla="*/ 336614 h 464534"/>
                  <a:gd name="connsiteX4" fmla="*/ 55435 w 336613"/>
                  <a:gd name="connsiteY4" fmla="*/ 293561 h 464534"/>
                  <a:gd name="connsiteX5" fmla="*/ 55435 w 336613"/>
                  <a:gd name="connsiteY5" fmla="*/ 437769 h 464534"/>
                  <a:gd name="connsiteX6" fmla="*/ 27432 w 336613"/>
                  <a:gd name="connsiteY6" fmla="*/ 464534 h 464534"/>
                  <a:gd name="connsiteX7" fmla="*/ 0 w 336613"/>
                  <a:gd name="connsiteY7" fmla="*/ 437769 h 464534"/>
                  <a:gd name="connsiteX8" fmla="*/ 0 w 336613"/>
                  <a:gd name="connsiteY8" fmla="*/ 29432 h 464534"/>
                  <a:gd name="connsiteX9" fmla="*/ 27432 w 336613"/>
                  <a:gd name="connsiteY9" fmla="*/ 2667 h 464534"/>
                  <a:gd name="connsiteX10" fmla="*/ 55435 w 336613"/>
                  <a:gd name="connsiteY10" fmla="*/ 29432 h 464534"/>
                  <a:gd name="connsiteX11" fmla="*/ 55435 w 336613"/>
                  <a:gd name="connsiteY11" fmla="*/ 43148 h 464534"/>
                  <a:gd name="connsiteX12" fmla="*/ 167640 w 336613"/>
                  <a:gd name="connsiteY12" fmla="*/ 56102 h 464534"/>
                  <a:gd name="connsiteX13" fmla="*/ 55435 w 336613"/>
                  <a:gd name="connsiteY13" fmla="*/ 168974 h 464534"/>
                  <a:gd name="connsiteX14" fmla="*/ 167640 w 336613"/>
                  <a:gd name="connsiteY14" fmla="*/ 281178 h 464534"/>
                  <a:gd name="connsiteX15" fmla="*/ 280511 w 336613"/>
                  <a:gd name="connsiteY15" fmla="*/ 168974 h 464534"/>
                  <a:gd name="connsiteX16" fmla="*/ 167640 w 336613"/>
                  <a:gd name="connsiteY16" fmla="*/ 56102 h 46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6613" h="464534">
                    <a:moveTo>
                      <a:pt x="55435" y="43053"/>
                    </a:moveTo>
                    <a:cubicBezTo>
                      <a:pt x="84772" y="16288"/>
                      <a:pt x="124587" y="0"/>
                      <a:pt x="167640" y="0"/>
                    </a:cubicBezTo>
                    <a:cubicBezTo>
                      <a:pt x="261556" y="0"/>
                      <a:pt x="336613" y="75057"/>
                      <a:pt x="336613" y="168974"/>
                    </a:cubicBezTo>
                    <a:cubicBezTo>
                      <a:pt x="336613" y="262890"/>
                      <a:pt x="261556" y="336614"/>
                      <a:pt x="167640" y="336614"/>
                    </a:cubicBezTo>
                    <a:cubicBezTo>
                      <a:pt x="124587" y="336614"/>
                      <a:pt x="84772" y="320326"/>
                      <a:pt x="55435" y="293561"/>
                    </a:cubicBezTo>
                    <a:lnTo>
                      <a:pt x="55435" y="437769"/>
                    </a:lnTo>
                    <a:cubicBezTo>
                      <a:pt x="55435" y="452152"/>
                      <a:pt x="42386" y="464534"/>
                      <a:pt x="27432" y="464534"/>
                    </a:cubicBezTo>
                    <a:cubicBezTo>
                      <a:pt x="13716" y="464534"/>
                      <a:pt x="0" y="452152"/>
                      <a:pt x="0" y="437769"/>
                    </a:cubicBezTo>
                    <a:lnTo>
                      <a:pt x="0" y="29432"/>
                    </a:lnTo>
                    <a:cubicBezTo>
                      <a:pt x="0" y="15050"/>
                      <a:pt x="13716" y="2667"/>
                      <a:pt x="27432" y="2667"/>
                    </a:cubicBezTo>
                    <a:cubicBezTo>
                      <a:pt x="42386" y="2667"/>
                      <a:pt x="55435" y="15050"/>
                      <a:pt x="55435" y="29432"/>
                    </a:cubicBezTo>
                    <a:lnTo>
                      <a:pt x="55435" y="43148"/>
                    </a:lnTo>
                    <a:close/>
                    <a:moveTo>
                      <a:pt x="167640" y="56102"/>
                    </a:moveTo>
                    <a:cubicBezTo>
                      <a:pt x="104966" y="56102"/>
                      <a:pt x="55435" y="105632"/>
                      <a:pt x="55435" y="168974"/>
                    </a:cubicBezTo>
                    <a:cubicBezTo>
                      <a:pt x="55435" y="232315"/>
                      <a:pt x="105061" y="281178"/>
                      <a:pt x="167640" y="281178"/>
                    </a:cubicBezTo>
                    <a:cubicBezTo>
                      <a:pt x="230219" y="281178"/>
                      <a:pt x="280511" y="231648"/>
                      <a:pt x="280511" y="168974"/>
                    </a:cubicBezTo>
                    <a:cubicBezTo>
                      <a:pt x="280511" y="106299"/>
                      <a:pt x="230981" y="56102"/>
                      <a:pt x="167640" y="56102"/>
                    </a:cubicBezTo>
                    <a:close/>
                  </a:path>
                </a:pathLst>
              </a:custGeom>
              <a:solidFill>
                <a:srgbClr val="1D4F91"/>
              </a:solidFill>
              <a:ln w="9525"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7E99030E-F345-2508-C202-FD561BC5081B}"/>
                  </a:ext>
                </a:extLst>
              </p:cNvPr>
              <p:cNvSpPr/>
              <p:nvPr/>
            </p:nvSpPr>
            <p:spPr>
              <a:xfrm>
                <a:off x="5458681" y="-643286"/>
                <a:ext cx="170307" cy="334041"/>
              </a:xfrm>
              <a:custGeom>
                <a:avLst/>
                <a:gdLst>
                  <a:gd name="connsiteX0" fmla="*/ 55531 w 170307"/>
                  <a:gd name="connsiteY0" fmla="*/ 138303 h 334041"/>
                  <a:gd name="connsiteX1" fmla="*/ 55531 w 170307"/>
                  <a:gd name="connsiteY1" fmla="*/ 307277 h 334041"/>
                  <a:gd name="connsiteX2" fmla="*/ 28099 w 170307"/>
                  <a:gd name="connsiteY2" fmla="*/ 334042 h 334041"/>
                  <a:gd name="connsiteX3" fmla="*/ 0 w 170307"/>
                  <a:gd name="connsiteY3" fmla="*/ 307277 h 334041"/>
                  <a:gd name="connsiteX4" fmla="*/ 0 w 170307"/>
                  <a:gd name="connsiteY4" fmla="*/ 29337 h 334041"/>
                  <a:gd name="connsiteX5" fmla="*/ 28099 w 170307"/>
                  <a:gd name="connsiteY5" fmla="*/ 2572 h 334041"/>
                  <a:gd name="connsiteX6" fmla="*/ 55531 w 170307"/>
                  <a:gd name="connsiteY6" fmla="*/ 28004 h 334041"/>
                  <a:gd name="connsiteX7" fmla="*/ 139637 w 170307"/>
                  <a:gd name="connsiteY7" fmla="*/ 0 h 334041"/>
                  <a:gd name="connsiteX8" fmla="*/ 170307 w 170307"/>
                  <a:gd name="connsiteY8" fmla="*/ 27432 h 334041"/>
                  <a:gd name="connsiteX9" fmla="*/ 139637 w 170307"/>
                  <a:gd name="connsiteY9" fmla="*/ 56102 h 334041"/>
                  <a:gd name="connsiteX10" fmla="*/ 55531 w 170307"/>
                  <a:gd name="connsiteY10" fmla="*/ 138303 h 334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0307" h="334041">
                    <a:moveTo>
                      <a:pt x="55531" y="138303"/>
                    </a:moveTo>
                    <a:lnTo>
                      <a:pt x="55531" y="307277"/>
                    </a:lnTo>
                    <a:cubicBezTo>
                      <a:pt x="55531" y="321659"/>
                      <a:pt x="41815" y="334042"/>
                      <a:pt x="28099" y="334042"/>
                    </a:cubicBezTo>
                    <a:cubicBezTo>
                      <a:pt x="13049" y="334042"/>
                      <a:pt x="0" y="321659"/>
                      <a:pt x="0" y="307277"/>
                    </a:cubicBezTo>
                    <a:lnTo>
                      <a:pt x="0" y="29337"/>
                    </a:lnTo>
                    <a:cubicBezTo>
                      <a:pt x="0" y="14954"/>
                      <a:pt x="13049" y="2572"/>
                      <a:pt x="28099" y="2572"/>
                    </a:cubicBezTo>
                    <a:cubicBezTo>
                      <a:pt x="41148" y="2572"/>
                      <a:pt x="54864" y="14288"/>
                      <a:pt x="55531" y="28004"/>
                    </a:cubicBezTo>
                    <a:cubicBezTo>
                      <a:pt x="78391" y="10382"/>
                      <a:pt x="107728" y="572"/>
                      <a:pt x="139637" y="0"/>
                    </a:cubicBezTo>
                    <a:cubicBezTo>
                      <a:pt x="157258" y="0"/>
                      <a:pt x="170307" y="13716"/>
                      <a:pt x="170307" y="27432"/>
                    </a:cubicBezTo>
                    <a:cubicBezTo>
                      <a:pt x="170307" y="42386"/>
                      <a:pt x="156591" y="56102"/>
                      <a:pt x="139637" y="56102"/>
                    </a:cubicBezTo>
                    <a:cubicBezTo>
                      <a:pt x="95917" y="57436"/>
                      <a:pt x="55531" y="73057"/>
                      <a:pt x="55531" y="138303"/>
                    </a:cubicBezTo>
                    <a:close/>
                  </a:path>
                </a:pathLst>
              </a:custGeom>
              <a:solidFill>
                <a:srgbClr val="1D4F91"/>
              </a:solidFill>
              <a:ln w="9525"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9302A33F-475A-3736-6762-43A1DF5A6A62}"/>
                  </a:ext>
                </a:extLst>
              </p:cNvPr>
              <p:cNvSpPr/>
              <p:nvPr/>
            </p:nvSpPr>
            <p:spPr>
              <a:xfrm>
                <a:off x="5680614" y="-640714"/>
                <a:ext cx="55435" cy="331469"/>
              </a:xfrm>
              <a:custGeom>
                <a:avLst/>
                <a:gdLst>
                  <a:gd name="connsiteX0" fmla="*/ 28004 w 55435"/>
                  <a:gd name="connsiteY0" fmla="*/ 0 h 331469"/>
                  <a:gd name="connsiteX1" fmla="*/ 0 w 55435"/>
                  <a:gd name="connsiteY1" fmla="*/ 26765 h 331469"/>
                  <a:gd name="connsiteX2" fmla="*/ 0 w 55435"/>
                  <a:gd name="connsiteY2" fmla="*/ 304705 h 331469"/>
                  <a:gd name="connsiteX3" fmla="*/ 28004 w 55435"/>
                  <a:gd name="connsiteY3" fmla="*/ 331470 h 331469"/>
                  <a:gd name="connsiteX4" fmla="*/ 55436 w 55435"/>
                  <a:gd name="connsiteY4" fmla="*/ 304705 h 331469"/>
                  <a:gd name="connsiteX5" fmla="*/ 55436 w 55435"/>
                  <a:gd name="connsiteY5" fmla="*/ 26765 h 331469"/>
                  <a:gd name="connsiteX6" fmla="*/ 28004 w 55435"/>
                  <a:gd name="connsiteY6" fmla="*/ 0 h 331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435" h="331469">
                    <a:moveTo>
                      <a:pt x="28004" y="0"/>
                    </a:moveTo>
                    <a:cubicBezTo>
                      <a:pt x="13049" y="0"/>
                      <a:pt x="0" y="12382"/>
                      <a:pt x="0" y="26765"/>
                    </a:cubicBezTo>
                    <a:lnTo>
                      <a:pt x="0" y="304705"/>
                    </a:lnTo>
                    <a:cubicBezTo>
                      <a:pt x="0" y="319088"/>
                      <a:pt x="13049" y="331470"/>
                      <a:pt x="28004" y="331470"/>
                    </a:cubicBezTo>
                    <a:cubicBezTo>
                      <a:pt x="41720" y="331470"/>
                      <a:pt x="55436" y="319088"/>
                      <a:pt x="55436" y="304705"/>
                    </a:cubicBezTo>
                    <a:lnTo>
                      <a:pt x="55436" y="26765"/>
                    </a:lnTo>
                    <a:cubicBezTo>
                      <a:pt x="55436" y="12382"/>
                      <a:pt x="41720" y="0"/>
                      <a:pt x="28004" y="0"/>
                    </a:cubicBezTo>
                    <a:close/>
                  </a:path>
                </a:pathLst>
              </a:custGeom>
              <a:solidFill>
                <a:srgbClr val="1D4F91"/>
              </a:solidFill>
              <a:ln w="9525"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97B76827-8620-1E29-3628-000785C27237}"/>
                  </a:ext>
                </a:extLst>
              </p:cNvPr>
              <p:cNvSpPr/>
              <p:nvPr/>
            </p:nvSpPr>
            <p:spPr>
              <a:xfrm>
                <a:off x="5781674" y="-643286"/>
                <a:ext cx="336613" cy="336613"/>
              </a:xfrm>
              <a:custGeom>
                <a:avLst/>
                <a:gdLst>
                  <a:gd name="connsiteX0" fmla="*/ 281178 w 336613"/>
                  <a:gd name="connsiteY0" fmla="*/ 29337 h 336613"/>
                  <a:gd name="connsiteX1" fmla="*/ 309181 w 336613"/>
                  <a:gd name="connsiteY1" fmla="*/ 2572 h 336613"/>
                  <a:gd name="connsiteX2" fmla="*/ 336613 w 336613"/>
                  <a:gd name="connsiteY2" fmla="*/ 29337 h 336613"/>
                  <a:gd name="connsiteX3" fmla="*/ 336613 w 336613"/>
                  <a:gd name="connsiteY3" fmla="*/ 307277 h 336613"/>
                  <a:gd name="connsiteX4" fmla="*/ 309181 w 336613"/>
                  <a:gd name="connsiteY4" fmla="*/ 334042 h 336613"/>
                  <a:gd name="connsiteX5" fmla="*/ 281178 w 336613"/>
                  <a:gd name="connsiteY5" fmla="*/ 307277 h 336613"/>
                  <a:gd name="connsiteX6" fmla="*/ 281178 w 336613"/>
                  <a:gd name="connsiteY6" fmla="*/ 293561 h 336613"/>
                  <a:gd name="connsiteX7" fmla="*/ 168973 w 336613"/>
                  <a:gd name="connsiteY7" fmla="*/ 336614 h 336613"/>
                  <a:gd name="connsiteX8" fmla="*/ 0 w 336613"/>
                  <a:gd name="connsiteY8" fmla="*/ 167640 h 336613"/>
                  <a:gd name="connsiteX9" fmla="*/ 168973 w 336613"/>
                  <a:gd name="connsiteY9" fmla="*/ 0 h 336613"/>
                  <a:gd name="connsiteX10" fmla="*/ 281178 w 336613"/>
                  <a:gd name="connsiteY10" fmla="*/ 43053 h 336613"/>
                  <a:gd name="connsiteX11" fmla="*/ 281178 w 336613"/>
                  <a:gd name="connsiteY11" fmla="*/ 29337 h 336613"/>
                  <a:gd name="connsiteX12" fmla="*/ 168973 w 336613"/>
                  <a:gd name="connsiteY12" fmla="*/ 280511 h 336613"/>
                  <a:gd name="connsiteX13" fmla="*/ 281178 w 336613"/>
                  <a:gd name="connsiteY13" fmla="*/ 167640 h 336613"/>
                  <a:gd name="connsiteX14" fmla="*/ 168973 w 336613"/>
                  <a:gd name="connsiteY14" fmla="*/ 55435 h 336613"/>
                  <a:gd name="connsiteX15" fmla="*/ 56102 w 336613"/>
                  <a:gd name="connsiteY15" fmla="*/ 167640 h 336613"/>
                  <a:gd name="connsiteX16" fmla="*/ 168973 w 336613"/>
                  <a:gd name="connsiteY16" fmla="*/ 280511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6613" h="336613">
                    <a:moveTo>
                      <a:pt x="281178" y="29337"/>
                    </a:moveTo>
                    <a:cubicBezTo>
                      <a:pt x="281178" y="14954"/>
                      <a:pt x="294227" y="2572"/>
                      <a:pt x="309181" y="2572"/>
                    </a:cubicBezTo>
                    <a:cubicBezTo>
                      <a:pt x="322897" y="2572"/>
                      <a:pt x="336613" y="14954"/>
                      <a:pt x="336613" y="29337"/>
                    </a:cubicBezTo>
                    <a:lnTo>
                      <a:pt x="336613" y="307277"/>
                    </a:lnTo>
                    <a:cubicBezTo>
                      <a:pt x="336613" y="321659"/>
                      <a:pt x="322897" y="334042"/>
                      <a:pt x="309181" y="334042"/>
                    </a:cubicBezTo>
                    <a:cubicBezTo>
                      <a:pt x="294132" y="334042"/>
                      <a:pt x="281178" y="321659"/>
                      <a:pt x="281178" y="307277"/>
                    </a:cubicBezTo>
                    <a:lnTo>
                      <a:pt x="281178" y="293561"/>
                    </a:lnTo>
                    <a:cubicBezTo>
                      <a:pt x="251174" y="320326"/>
                      <a:pt x="212027" y="336614"/>
                      <a:pt x="168973" y="336614"/>
                    </a:cubicBezTo>
                    <a:cubicBezTo>
                      <a:pt x="75057" y="336614"/>
                      <a:pt x="0" y="261652"/>
                      <a:pt x="0" y="167640"/>
                    </a:cubicBezTo>
                    <a:cubicBezTo>
                      <a:pt x="0" y="73628"/>
                      <a:pt x="75057" y="0"/>
                      <a:pt x="168973" y="0"/>
                    </a:cubicBezTo>
                    <a:cubicBezTo>
                      <a:pt x="212027" y="0"/>
                      <a:pt x="251174" y="16288"/>
                      <a:pt x="281178" y="43053"/>
                    </a:cubicBezTo>
                    <a:lnTo>
                      <a:pt x="281178" y="29337"/>
                    </a:lnTo>
                    <a:close/>
                    <a:moveTo>
                      <a:pt x="168973" y="280511"/>
                    </a:moveTo>
                    <a:cubicBezTo>
                      <a:pt x="231648" y="280511"/>
                      <a:pt x="281178" y="230886"/>
                      <a:pt x="281178" y="167640"/>
                    </a:cubicBezTo>
                    <a:cubicBezTo>
                      <a:pt x="281178" y="104394"/>
                      <a:pt x="231553" y="55435"/>
                      <a:pt x="168973" y="55435"/>
                    </a:cubicBezTo>
                    <a:cubicBezTo>
                      <a:pt x="106394" y="55435"/>
                      <a:pt x="56102" y="104966"/>
                      <a:pt x="56102" y="167640"/>
                    </a:cubicBezTo>
                    <a:cubicBezTo>
                      <a:pt x="56102" y="230315"/>
                      <a:pt x="105632" y="280511"/>
                      <a:pt x="168973" y="280511"/>
                    </a:cubicBezTo>
                    <a:close/>
                  </a:path>
                </a:pathLst>
              </a:custGeom>
              <a:solidFill>
                <a:srgbClr val="1D4F91"/>
              </a:solidFill>
              <a:ln w="9525"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DA8CA95B-AA1B-3358-54CC-6516FBF7D0D1}"/>
                  </a:ext>
                </a:extLst>
              </p:cNvPr>
              <p:cNvSpPr/>
              <p:nvPr/>
            </p:nvSpPr>
            <p:spPr>
              <a:xfrm>
                <a:off x="6171723" y="-643286"/>
                <a:ext cx="284416" cy="334041"/>
              </a:xfrm>
              <a:custGeom>
                <a:avLst/>
                <a:gdLst>
                  <a:gd name="connsiteX0" fmla="*/ 228981 w 284416"/>
                  <a:gd name="connsiteY0" fmla="*/ 141542 h 334041"/>
                  <a:gd name="connsiteX1" fmla="*/ 142208 w 284416"/>
                  <a:gd name="connsiteY1" fmla="*/ 54769 h 334041"/>
                  <a:gd name="connsiteX2" fmla="*/ 55435 w 284416"/>
                  <a:gd name="connsiteY2" fmla="*/ 138303 h 334041"/>
                  <a:gd name="connsiteX3" fmla="*/ 55435 w 284416"/>
                  <a:gd name="connsiteY3" fmla="*/ 307277 h 334041"/>
                  <a:gd name="connsiteX4" fmla="*/ 28004 w 284416"/>
                  <a:gd name="connsiteY4" fmla="*/ 334042 h 334041"/>
                  <a:gd name="connsiteX5" fmla="*/ 0 w 284416"/>
                  <a:gd name="connsiteY5" fmla="*/ 307277 h 334041"/>
                  <a:gd name="connsiteX6" fmla="*/ 0 w 284416"/>
                  <a:gd name="connsiteY6" fmla="*/ 29337 h 334041"/>
                  <a:gd name="connsiteX7" fmla="*/ 28004 w 284416"/>
                  <a:gd name="connsiteY7" fmla="*/ 2572 h 334041"/>
                  <a:gd name="connsiteX8" fmla="*/ 55435 w 284416"/>
                  <a:gd name="connsiteY8" fmla="*/ 28004 h 334041"/>
                  <a:gd name="connsiteX9" fmla="*/ 141541 w 284416"/>
                  <a:gd name="connsiteY9" fmla="*/ 0 h 334041"/>
                  <a:gd name="connsiteX10" fmla="*/ 284416 w 284416"/>
                  <a:gd name="connsiteY10" fmla="*/ 133731 h 334041"/>
                  <a:gd name="connsiteX11" fmla="*/ 284416 w 284416"/>
                  <a:gd name="connsiteY11" fmla="*/ 307277 h 334041"/>
                  <a:gd name="connsiteX12" fmla="*/ 256984 w 284416"/>
                  <a:gd name="connsiteY12" fmla="*/ 334042 h 334041"/>
                  <a:gd name="connsiteX13" fmla="*/ 228886 w 284416"/>
                  <a:gd name="connsiteY13" fmla="*/ 307277 h 334041"/>
                  <a:gd name="connsiteX14" fmla="*/ 228886 w 284416"/>
                  <a:gd name="connsiteY14" fmla="*/ 141542 h 334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4416" h="334041">
                    <a:moveTo>
                      <a:pt x="228981" y="141542"/>
                    </a:moveTo>
                    <a:cubicBezTo>
                      <a:pt x="228981" y="95250"/>
                      <a:pt x="188500" y="54769"/>
                      <a:pt x="142208" y="54769"/>
                    </a:cubicBezTo>
                    <a:cubicBezTo>
                      <a:pt x="95917" y="54769"/>
                      <a:pt x="55435" y="73057"/>
                      <a:pt x="55435" y="138303"/>
                    </a:cubicBezTo>
                    <a:lnTo>
                      <a:pt x="55435" y="307277"/>
                    </a:lnTo>
                    <a:cubicBezTo>
                      <a:pt x="55435" y="321659"/>
                      <a:pt x="41719" y="334042"/>
                      <a:pt x="28004" y="334042"/>
                    </a:cubicBezTo>
                    <a:cubicBezTo>
                      <a:pt x="12954" y="334042"/>
                      <a:pt x="0" y="321659"/>
                      <a:pt x="0" y="307277"/>
                    </a:cubicBezTo>
                    <a:lnTo>
                      <a:pt x="0" y="29337"/>
                    </a:lnTo>
                    <a:cubicBezTo>
                      <a:pt x="0" y="14954"/>
                      <a:pt x="13049" y="2572"/>
                      <a:pt x="28004" y="2572"/>
                    </a:cubicBezTo>
                    <a:cubicBezTo>
                      <a:pt x="41053" y="2572"/>
                      <a:pt x="54769" y="14288"/>
                      <a:pt x="55435" y="28004"/>
                    </a:cubicBezTo>
                    <a:cubicBezTo>
                      <a:pt x="78962" y="9716"/>
                      <a:pt x="108966" y="0"/>
                      <a:pt x="141541" y="0"/>
                    </a:cubicBezTo>
                    <a:cubicBezTo>
                      <a:pt x="217265" y="0"/>
                      <a:pt x="284416" y="59341"/>
                      <a:pt x="284416" y="133731"/>
                    </a:cubicBezTo>
                    <a:lnTo>
                      <a:pt x="284416" y="307277"/>
                    </a:lnTo>
                    <a:cubicBezTo>
                      <a:pt x="284416" y="321659"/>
                      <a:pt x="270700" y="334042"/>
                      <a:pt x="256984" y="334042"/>
                    </a:cubicBezTo>
                    <a:cubicBezTo>
                      <a:pt x="241935" y="334042"/>
                      <a:pt x="228886" y="321659"/>
                      <a:pt x="228886" y="307277"/>
                    </a:cubicBezTo>
                    <a:lnTo>
                      <a:pt x="228886" y="141542"/>
                    </a:lnTo>
                    <a:close/>
                  </a:path>
                </a:pathLst>
              </a:custGeom>
              <a:solidFill>
                <a:srgbClr val="1D4F91"/>
              </a:solidFill>
              <a:ln w="9525"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E0EE8ACC-2443-D912-2DF2-A0E22060267B}"/>
                  </a:ext>
                </a:extLst>
              </p:cNvPr>
              <p:cNvSpPr/>
              <p:nvPr/>
            </p:nvSpPr>
            <p:spPr>
              <a:xfrm>
                <a:off x="4073461" y="-643286"/>
                <a:ext cx="336708" cy="336613"/>
              </a:xfrm>
              <a:custGeom>
                <a:avLst/>
                <a:gdLst>
                  <a:gd name="connsiteX0" fmla="*/ 336613 w 336708"/>
                  <a:gd name="connsiteY0" fmla="*/ 158496 h 336613"/>
                  <a:gd name="connsiteX1" fmla="*/ 168973 w 336708"/>
                  <a:gd name="connsiteY1" fmla="*/ 0 h 336613"/>
                  <a:gd name="connsiteX2" fmla="*/ 0 w 336708"/>
                  <a:gd name="connsiteY2" fmla="*/ 167640 h 336613"/>
                  <a:gd name="connsiteX3" fmla="*/ 168973 w 336708"/>
                  <a:gd name="connsiteY3" fmla="*/ 336614 h 336613"/>
                  <a:gd name="connsiteX4" fmla="*/ 285750 w 336708"/>
                  <a:gd name="connsiteY4" fmla="*/ 288989 h 336613"/>
                  <a:gd name="connsiteX5" fmla="*/ 295561 w 336708"/>
                  <a:gd name="connsiteY5" fmla="*/ 268129 h 336613"/>
                  <a:gd name="connsiteX6" fmla="*/ 267462 w 336708"/>
                  <a:gd name="connsiteY6" fmla="*/ 240125 h 336613"/>
                  <a:gd name="connsiteX7" fmla="*/ 245269 w 336708"/>
                  <a:gd name="connsiteY7" fmla="*/ 251270 h 336613"/>
                  <a:gd name="connsiteX8" fmla="*/ 168973 w 336708"/>
                  <a:gd name="connsiteY8" fmla="*/ 280607 h 336613"/>
                  <a:gd name="connsiteX9" fmla="*/ 57436 w 336708"/>
                  <a:gd name="connsiteY9" fmla="*/ 188690 h 336613"/>
                  <a:gd name="connsiteX10" fmla="*/ 309277 w 336708"/>
                  <a:gd name="connsiteY10" fmla="*/ 188690 h 336613"/>
                  <a:gd name="connsiteX11" fmla="*/ 309848 w 336708"/>
                  <a:gd name="connsiteY11" fmla="*/ 188690 h 336613"/>
                  <a:gd name="connsiteX12" fmla="*/ 310610 w 336708"/>
                  <a:gd name="connsiteY12" fmla="*/ 188690 h 336613"/>
                  <a:gd name="connsiteX13" fmla="*/ 312039 w 336708"/>
                  <a:gd name="connsiteY13" fmla="*/ 188405 h 336613"/>
                  <a:gd name="connsiteX14" fmla="*/ 314896 w 336708"/>
                  <a:gd name="connsiteY14" fmla="*/ 187833 h 336613"/>
                  <a:gd name="connsiteX15" fmla="*/ 336709 w 336708"/>
                  <a:gd name="connsiteY15" fmla="*/ 158687 h 336613"/>
                  <a:gd name="connsiteX16" fmla="*/ 168973 w 336708"/>
                  <a:gd name="connsiteY16" fmla="*/ 55435 h 336613"/>
                  <a:gd name="connsiteX17" fmla="*/ 275939 w 336708"/>
                  <a:gd name="connsiteY17" fmla="*/ 133160 h 336613"/>
                  <a:gd name="connsiteX18" fmla="*/ 61341 w 336708"/>
                  <a:gd name="connsiteY18" fmla="*/ 133160 h 336613"/>
                  <a:gd name="connsiteX19" fmla="*/ 168973 w 336708"/>
                  <a:gd name="connsiteY19" fmla="*/ 55435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6708" h="336613">
                    <a:moveTo>
                      <a:pt x="336613" y="158496"/>
                    </a:moveTo>
                    <a:cubicBezTo>
                      <a:pt x="335280" y="73057"/>
                      <a:pt x="258985" y="0"/>
                      <a:pt x="168973" y="0"/>
                    </a:cubicBezTo>
                    <a:cubicBezTo>
                      <a:pt x="78962" y="0"/>
                      <a:pt x="0" y="75057"/>
                      <a:pt x="0" y="167640"/>
                    </a:cubicBezTo>
                    <a:cubicBezTo>
                      <a:pt x="0" y="260223"/>
                      <a:pt x="74962" y="336614"/>
                      <a:pt x="168973" y="336614"/>
                    </a:cubicBezTo>
                    <a:cubicBezTo>
                      <a:pt x="214027" y="336614"/>
                      <a:pt x="255746" y="318992"/>
                      <a:pt x="285750" y="288989"/>
                    </a:cubicBezTo>
                    <a:cubicBezTo>
                      <a:pt x="291655" y="283750"/>
                      <a:pt x="295561" y="275939"/>
                      <a:pt x="295561" y="268129"/>
                    </a:cubicBezTo>
                    <a:cubicBezTo>
                      <a:pt x="295561" y="253175"/>
                      <a:pt x="282511" y="240125"/>
                      <a:pt x="267462" y="240125"/>
                    </a:cubicBezTo>
                    <a:cubicBezTo>
                      <a:pt x="258985" y="240125"/>
                      <a:pt x="251174" y="245364"/>
                      <a:pt x="245269" y="251270"/>
                    </a:cubicBezTo>
                    <a:cubicBezTo>
                      <a:pt x="226314" y="271463"/>
                      <a:pt x="198311" y="280607"/>
                      <a:pt x="168973" y="280607"/>
                    </a:cubicBezTo>
                    <a:cubicBezTo>
                      <a:pt x="112871" y="280607"/>
                      <a:pt x="67246" y="242126"/>
                      <a:pt x="57436" y="188690"/>
                    </a:cubicBezTo>
                    <a:lnTo>
                      <a:pt x="309277" y="188690"/>
                    </a:lnTo>
                    <a:cubicBezTo>
                      <a:pt x="309277" y="188690"/>
                      <a:pt x="309658" y="188690"/>
                      <a:pt x="309848" y="188690"/>
                    </a:cubicBezTo>
                    <a:lnTo>
                      <a:pt x="310610" y="188690"/>
                    </a:lnTo>
                    <a:cubicBezTo>
                      <a:pt x="310610" y="188690"/>
                      <a:pt x="311563" y="188500"/>
                      <a:pt x="312039" y="188405"/>
                    </a:cubicBezTo>
                    <a:cubicBezTo>
                      <a:pt x="312991" y="188309"/>
                      <a:pt x="313944" y="188119"/>
                      <a:pt x="314896" y="187833"/>
                    </a:cubicBezTo>
                    <a:cubicBezTo>
                      <a:pt x="326803" y="184595"/>
                      <a:pt x="336709" y="173260"/>
                      <a:pt x="336709" y="158687"/>
                    </a:cubicBezTo>
                    <a:close/>
                    <a:moveTo>
                      <a:pt x="168973" y="55435"/>
                    </a:moveTo>
                    <a:cubicBezTo>
                      <a:pt x="219551" y="55435"/>
                      <a:pt x="261556" y="87916"/>
                      <a:pt x="275939" y="133160"/>
                    </a:cubicBezTo>
                    <a:lnTo>
                      <a:pt x="61341" y="133160"/>
                    </a:lnTo>
                    <a:cubicBezTo>
                      <a:pt x="75724" y="87916"/>
                      <a:pt x="117729" y="55435"/>
                      <a:pt x="168973" y="55435"/>
                    </a:cubicBezTo>
                    <a:close/>
                  </a:path>
                </a:pathLst>
              </a:custGeom>
              <a:solidFill>
                <a:srgbClr val="1D4F91"/>
              </a:solidFill>
              <a:ln w="9525"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D3DDB08E-44BE-8056-0FAE-94A5F3AC26EF}"/>
                  </a:ext>
                </a:extLst>
              </p:cNvPr>
              <p:cNvSpPr/>
              <p:nvPr/>
            </p:nvSpPr>
            <p:spPr>
              <a:xfrm>
                <a:off x="5075205" y="-643286"/>
                <a:ext cx="336708" cy="336613"/>
              </a:xfrm>
              <a:custGeom>
                <a:avLst/>
                <a:gdLst>
                  <a:gd name="connsiteX0" fmla="*/ 336613 w 336708"/>
                  <a:gd name="connsiteY0" fmla="*/ 158496 h 336613"/>
                  <a:gd name="connsiteX1" fmla="*/ 168974 w 336708"/>
                  <a:gd name="connsiteY1" fmla="*/ 0 h 336613"/>
                  <a:gd name="connsiteX2" fmla="*/ 0 w 336708"/>
                  <a:gd name="connsiteY2" fmla="*/ 167640 h 336613"/>
                  <a:gd name="connsiteX3" fmla="*/ 168974 w 336708"/>
                  <a:gd name="connsiteY3" fmla="*/ 336614 h 336613"/>
                  <a:gd name="connsiteX4" fmla="*/ 285750 w 336708"/>
                  <a:gd name="connsiteY4" fmla="*/ 288989 h 336613"/>
                  <a:gd name="connsiteX5" fmla="*/ 295561 w 336708"/>
                  <a:gd name="connsiteY5" fmla="*/ 268129 h 336613"/>
                  <a:gd name="connsiteX6" fmla="*/ 267557 w 336708"/>
                  <a:gd name="connsiteY6" fmla="*/ 240125 h 336613"/>
                  <a:gd name="connsiteX7" fmla="*/ 245364 w 336708"/>
                  <a:gd name="connsiteY7" fmla="*/ 251270 h 336613"/>
                  <a:gd name="connsiteX8" fmla="*/ 169069 w 336708"/>
                  <a:gd name="connsiteY8" fmla="*/ 280607 h 336613"/>
                  <a:gd name="connsiteX9" fmla="*/ 57531 w 336708"/>
                  <a:gd name="connsiteY9" fmla="*/ 188690 h 336613"/>
                  <a:gd name="connsiteX10" fmla="*/ 308896 w 336708"/>
                  <a:gd name="connsiteY10" fmla="*/ 188690 h 336613"/>
                  <a:gd name="connsiteX11" fmla="*/ 309372 w 336708"/>
                  <a:gd name="connsiteY11" fmla="*/ 188690 h 336613"/>
                  <a:gd name="connsiteX12" fmla="*/ 310610 w 336708"/>
                  <a:gd name="connsiteY12" fmla="*/ 188690 h 336613"/>
                  <a:gd name="connsiteX13" fmla="*/ 312801 w 336708"/>
                  <a:gd name="connsiteY13" fmla="*/ 188214 h 336613"/>
                  <a:gd name="connsiteX14" fmla="*/ 313944 w 336708"/>
                  <a:gd name="connsiteY14" fmla="*/ 188024 h 336613"/>
                  <a:gd name="connsiteX15" fmla="*/ 336709 w 336708"/>
                  <a:gd name="connsiteY15" fmla="*/ 158687 h 336613"/>
                  <a:gd name="connsiteX16" fmla="*/ 168974 w 336708"/>
                  <a:gd name="connsiteY16" fmla="*/ 55435 h 336613"/>
                  <a:gd name="connsiteX17" fmla="*/ 275939 w 336708"/>
                  <a:gd name="connsiteY17" fmla="*/ 133160 h 336613"/>
                  <a:gd name="connsiteX18" fmla="*/ 61341 w 336708"/>
                  <a:gd name="connsiteY18" fmla="*/ 133160 h 336613"/>
                  <a:gd name="connsiteX19" fmla="*/ 168974 w 336708"/>
                  <a:gd name="connsiteY19" fmla="*/ 55435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6708" h="336613">
                    <a:moveTo>
                      <a:pt x="336613" y="158496"/>
                    </a:moveTo>
                    <a:cubicBezTo>
                      <a:pt x="335280" y="73057"/>
                      <a:pt x="258985" y="0"/>
                      <a:pt x="168974" y="0"/>
                    </a:cubicBezTo>
                    <a:cubicBezTo>
                      <a:pt x="78962" y="0"/>
                      <a:pt x="0" y="75057"/>
                      <a:pt x="0" y="167640"/>
                    </a:cubicBezTo>
                    <a:cubicBezTo>
                      <a:pt x="0" y="260223"/>
                      <a:pt x="75057" y="336614"/>
                      <a:pt x="168974" y="336614"/>
                    </a:cubicBezTo>
                    <a:cubicBezTo>
                      <a:pt x="213931" y="336614"/>
                      <a:pt x="255746" y="318992"/>
                      <a:pt x="285750" y="288989"/>
                    </a:cubicBezTo>
                    <a:cubicBezTo>
                      <a:pt x="291655" y="283750"/>
                      <a:pt x="295561" y="275939"/>
                      <a:pt x="295561" y="268129"/>
                    </a:cubicBezTo>
                    <a:cubicBezTo>
                      <a:pt x="295561" y="253175"/>
                      <a:pt x="282512" y="240125"/>
                      <a:pt x="267557" y="240125"/>
                    </a:cubicBezTo>
                    <a:cubicBezTo>
                      <a:pt x="259080" y="240125"/>
                      <a:pt x="251270" y="245364"/>
                      <a:pt x="245364" y="251270"/>
                    </a:cubicBezTo>
                    <a:cubicBezTo>
                      <a:pt x="226409" y="271463"/>
                      <a:pt x="198406" y="280607"/>
                      <a:pt x="169069" y="280607"/>
                    </a:cubicBezTo>
                    <a:cubicBezTo>
                      <a:pt x="112967" y="280607"/>
                      <a:pt x="67342" y="242126"/>
                      <a:pt x="57531" y="188690"/>
                    </a:cubicBezTo>
                    <a:lnTo>
                      <a:pt x="308896" y="188690"/>
                    </a:lnTo>
                    <a:cubicBezTo>
                      <a:pt x="308896" y="188690"/>
                      <a:pt x="309277" y="188690"/>
                      <a:pt x="309372" y="188690"/>
                    </a:cubicBezTo>
                    <a:lnTo>
                      <a:pt x="310610" y="188690"/>
                    </a:lnTo>
                    <a:cubicBezTo>
                      <a:pt x="311372" y="188690"/>
                      <a:pt x="312134" y="188405"/>
                      <a:pt x="312801" y="188214"/>
                    </a:cubicBezTo>
                    <a:cubicBezTo>
                      <a:pt x="313182" y="188214"/>
                      <a:pt x="313563" y="188119"/>
                      <a:pt x="313944" y="188024"/>
                    </a:cubicBezTo>
                    <a:cubicBezTo>
                      <a:pt x="326231" y="185166"/>
                      <a:pt x="336709" y="173641"/>
                      <a:pt x="336709" y="158687"/>
                    </a:cubicBezTo>
                    <a:close/>
                    <a:moveTo>
                      <a:pt x="168974" y="55435"/>
                    </a:moveTo>
                    <a:cubicBezTo>
                      <a:pt x="219551" y="55435"/>
                      <a:pt x="261556" y="87916"/>
                      <a:pt x="275939" y="133160"/>
                    </a:cubicBezTo>
                    <a:lnTo>
                      <a:pt x="61341" y="133160"/>
                    </a:lnTo>
                    <a:cubicBezTo>
                      <a:pt x="75724" y="87916"/>
                      <a:pt x="117729" y="55435"/>
                      <a:pt x="168974" y="55435"/>
                    </a:cubicBezTo>
                    <a:close/>
                  </a:path>
                </a:pathLst>
              </a:custGeom>
              <a:solidFill>
                <a:srgbClr val="1D4F91"/>
              </a:solidFill>
              <a:ln w="9525" cap="flat">
                <a:noFill/>
                <a:prstDash val="solid"/>
                <a:miter/>
              </a:ln>
            </p:spPr>
            <p:txBody>
              <a:bodyPr rtlCol="0" anchor="ctr"/>
              <a:lstStyle/>
              <a:p>
                <a:endParaRPr lang="en-GB"/>
              </a:p>
            </p:txBody>
          </p:sp>
        </p:grpSp>
        <p:grpSp>
          <p:nvGrpSpPr>
            <p:cNvPr id="7" name="Graphic 3">
              <a:extLst>
                <a:ext uri="{FF2B5EF4-FFF2-40B4-BE49-F238E27FC236}">
                  <a16:creationId xmlns:a16="http://schemas.microsoft.com/office/drawing/2014/main" id="{D01C65BF-FD7E-E259-AAC2-DEF76C081110}"/>
                </a:ext>
              </a:extLst>
            </p:cNvPr>
            <p:cNvGrpSpPr/>
            <p:nvPr/>
          </p:nvGrpSpPr>
          <p:grpSpPr>
            <a:xfrm>
              <a:off x="6494906" y="-369252"/>
              <a:ext cx="62579" cy="60579"/>
              <a:chOff x="6494906" y="-369252"/>
              <a:chExt cx="62579" cy="60579"/>
            </a:xfrm>
            <a:solidFill>
              <a:srgbClr val="1D4F91"/>
            </a:solidFill>
          </p:grpSpPr>
          <p:sp>
            <p:nvSpPr>
              <p:cNvPr id="8" name="Freeform: Shape 7">
                <a:extLst>
                  <a:ext uri="{FF2B5EF4-FFF2-40B4-BE49-F238E27FC236}">
                    <a16:creationId xmlns:a16="http://schemas.microsoft.com/office/drawing/2014/main" id="{B25D9ADF-D5C2-E2C9-9033-12BE6F8C336F}"/>
                  </a:ext>
                </a:extLst>
              </p:cNvPr>
              <p:cNvSpPr/>
              <p:nvPr/>
            </p:nvSpPr>
            <p:spPr>
              <a:xfrm>
                <a:off x="6494906" y="-369252"/>
                <a:ext cx="62579" cy="60579"/>
              </a:xfrm>
              <a:custGeom>
                <a:avLst/>
                <a:gdLst>
                  <a:gd name="connsiteX0" fmla="*/ 31242 w 62579"/>
                  <a:gd name="connsiteY0" fmla="*/ 0 h 60579"/>
                  <a:gd name="connsiteX1" fmla="*/ 0 w 62579"/>
                  <a:gd name="connsiteY1" fmla="*/ 30290 h 60579"/>
                  <a:gd name="connsiteX2" fmla="*/ 31242 w 62579"/>
                  <a:gd name="connsiteY2" fmla="*/ 60579 h 60579"/>
                  <a:gd name="connsiteX3" fmla="*/ 62579 w 62579"/>
                  <a:gd name="connsiteY3" fmla="*/ 30290 h 60579"/>
                  <a:gd name="connsiteX4" fmla="*/ 31242 w 62579"/>
                  <a:gd name="connsiteY4" fmla="*/ 0 h 60579"/>
                  <a:gd name="connsiteX5" fmla="*/ 57055 w 62579"/>
                  <a:gd name="connsiteY5" fmla="*/ 30385 h 60579"/>
                  <a:gd name="connsiteX6" fmla="*/ 31242 w 62579"/>
                  <a:gd name="connsiteY6" fmla="*/ 54864 h 60579"/>
                  <a:gd name="connsiteX7" fmla="*/ 5905 w 62579"/>
                  <a:gd name="connsiteY7" fmla="*/ 30385 h 60579"/>
                  <a:gd name="connsiteX8" fmla="*/ 31242 w 62579"/>
                  <a:gd name="connsiteY8" fmla="*/ 5905 h 60579"/>
                  <a:gd name="connsiteX9" fmla="*/ 57055 w 62579"/>
                  <a:gd name="connsiteY9" fmla="*/ 30385 h 60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579" h="60579">
                    <a:moveTo>
                      <a:pt x="31242" y="0"/>
                    </a:moveTo>
                    <a:cubicBezTo>
                      <a:pt x="14288" y="0"/>
                      <a:pt x="0" y="13906"/>
                      <a:pt x="0" y="30290"/>
                    </a:cubicBezTo>
                    <a:cubicBezTo>
                      <a:pt x="0" y="46673"/>
                      <a:pt x="14288" y="60579"/>
                      <a:pt x="31242" y="60579"/>
                    </a:cubicBezTo>
                    <a:cubicBezTo>
                      <a:pt x="48196" y="60579"/>
                      <a:pt x="62579" y="46958"/>
                      <a:pt x="62579" y="30290"/>
                    </a:cubicBezTo>
                    <a:cubicBezTo>
                      <a:pt x="62579" y="13621"/>
                      <a:pt x="48482" y="0"/>
                      <a:pt x="31242" y="0"/>
                    </a:cubicBezTo>
                    <a:close/>
                    <a:moveTo>
                      <a:pt x="57055" y="30385"/>
                    </a:moveTo>
                    <a:cubicBezTo>
                      <a:pt x="57055" y="43910"/>
                      <a:pt x="45434" y="54864"/>
                      <a:pt x="31242" y="54864"/>
                    </a:cubicBezTo>
                    <a:cubicBezTo>
                      <a:pt x="17050" y="54864"/>
                      <a:pt x="5905" y="43910"/>
                      <a:pt x="5905" y="30385"/>
                    </a:cubicBezTo>
                    <a:cubicBezTo>
                      <a:pt x="5905" y="16859"/>
                      <a:pt x="17240" y="5905"/>
                      <a:pt x="31242" y="5905"/>
                    </a:cubicBezTo>
                    <a:cubicBezTo>
                      <a:pt x="45244" y="5905"/>
                      <a:pt x="57055" y="16859"/>
                      <a:pt x="57055" y="30385"/>
                    </a:cubicBezTo>
                    <a:close/>
                  </a:path>
                </a:pathLst>
              </a:custGeom>
              <a:solidFill>
                <a:srgbClr val="1D4F91"/>
              </a:solidFill>
              <a:ln w="9525"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21049968-5E54-FF2E-4216-A4CDD4855B55}"/>
                  </a:ext>
                </a:extLst>
              </p:cNvPr>
              <p:cNvSpPr/>
              <p:nvPr/>
            </p:nvSpPr>
            <p:spPr>
              <a:xfrm>
                <a:off x="6516718" y="-357155"/>
                <a:ext cx="20002" cy="36004"/>
              </a:xfrm>
              <a:custGeom>
                <a:avLst/>
                <a:gdLst>
                  <a:gd name="connsiteX0" fmla="*/ 14573 w 20002"/>
                  <a:gd name="connsiteY0" fmla="*/ 21050 h 36004"/>
                  <a:gd name="connsiteX1" fmla="*/ 20002 w 20002"/>
                  <a:gd name="connsiteY1" fmla="*/ 11144 h 36004"/>
                  <a:gd name="connsiteX2" fmla="*/ 8763 w 20002"/>
                  <a:gd name="connsiteY2" fmla="*/ 0 h 36004"/>
                  <a:gd name="connsiteX3" fmla="*/ 4286 w 20002"/>
                  <a:gd name="connsiteY3" fmla="*/ 0 h 36004"/>
                  <a:gd name="connsiteX4" fmla="*/ 0 w 20002"/>
                  <a:gd name="connsiteY4" fmla="*/ 4572 h 36004"/>
                  <a:gd name="connsiteX5" fmla="*/ 0 w 20002"/>
                  <a:gd name="connsiteY5" fmla="*/ 33052 h 36004"/>
                  <a:gd name="connsiteX6" fmla="*/ 3143 w 20002"/>
                  <a:gd name="connsiteY6" fmla="*/ 36004 h 36004"/>
                  <a:gd name="connsiteX7" fmla="*/ 6191 w 20002"/>
                  <a:gd name="connsiteY7" fmla="*/ 33052 h 36004"/>
                  <a:gd name="connsiteX8" fmla="*/ 6191 w 20002"/>
                  <a:gd name="connsiteY8" fmla="*/ 22479 h 36004"/>
                  <a:gd name="connsiteX9" fmla="*/ 8572 w 20002"/>
                  <a:gd name="connsiteY9" fmla="*/ 22479 h 36004"/>
                  <a:gd name="connsiteX10" fmla="*/ 14097 w 20002"/>
                  <a:gd name="connsiteY10" fmla="*/ 34385 h 36004"/>
                  <a:gd name="connsiteX11" fmla="*/ 16764 w 20002"/>
                  <a:gd name="connsiteY11" fmla="*/ 36004 h 36004"/>
                  <a:gd name="connsiteX12" fmla="*/ 18192 w 20002"/>
                  <a:gd name="connsiteY12" fmla="*/ 35719 h 36004"/>
                  <a:gd name="connsiteX13" fmla="*/ 20002 w 20002"/>
                  <a:gd name="connsiteY13" fmla="*/ 33147 h 36004"/>
                  <a:gd name="connsiteX14" fmla="*/ 19717 w 20002"/>
                  <a:gd name="connsiteY14" fmla="*/ 31909 h 36004"/>
                  <a:gd name="connsiteX15" fmla="*/ 14573 w 20002"/>
                  <a:gd name="connsiteY15" fmla="*/ 21050 h 36004"/>
                  <a:gd name="connsiteX16" fmla="*/ 13716 w 20002"/>
                  <a:gd name="connsiteY16" fmla="*/ 11240 h 36004"/>
                  <a:gd name="connsiteX17" fmla="*/ 8763 w 20002"/>
                  <a:gd name="connsiteY17" fmla="*/ 16574 h 36004"/>
                  <a:gd name="connsiteX18" fmla="*/ 6096 w 20002"/>
                  <a:gd name="connsiteY18" fmla="*/ 16574 h 36004"/>
                  <a:gd name="connsiteX19" fmla="*/ 6096 w 20002"/>
                  <a:gd name="connsiteY19" fmla="*/ 6096 h 36004"/>
                  <a:gd name="connsiteX20" fmla="*/ 8763 w 20002"/>
                  <a:gd name="connsiteY20" fmla="*/ 6096 h 36004"/>
                  <a:gd name="connsiteX21" fmla="*/ 13716 w 20002"/>
                  <a:gd name="connsiteY21" fmla="*/ 11240 h 36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002" h="36004">
                    <a:moveTo>
                      <a:pt x="14573" y="21050"/>
                    </a:moveTo>
                    <a:cubicBezTo>
                      <a:pt x="18002" y="18955"/>
                      <a:pt x="20002" y="15335"/>
                      <a:pt x="20002" y="11144"/>
                    </a:cubicBezTo>
                    <a:cubicBezTo>
                      <a:pt x="20002" y="4858"/>
                      <a:pt x="15145" y="0"/>
                      <a:pt x="8763" y="0"/>
                    </a:cubicBezTo>
                    <a:lnTo>
                      <a:pt x="4286" y="0"/>
                    </a:lnTo>
                    <a:cubicBezTo>
                      <a:pt x="1809" y="0"/>
                      <a:pt x="0" y="1905"/>
                      <a:pt x="0" y="4572"/>
                    </a:cubicBezTo>
                    <a:lnTo>
                      <a:pt x="0" y="33052"/>
                    </a:lnTo>
                    <a:cubicBezTo>
                      <a:pt x="0" y="34671"/>
                      <a:pt x="1429" y="36004"/>
                      <a:pt x="3143" y="36004"/>
                    </a:cubicBezTo>
                    <a:cubicBezTo>
                      <a:pt x="4858" y="36004"/>
                      <a:pt x="6191" y="34766"/>
                      <a:pt x="6191" y="33052"/>
                    </a:cubicBezTo>
                    <a:lnTo>
                      <a:pt x="6191" y="22479"/>
                    </a:lnTo>
                    <a:lnTo>
                      <a:pt x="8572" y="22479"/>
                    </a:lnTo>
                    <a:lnTo>
                      <a:pt x="14097" y="34385"/>
                    </a:lnTo>
                    <a:cubicBezTo>
                      <a:pt x="14573" y="35433"/>
                      <a:pt x="15621" y="36004"/>
                      <a:pt x="16764" y="36004"/>
                    </a:cubicBezTo>
                    <a:cubicBezTo>
                      <a:pt x="17240" y="36004"/>
                      <a:pt x="17812" y="35909"/>
                      <a:pt x="18192" y="35719"/>
                    </a:cubicBezTo>
                    <a:cubicBezTo>
                      <a:pt x="19336" y="35243"/>
                      <a:pt x="20002" y="34290"/>
                      <a:pt x="20002" y="33147"/>
                    </a:cubicBezTo>
                    <a:cubicBezTo>
                      <a:pt x="20002" y="32766"/>
                      <a:pt x="20002" y="32385"/>
                      <a:pt x="19717" y="31909"/>
                    </a:cubicBezTo>
                    <a:lnTo>
                      <a:pt x="14573" y="21050"/>
                    </a:lnTo>
                    <a:close/>
                    <a:moveTo>
                      <a:pt x="13716" y="11240"/>
                    </a:moveTo>
                    <a:cubicBezTo>
                      <a:pt x="13716" y="11240"/>
                      <a:pt x="13716" y="16574"/>
                      <a:pt x="8763" y="16574"/>
                    </a:cubicBezTo>
                    <a:lnTo>
                      <a:pt x="6096" y="16574"/>
                    </a:lnTo>
                    <a:lnTo>
                      <a:pt x="6096" y="6096"/>
                    </a:lnTo>
                    <a:lnTo>
                      <a:pt x="8763" y="6096"/>
                    </a:lnTo>
                    <a:cubicBezTo>
                      <a:pt x="13621" y="6096"/>
                      <a:pt x="13716" y="11049"/>
                      <a:pt x="13716" y="11240"/>
                    </a:cubicBezTo>
                    <a:close/>
                  </a:path>
                </a:pathLst>
              </a:custGeom>
              <a:solidFill>
                <a:srgbClr val="1D4F91"/>
              </a:solidFill>
              <a:ln w="9525" cap="flat">
                <a:noFill/>
                <a:prstDash val="solid"/>
                <a:miter/>
              </a:ln>
            </p:spPr>
            <p:txBody>
              <a:bodyPr rtlCol="0" anchor="ctr"/>
              <a:lstStyle/>
              <a:p>
                <a:endParaRPr lang="en-GB"/>
              </a:p>
            </p:txBody>
          </p:sp>
        </p:grpSp>
      </p:grpSp>
      <p:sp>
        <p:nvSpPr>
          <p:cNvPr id="4" name="Title 10">
            <a:extLst>
              <a:ext uri="{FF2B5EF4-FFF2-40B4-BE49-F238E27FC236}">
                <a16:creationId xmlns:a16="http://schemas.microsoft.com/office/drawing/2014/main" id="{84FD4548-A6C2-F204-5586-806342D2B7E8}"/>
              </a:ext>
            </a:extLst>
          </p:cNvPr>
          <p:cNvSpPr>
            <a:spLocks noGrp="1"/>
          </p:cNvSpPr>
          <p:nvPr>
            <p:ph type="title" hasCustomPrompt="1"/>
          </p:nvPr>
        </p:nvSpPr>
        <p:spPr>
          <a:xfrm>
            <a:off x="576263" y="2800048"/>
            <a:ext cx="5075237" cy="1329595"/>
          </a:xfrm>
        </p:spPr>
        <p:txBody>
          <a:bodyPr anchor="b" anchorCtr="0">
            <a:noAutofit/>
          </a:bodyPr>
          <a:lstStyle>
            <a:lvl1pPr>
              <a:defRPr sz="4800">
                <a:solidFill>
                  <a:schemeClr val="accent1"/>
                </a:solidFill>
              </a:defRPr>
            </a:lvl1pPr>
          </a:lstStyle>
          <a:p>
            <a:r>
              <a:rPr lang="en-GB" dirty="0"/>
              <a:t>Cover title,</a:t>
            </a:r>
            <a:br>
              <a:rPr lang="en-GB" dirty="0"/>
            </a:br>
            <a:r>
              <a:rPr lang="en-GB" dirty="0"/>
              <a:t>span two lines</a:t>
            </a:r>
          </a:p>
        </p:txBody>
      </p:sp>
      <p:sp>
        <p:nvSpPr>
          <p:cNvPr id="29" name="Text Placeholder 12">
            <a:extLst>
              <a:ext uri="{FF2B5EF4-FFF2-40B4-BE49-F238E27FC236}">
                <a16:creationId xmlns:a16="http://schemas.microsoft.com/office/drawing/2014/main" id="{FC27AE52-FA6C-F68D-9CB9-69431A4C1903}"/>
              </a:ext>
            </a:extLst>
          </p:cNvPr>
          <p:cNvSpPr>
            <a:spLocks noGrp="1"/>
          </p:cNvSpPr>
          <p:nvPr>
            <p:ph type="body" sz="quarter" idx="12" hasCustomPrompt="1"/>
          </p:nvPr>
        </p:nvSpPr>
        <p:spPr>
          <a:xfrm>
            <a:off x="576263" y="4280328"/>
            <a:ext cx="5075237" cy="300788"/>
          </a:xfrm>
        </p:spPr>
        <p:txBody>
          <a:bodyPr wrap="square" anchor="t" anchorCtr="0">
            <a:spAutoFit/>
          </a:bodyPr>
          <a:lstStyle>
            <a:lvl1pPr>
              <a:defRPr sz="200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Subtitle can go here, span one line</a:t>
            </a:r>
          </a:p>
        </p:txBody>
      </p:sp>
      <p:sp>
        <p:nvSpPr>
          <p:cNvPr id="30" name="Text Placeholder 12">
            <a:extLst>
              <a:ext uri="{FF2B5EF4-FFF2-40B4-BE49-F238E27FC236}">
                <a16:creationId xmlns:a16="http://schemas.microsoft.com/office/drawing/2014/main" id="{4361535E-A3BB-435A-B0F6-9D5A0AD3FA32}"/>
              </a:ext>
            </a:extLst>
          </p:cNvPr>
          <p:cNvSpPr>
            <a:spLocks noGrp="1"/>
          </p:cNvSpPr>
          <p:nvPr>
            <p:ph type="body" sz="quarter" idx="13" hasCustomPrompt="1"/>
          </p:nvPr>
        </p:nvSpPr>
        <p:spPr>
          <a:xfrm>
            <a:off x="576263" y="5032590"/>
            <a:ext cx="5075237" cy="499111"/>
          </a:xfrm>
        </p:spPr>
        <p:txBody>
          <a:bodyPr wrap="square">
            <a:spAutoFit/>
          </a:bodyPr>
          <a:lstStyle>
            <a:lvl1pPr>
              <a:spcAft>
                <a:spcPts val="0"/>
              </a:spcAft>
              <a:defRPr sz="160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Presented by Name of Presenter</a:t>
            </a:r>
          </a:p>
          <a:p>
            <a:pPr lvl="0"/>
            <a:r>
              <a:rPr lang="en-GB"/>
              <a:t>Date / Month / Year</a:t>
            </a:r>
          </a:p>
        </p:txBody>
      </p:sp>
      <p:sp>
        <p:nvSpPr>
          <p:cNvPr id="31" name="Text Placeholder 12">
            <a:extLst>
              <a:ext uri="{FF2B5EF4-FFF2-40B4-BE49-F238E27FC236}">
                <a16:creationId xmlns:a16="http://schemas.microsoft.com/office/drawing/2014/main" id="{A5B4596A-7FE6-D490-1466-C684AD3729C8}"/>
              </a:ext>
            </a:extLst>
          </p:cNvPr>
          <p:cNvSpPr>
            <a:spLocks noGrp="1"/>
          </p:cNvSpPr>
          <p:nvPr>
            <p:ph type="body" sz="quarter" idx="14" hasCustomPrompt="1"/>
          </p:nvPr>
        </p:nvSpPr>
        <p:spPr>
          <a:xfrm>
            <a:off x="576263" y="5888494"/>
            <a:ext cx="5075237" cy="412805"/>
          </a:xfrm>
        </p:spPr>
        <p:txBody>
          <a:bodyPr wrap="square" anchor="b" anchorCtr="0">
            <a:spAutoFit/>
          </a:bodyPr>
          <a:lstStyle>
            <a:lvl1pPr>
              <a:lnSpc>
                <a:spcPct val="100000"/>
              </a:lnSpc>
              <a:spcAft>
                <a:spcPts val="0"/>
              </a:spcAft>
              <a:defRPr sz="65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 Experian, 2025. All rights reserved. The word "EXPERIAN" and the graphical device are trademarks of Experian and/or its associated companies and may be registered in the EU, USA and other countries. The graphical device is a registered Community design in the EU. Other product and company names mentioned herein are the trademarks of their respective owners. Experian [Public. Confidential. Internal. Restricted. – please choose the appropriate category].</a:t>
            </a:r>
          </a:p>
        </p:txBody>
      </p:sp>
    </p:spTree>
    <p:extLst>
      <p:ext uri="{BB962C8B-B14F-4D97-AF65-F5344CB8AC3E}">
        <p14:creationId xmlns:p14="http://schemas.microsoft.com/office/powerpoint/2010/main" val="1782623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9" pos="363" userDrawn="1">
          <p15:clr>
            <a:srgbClr val="000000"/>
          </p15:clr>
        </p15:guide>
        <p15:guide id="10" orient="horz" pos="363" userDrawn="1">
          <p15:clr>
            <a:srgbClr val="000000"/>
          </p15:clr>
        </p15:guide>
        <p15:guide id="11" pos="7316" userDrawn="1">
          <p15:clr>
            <a:srgbClr val="000000"/>
          </p15:clr>
        </p15:guide>
        <p15:guide id="12" orient="horz" pos="3956" userDrawn="1">
          <p15:clr>
            <a:srgbClr val="000000"/>
          </p15:clr>
        </p15:guide>
        <p15:guide id="13"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Pre-Defined 2D Cover 8">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FD9EE74-5EEF-7D42-6F8F-4F9D91D602A8}"/>
              </a:ext>
              <a:ext uri="{C183D7F6-B498-43B3-948B-1728B52AA6E4}">
                <adec:decorative xmlns:adec="http://schemas.microsoft.com/office/drawing/2017/decorative" val="1"/>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flipV="1">
            <a:off x="0" y="0"/>
            <a:ext cx="5986463" cy="6858000"/>
          </a:xfrm>
          <a:prstGeom prst="rect">
            <a:avLst/>
          </a:prstGeom>
        </p:spPr>
      </p:pic>
      <p:grpSp>
        <p:nvGrpSpPr>
          <p:cNvPr id="5" name="Graphic 3" descr="Experian Logo">
            <a:extLst>
              <a:ext uri="{FF2B5EF4-FFF2-40B4-BE49-F238E27FC236}">
                <a16:creationId xmlns:a16="http://schemas.microsoft.com/office/drawing/2014/main" id="{D35BBE6D-E01C-2B1E-AA0B-EB6D7A821A9D}"/>
              </a:ext>
            </a:extLst>
          </p:cNvPr>
          <p:cNvGrpSpPr/>
          <p:nvPr/>
        </p:nvGrpSpPr>
        <p:grpSpPr>
          <a:xfrm>
            <a:off x="6530142" y="1723518"/>
            <a:ext cx="1985962" cy="650823"/>
            <a:chOff x="3756183" y="-979328"/>
            <a:chExt cx="2801302" cy="918019"/>
          </a:xfrm>
        </p:grpSpPr>
        <p:grpSp>
          <p:nvGrpSpPr>
            <p:cNvPr id="6" name="Graphic 3">
              <a:extLst>
                <a:ext uri="{FF2B5EF4-FFF2-40B4-BE49-F238E27FC236}">
                  <a16:creationId xmlns:a16="http://schemas.microsoft.com/office/drawing/2014/main" id="{8A4D24B0-12DE-B85F-4F9B-BB359DFFD127}"/>
                </a:ext>
              </a:extLst>
            </p:cNvPr>
            <p:cNvGrpSpPr/>
            <p:nvPr/>
          </p:nvGrpSpPr>
          <p:grpSpPr>
            <a:xfrm>
              <a:off x="3756183" y="-979328"/>
              <a:ext cx="2699956" cy="918019"/>
              <a:chOff x="3756183" y="-979328"/>
              <a:chExt cx="2699956" cy="918019"/>
            </a:xfrm>
          </p:grpSpPr>
          <p:sp>
            <p:nvSpPr>
              <p:cNvPr id="10" name="Freeform: Shape 9">
                <a:extLst>
                  <a:ext uri="{FF2B5EF4-FFF2-40B4-BE49-F238E27FC236}">
                    <a16:creationId xmlns:a16="http://schemas.microsoft.com/office/drawing/2014/main" id="{CDF6BE82-1D32-CEC4-3288-FA94D9C7CA62}"/>
                  </a:ext>
                </a:extLst>
              </p:cNvPr>
              <p:cNvSpPr/>
              <p:nvPr/>
            </p:nvSpPr>
            <p:spPr>
              <a:xfrm>
                <a:off x="4045266" y="-979328"/>
                <a:ext cx="216027" cy="216027"/>
              </a:xfrm>
              <a:custGeom>
                <a:avLst/>
                <a:gdLst>
                  <a:gd name="connsiteX0" fmla="*/ 160020 w 216027"/>
                  <a:gd name="connsiteY0" fmla="*/ 216027 h 216027"/>
                  <a:gd name="connsiteX1" fmla="*/ 56007 w 216027"/>
                  <a:gd name="connsiteY1" fmla="*/ 216027 h 216027"/>
                  <a:gd name="connsiteX2" fmla="*/ 0 w 216027"/>
                  <a:gd name="connsiteY2" fmla="*/ 160020 h 216027"/>
                  <a:gd name="connsiteX3" fmla="*/ 0 w 216027"/>
                  <a:gd name="connsiteY3" fmla="*/ 56007 h 216027"/>
                  <a:gd name="connsiteX4" fmla="*/ 56007 w 216027"/>
                  <a:gd name="connsiteY4" fmla="*/ 0 h 216027"/>
                  <a:gd name="connsiteX5" fmla="*/ 160020 w 216027"/>
                  <a:gd name="connsiteY5" fmla="*/ 0 h 216027"/>
                  <a:gd name="connsiteX6" fmla="*/ 216027 w 216027"/>
                  <a:gd name="connsiteY6" fmla="*/ 56007 h 216027"/>
                  <a:gd name="connsiteX7" fmla="*/ 216027 w 216027"/>
                  <a:gd name="connsiteY7" fmla="*/ 160020 h 216027"/>
                  <a:gd name="connsiteX8" fmla="*/ 160020 w 216027"/>
                  <a:gd name="connsiteY8" fmla="*/ 216027 h 216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027" h="216027">
                    <a:moveTo>
                      <a:pt x="160020" y="216027"/>
                    </a:moveTo>
                    <a:lnTo>
                      <a:pt x="56007" y="216027"/>
                    </a:lnTo>
                    <a:cubicBezTo>
                      <a:pt x="25051" y="216027"/>
                      <a:pt x="0" y="190976"/>
                      <a:pt x="0" y="160020"/>
                    </a:cubicBezTo>
                    <a:lnTo>
                      <a:pt x="0" y="56007"/>
                    </a:lnTo>
                    <a:cubicBezTo>
                      <a:pt x="0" y="25146"/>
                      <a:pt x="25051" y="0"/>
                      <a:pt x="56007" y="0"/>
                    </a:cubicBezTo>
                    <a:lnTo>
                      <a:pt x="160020" y="0"/>
                    </a:lnTo>
                    <a:cubicBezTo>
                      <a:pt x="190976" y="0"/>
                      <a:pt x="216027" y="25051"/>
                      <a:pt x="216027" y="56007"/>
                    </a:cubicBezTo>
                    <a:lnTo>
                      <a:pt x="216027" y="160020"/>
                    </a:lnTo>
                    <a:cubicBezTo>
                      <a:pt x="216027" y="190976"/>
                      <a:pt x="190976" y="216027"/>
                      <a:pt x="160020" y="216027"/>
                    </a:cubicBezTo>
                  </a:path>
                </a:pathLst>
              </a:custGeom>
              <a:solidFill>
                <a:srgbClr val="426DA9"/>
              </a:solidFill>
              <a:ln w="9525"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3290CE8D-ECF5-B089-0FF3-ED74318C19DE}"/>
                  </a:ext>
                </a:extLst>
              </p:cNvPr>
              <p:cNvSpPr/>
              <p:nvPr/>
            </p:nvSpPr>
            <p:spPr>
              <a:xfrm>
                <a:off x="3756183" y="-773112"/>
                <a:ext cx="242982" cy="242982"/>
              </a:xfrm>
              <a:custGeom>
                <a:avLst/>
                <a:gdLst>
                  <a:gd name="connsiteX0" fmla="*/ 180023 w 242982"/>
                  <a:gd name="connsiteY0" fmla="*/ 242983 h 242982"/>
                  <a:gd name="connsiteX1" fmla="*/ 62960 w 242982"/>
                  <a:gd name="connsiteY1" fmla="*/ 242983 h 242982"/>
                  <a:gd name="connsiteX2" fmla="*/ 0 w 242982"/>
                  <a:gd name="connsiteY2" fmla="*/ 180023 h 242982"/>
                  <a:gd name="connsiteX3" fmla="*/ 0 w 242982"/>
                  <a:gd name="connsiteY3" fmla="*/ 62960 h 242982"/>
                  <a:gd name="connsiteX4" fmla="*/ 62960 w 242982"/>
                  <a:gd name="connsiteY4" fmla="*/ 0 h 242982"/>
                  <a:gd name="connsiteX5" fmla="*/ 180023 w 242982"/>
                  <a:gd name="connsiteY5" fmla="*/ 0 h 242982"/>
                  <a:gd name="connsiteX6" fmla="*/ 242983 w 242982"/>
                  <a:gd name="connsiteY6" fmla="*/ 62960 h 242982"/>
                  <a:gd name="connsiteX7" fmla="*/ 242983 w 242982"/>
                  <a:gd name="connsiteY7" fmla="*/ 180023 h 242982"/>
                  <a:gd name="connsiteX8" fmla="*/ 180023 w 242982"/>
                  <a:gd name="connsiteY8" fmla="*/ 242983 h 242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82" h="242982">
                    <a:moveTo>
                      <a:pt x="180023" y="242983"/>
                    </a:moveTo>
                    <a:lnTo>
                      <a:pt x="62960" y="242983"/>
                    </a:lnTo>
                    <a:cubicBezTo>
                      <a:pt x="28194" y="242983"/>
                      <a:pt x="0" y="214884"/>
                      <a:pt x="0" y="180023"/>
                    </a:cubicBezTo>
                    <a:lnTo>
                      <a:pt x="0" y="62960"/>
                    </a:lnTo>
                    <a:cubicBezTo>
                      <a:pt x="0" y="28194"/>
                      <a:pt x="28194" y="0"/>
                      <a:pt x="62960" y="0"/>
                    </a:cubicBezTo>
                    <a:lnTo>
                      <a:pt x="180023" y="0"/>
                    </a:lnTo>
                    <a:cubicBezTo>
                      <a:pt x="214789" y="0"/>
                      <a:pt x="242983" y="28194"/>
                      <a:pt x="242983" y="62960"/>
                    </a:cubicBezTo>
                    <a:lnTo>
                      <a:pt x="242983" y="180023"/>
                    </a:lnTo>
                    <a:cubicBezTo>
                      <a:pt x="242983" y="214884"/>
                      <a:pt x="214789" y="242983"/>
                      <a:pt x="180023" y="242983"/>
                    </a:cubicBezTo>
                  </a:path>
                </a:pathLst>
              </a:custGeom>
              <a:solidFill>
                <a:srgbClr val="77127B"/>
              </a:solidFill>
              <a:ln w="9525"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B4CAA37E-7F11-3321-7019-5AF4BEEA1341}"/>
                  </a:ext>
                </a:extLst>
              </p:cNvPr>
              <p:cNvSpPr/>
              <p:nvPr/>
            </p:nvSpPr>
            <p:spPr>
              <a:xfrm>
                <a:off x="3815143" y="-435641"/>
                <a:ext cx="148399" cy="148494"/>
              </a:xfrm>
              <a:custGeom>
                <a:avLst/>
                <a:gdLst>
                  <a:gd name="connsiteX0" fmla="*/ 109919 w 148399"/>
                  <a:gd name="connsiteY0" fmla="*/ 148495 h 148494"/>
                  <a:gd name="connsiteX1" fmla="*/ 38481 w 148399"/>
                  <a:gd name="connsiteY1" fmla="*/ 148495 h 148494"/>
                  <a:gd name="connsiteX2" fmla="*/ 0 w 148399"/>
                  <a:gd name="connsiteY2" fmla="*/ 110014 h 148494"/>
                  <a:gd name="connsiteX3" fmla="*/ 0 w 148399"/>
                  <a:gd name="connsiteY3" fmla="*/ 38576 h 148494"/>
                  <a:gd name="connsiteX4" fmla="*/ 38481 w 148399"/>
                  <a:gd name="connsiteY4" fmla="*/ 0 h 148494"/>
                  <a:gd name="connsiteX5" fmla="*/ 109919 w 148399"/>
                  <a:gd name="connsiteY5" fmla="*/ 0 h 148494"/>
                  <a:gd name="connsiteX6" fmla="*/ 148399 w 148399"/>
                  <a:gd name="connsiteY6" fmla="*/ 38576 h 148494"/>
                  <a:gd name="connsiteX7" fmla="*/ 148399 w 148399"/>
                  <a:gd name="connsiteY7" fmla="*/ 110014 h 148494"/>
                  <a:gd name="connsiteX8" fmla="*/ 109919 w 148399"/>
                  <a:gd name="connsiteY8" fmla="*/ 148495 h 148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399" h="148494">
                    <a:moveTo>
                      <a:pt x="109919" y="148495"/>
                    </a:moveTo>
                    <a:lnTo>
                      <a:pt x="38481" y="148495"/>
                    </a:lnTo>
                    <a:cubicBezTo>
                      <a:pt x="17240" y="148495"/>
                      <a:pt x="0" y="131254"/>
                      <a:pt x="0" y="110014"/>
                    </a:cubicBezTo>
                    <a:lnTo>
                      <a:pt x="0" y="38576"/>
                    </a:lnTo>
                    <a:cubicBezTo>
                      <a:pt x="0" y="17240"/>
                      <a:pt x="17240" y="0"/>
                      <a:pt x="38481" y="0"/>
                    </a:cubicBezTo>
                    <a:lnTo>
                      <a:pt x="109919" y="0"/>
                    </a:lnTo>
                    <a:cubicBezTo>
                      <a:pt x="131159" y="0"/>
                      <a:pt x="148399" y="17240"/>
                      <a:pt x="148399" y="38576"/>
                    </a:cubicBezTo>
                    <a:lnTo>
                      <a:pt x="148399" y="110014"/>
                    </a:lnTo>
                    <a:cubicBezTo>
                      <a:pt x="148399" y="131350"/>
                      <a:pt x="131159" y="148495"/>
                      <a:pt x="109919" y="148495"/>
                    </a:cubicBezTo>
                  </a:path>
                </a:pathLst>
              </a:custGeom>
              <a:solidFill>
                <a:srgbClr val="C1188B"/>
              </a:solidFill>
              <a:ln w="9525"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B7C9E544-F698-0D03-B959-A860E80DF389}"/>
                  </a:ext>
                </a:extLst>
              </p:cNvPr>
              <p:cNvSpPr/>
              <p:nvPr/>
            </p:nvSpPr>
            <p:spPr>
              <a:xfrm>
                <a:off x="3986974" y="-236759"/>
                <a:ext cx="175545" cy="175450"/>
              </a:xfrm>
              <a:custGeom>
                <a:avLst/>
                <a:gdLst>
                  <a:gd name="connsiteX0" fmla="*/ 130016 w 175545"/>
                  <a:gd name="connsiteY0" fmla="*/ 175450 h 175450"/>
                  <a:gd name="connsiteX1" fmla="*/ 45529 w 175545"/>
                  <a:gd name="connsiteY1" fmla="*/ 175450 h 175450"/>
                  <a:gd name="connsiteX2" fmla="*/ 0 w 175545"/>
                  <a:gd name="connsiteY2" fmla="*/ 130016 h 175450"/>
                  <a:gd name="connsiteX3" fmla="*/ 0 w 175545"/>
                  <a:gd name="connsiteY3" fmla="*/ 45529 h 175450"/>
                  <a:gd name="connsiteX4" fmla="*/ 45529 w 175545"/>
                  <a:gd name="connsiteY4" fmla="*/ 0 h 175450"/>
                  <a:gd name="connsiteX5" fmla="*/ 130016 w 175545"/>
                  <a:gd name="connsiteY5" fmla="*/ 0 h 175450"/>
                  <a:gd name="connsiteX6" fmla="*/ 175546 w 175545"/>
                  <a:gd name="connsiteY6" fmla="*/ 45529 h 175450"/>
                  <a:gd name="connsiteX7" fmla="*/ 175546 w 175545"/>
                  <a:gd name="connsiteY7" fmla="*/ 130016 h 175450"/>
                  <a:gd name="connsiteX8" fmla="*/ 130016 w 175545"/>
                  <a:gd name="connsiteY8" fmla="*/ 175450 h 175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545" h="175450">
                    <a:moveTo>
                      <a:pt x="130016" y="175450"/>
                    </a:moveTo>
                    <a:lnTo>
                      <a:pt x="45529" y="175450"/>
                    </a:lnTo>
                    <a:cubicBezTo>
                      <a:pt x="20383" y="175450"/>
                      <a:pt x="0" y="155162"/>
                      <a:pt x="0" y="130016"/>
                    </a:cubicBezTo>
                    <a:lnTo>
                      <a:pt x="0" y="45529"/>
                    </a:lnTo>
                    <a:cubicBezTo>
                      <a:pt x="0" y="20383"/>
                      <a:pt x="20383" y="0"/>
                      <a:pt x="45529" y="0"/>
                    </a:cubicBezTo>
                    <a:lnTo>
                      <a:pt x="130016" y="0"/>
                    </a:lnTo>
                    <a:cubicBezTo>
                      <a:pt x="155162" y="0"/>
                      <a:pt x="175546" y="20288"/>
                      <a:pt x="175546" y="45529"/>
                    </a:cubicBezTo>
                    <a:lnTo>
                      <a:pt x="175546" y="130016"/>
                    </a:lnTo>
                    <a:cubicBezTo>
                      <a:pt x="175546" y="155162"/>
                      <a:pt x="155162" y="175450"/>
                      <a:pt x="130016" y="175450"/>
                    </a:cubicBezTo>
                  </a:path>
                </a:pathLst>
              </a:custGeom>
              <a:solidFill>
                <a:srgbClr val="E80070"/>
              </a:solidFill>
              <a:ln w="9525"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4E990A02-17C8-2122-D556-3CDB04042982}"/>
                  </a:ext>
                </a:extLst>
              </p:cNvPr>
              <p:cNvSpPr/>
              <p:nvPr/>
            </p:nvSpPr>
            <p:spPr>
              <a:xfrm>
                <a:off x="4336636" y="-842168"/>
                <a:ext cx="121539" cy="121443"/>
              </a:xfrm>
              <a:custGeom>
                <a:avLst/>
                <a:gdLst>
                  <a:gd name="connsiteX0" fmla="*/ 90106 w 121539"/>
                  <a:gd name="connsiteY0" fmla="*/ 121444 h 121443"/>
                  <a:gd name="connsiteX1" fmla="*/ 31528 w 121539"/>
                  <a:gd name="connsiteY1" fmla="*/ 121444 h 121443"/>
                  <a:gd name="connsiteX2" fmla="*/ 0 w 121539"/>
                  <a:gd name="connsiteY2" fmla="*/ 90011 h 121443"/>
                  <a:gd name="connsiteX3" fmla="*/ 0 w 121539"/>
                  <a:gd name="connsiteY3" fmla="*/ 31528 h 121443"/>
                  <a:gd name="connsiteX4" fmla="*/ 31528 w 121539"/>
                  <a:gd name="connsiteY4" fmla="*/ 0 h 121443"/>
                  <a:gd name="connsiteX5" fmla="*/ 90106 w 121539"/>
                  <a:gd name="connsiteY5" fmla="*/ 0 h 121443"/>
                  <a:gd name="connsiteX6" fmla="*/ 121539 w 121539"/>
                  <a:gd name="connsiteY6" fmla="*/ 31528 h 121443"/>
                  <a:gd name="connsiteX7" fmla="*/ 121539 w 121539"/>
                  <a:gd name="connsiteY7" fmla="*/ 90011 h 121443"/>
                  <a:gd name="connsiteX8" fmla="*/ 90106 w 121539"/>
                  <a:gd name="connsiteY8" fmla="*/ 121444 h 121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539" h="121443">
                    <a:moveTo>
                      <a:pt x="90106" y="121444"/>
                    </a:moveTo>
                    <a:lnTo>
                      <a:pt x="31528" y="121444"/>
                    </a:lnTo>
                    <a:cubicBezTo>
                      <a:pt x="14097" y="121444"/>
                      <a:pt x="0" y="107347"/>
                      <a:pt x="0" y="90011"/>
                    </a:cubicBezTo>
                    <a:lnTo>
                      <a:pt x="0" y="31528"/>
                    </a:lnTo>
                    <a:cubicBezTo>
                      <a:pt x="0" y="14097"/>
                      <a:pt x="14097" y="0"/>
                      <a:pt x="31528" y="0"/>
                    </a:cubicBezTo>
                    <a:lnTo>
                      <a:pt x="90106" y="0"/>
                    </a:lnTo>
                    <a:cubicBezTo>
                      <a:pt x="107537" y="0"/>
                      <a:pt x="121539" y="14097"/>
                      <a:pt x="121539" y="31528"/>
                    </a:cubicBezTo>
                    <a:lnTo>
                      <a:pt x="121539" y="90011"/>
                    </a:lnTo>
                    <a:cubicBezTo>
                      <a:pt x="121539" y="107347"/>
                      <a:pt x="107442" y="121444"/>
                      <a:pt x="90106" y="121444"/>
                    </a:cubicBezTo>
                  </a:path>
                </a:pathLst>
              </a:custGeom>
              <a:solidFill>
                <a:srgbClr val="E80070"/>
              </a:solidFill>
              <a:ln w="9525"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6E8F4B61-65B7-986A-409C-2BDF6333B164}"/>
                  </a:ext>
                </a:extLst>
              </p:cNvPr>
              <p:cNvSpPr/>
              <p:nvPr/>
            </p:nvSpPr>
            <p:spPr>
              <a:xfrm>
                <a:off x="5674423" y="-749204"/>
                <a:ext cx="67532" cy="67532"/>
              </a:xfrm>
              <a:custGeom>
                <a:avLst/>
                <a:gdLst>
                  <a:gd name="connsiteX0" fmla="*/ 33814 w 67532"/>
                  <a:gd name="connsiteY0" fmla="*/ 67532 h 67532"/>
                  <a:gd name="connsiteX1" fmla="*/ 67532 w 67532"/>
                  <a:gd name="connsiteY1" fmla="*/ 33814 h 67532"/>
                  <a:gd name="connsiteX2" fmla="*/ 33814 w 67532"/>
                  <a:gd name="connsiteY2" fmla="*/ 0 h 67532"/>
                  <a:gd name="connsiteX3" fmla="*/ 0 w 67532"/>
                  <a:gd name="connsiteY3" fmla="*/ 33814 h 67532"/>
                  <a:gd name="connsiteX4" fmla="*/ 33814 w 67532"/>
                  <a:gd name="connsiteY4" fmla="*/ 67532 h 675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532" h="67532">
                    <a:moveTo>
                      <a:pt x="33814" y="67532"/>
                    </a:moveTo>
                    <a:cubicBezTo>
                      <a:pt x="52388" y="67532"/>
                      <a:pt x="67532" y="52483"/>
                      <a:pt x="67532" y="33814"/>
                    </a:cubicBezTo>
                    <a:cubicBezTo>
                      <a:pt x="67532" y="15145"/>
                      <a:pt x="52483" y="0"/>
                      <a:pt x="33814" y="0"/>
                    </a:cubicBezTo>
                    <a:cubicBezTo>
                      <a:pt x="15145" y="0"/>
                      <a:pt x="0" y="15145"/>
                      <a:pt x="0" y="33814"/>
                    </a:cubicBezTo>
                    <a:cubicBezTo>
                      <a:pt x="0" y="52483"/>
                      <a:pt x="15240" y="67532"/>
                      <a:pt x="33814" y="67532"/>
                    </a:cubicBezTo>
                    <a:close/>
                  </a:path>
                </a:pathLst>
              </a:custGeom>
              <a:solidFill>
                <a:srgbClr val="1D4F91"/>
              </a:solidFill>
              <a:ln w="9525"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63AE0459-AF5E-2648-E29D-67B70A2CF55E}"/>
                  </a:ext>
                </a:extLst>
              </p:cNvPr>
              <p:cNvSpPr/>
              <p:nvPr/>
            </p:nvSpPr>
            <p:spPr>
              <a:xfrm>
                <a:off x="4425505" y="-638714"/>
                <a:ext cx="230409" cy="328707"/>
              </a:xfrm>
              <a:custGeom>
                <a:avLst/>
                <a:gdLst>
                  <a:gd name="connsiteX0" fmla="*/ 50863 w 230409"/>
                  <a:gd name="connsiteY0" fmla="*/ 316992 h 328707"/>
                  <a:gd name="connsiteX1" fmla="*/ 28003 w 230409"/>
                  <a:gd name="connsiteY1" fmla="*/ 328708 h 328707"/>
                  <a:gd name="connsiteX2" fmla="*/ 12382 w 230409"/>
                  <a:gd name="connsiteY2" fmla="*/ 324803 h 328707"/>
                  <a:gd name="connsiteX3" fmla="*/ 0 w 230409"/>
                  <a:gd name="connsiteY3" fmla="*/ 300704 h 328707"/>
                  <a:gd name="connsiteX4" fmla="*/ 3905 w 230409"/>
                  <a:gd name="connsiteY4" fmla="*/ 287655 h 328707"/>
                  <a:gd name="connsiteX5" fmla="*/ 82201 w 230409"/>
                  <a:gd name="connsiteY5" fmla="*/ 164402 h 328707"/>
                  <a:gd name="connsiteX6" fmla="*/ 3905 w 230409"/>
                  <a:gd name="connsiteY6" fmla="*/ 41148 h 328707"/>
                  <a:gd name="connsiteX7" fmla="*/ 0 w 230409"/>
                  <a:gd name="connsiteY7" fmla="*/ 27432 h 328707"/>
                  <a:gd name="connsiteX8" fmla="*/ 13049 w 230409"/>
                  <a:gd name="connsiteY8" fmla="*/ 3905 h 328707"/>
                  <a:gd name="connsiteX9" fmla="*/ 27432 w 230409"/>
                  <a:gd name="connsiteY9" fmla="*/ 0 h 328707"/>
                  <a:gd name="connsiteX10" fmla="*/ 50959 w 230409"/>
                  <a:gd name="connsiteY10" fmla="*/ 11716 h 328707"/>
                  <a:gd name="connsiteX11" fmla="*/ 114871 w 230409"/>
                  <a:gd name="connsiteY11" fmla="*/ 112776 h 328707"/>
                  <a:gd name="connsiteX12" fmla="*/ 179451 w 230409"/>
                  <a:gd name="connsiteY12" fmla="*/ 11716 h 328707"/>
                  <a:gd name="connsiteX13" fmla="*/ 202978 w 230409"/>
                  <a:gd name="connsiteY13" fmla="*/ 0 h 328707"/>
                  <a:gd name="connsiteX14" fmla="*/ 217361 w 230409"/>
                  <a:gd name="connsiteY14" fmla="*/ 3905 h 328707"/>
                  <a:gd name="connsiteX15" fmla="*/ 230410 w 230409"/>
                  <a:gd name="connsiteY15" fmla="*/ 27432 h 328707"/>
                  <a:gd name="connsiteX16" fmla="*/ 226504 w 230409"/>
                  <a:gd name="connsiteY16" fmla="*/ 41148 h 328707"/>
                  <a:gd name="connsiteX17" fmla="*/ 148209 w 230409"/>
                  <a:gd name="connsiteY17" fmla="*/ 164402 h 328707"/>
                  <a:gd name="connsiteX18" fmla="*/ 226504 w 230409"/>
                  <a:gd name="connsiteY18" fmla="*/ 287655 h 328707"/>
                  <a:gd name="connsiteX19" fmla="*/ 230410 w 230409"/>
                  <a:gd name="connsiteY19" fmla="*/ 300704 h 328707"/>
                  <a:gd name="connsiteX20" fmla="*/ 218027 w 230409"/>
                  <a:gd name="connsiteY20" fmla="*/ 324803 h 328707"/>
                  <a:gd name="connsiteX21" fmla="*/ 202406 w 230409"/>
                  <a:gd name="connsiteY21" fmla="*/ 328708 h 328707"/>
                  <a:gd name="connsiteX22" fmla="*/ 179546 w 230409"/>
                  <a:gd name="connsiteY22" fmla="*/ 316992 h 328707"/>
                  <a:gd name="connsiteX23" fmla="*/ 114967 w 230409"/>
                  <a:gd name="connsiteY23" fmla="*/ 216503 h 328707"/>
                  <a:gd name="connsiteX24" fmla="*/ 51054 w 230409"/>
                  <a:gd name="connsiteY24" fmla="*/ 316992 h 328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30409" h="328707">
                    <a:moveTo>
                      <a:pt x="50863" y="316992"/>
                    </a:moveTo>
                    <a:cubicBezTo>
                      <a:pt x="45625" y="324803"/>
                      <a:pt x="37147" y="328708"/>
                      <a:pt x="28003" y="328708"/>
                    </a:cubicBezTo>
                    <a:cubicBezTo>
                      <a:pt x="22765" y="328708"/>
                      <a:pt x="16954" y="327374"/>
                      <a:pt x="12382" y="324803"/>
                    </a:cubicBezTo>
                    <a:cubicBezTo>
                      <a:pt x="5239" y="320231"/>
                      <a:pt x="0" y="310420"/>
                      <a:pt x="0" y="300704"/>
                    </a:cubicBezTo>
                    <a:cubicBezTo>
                      <a:pt x="0" y="296132"/>
                      <a:pt x="1333" y="291560"/>
                      <a:pt x="3905" y="287655"/>
                    </a:cubicBezTo>
                    <a:lnTo>
                      <a:pt x="82201" y="164402"/>
                    </a:lnTo>
                    <a:lnTo>
                      <a:pt x="3905" y="41148"/>
                    </a:lnTo>
                    <a:cubicBezTo>
                      <a:pt x="1333" y="37243"/>
                      <a:pt x="0" y="32004"/>
                      <a:pt x="0" y="27432"/>
                    </a:cubicBezTo>
                    <a:cubicBezTo>
                      <a:pt x="0" y="18288"/>
                      <a:pt x="4572" y="8477"/>
                      <a:pt x="13049" y="3905"/>
                    </a:cubicBezTo>
                    <a:cubicBezTo>
                      <a:pt x="17621" y="1333"/>
                      <a:pt x="22193" y="0"/>
                      <a:pt x="27432" y="0"/>
                    </a:cubicBezTo>
                    <a:cubicBezTo>
                      <a:pt x="36576" y="0"/>
                      <a:pt x="45720" y="3905"/>
                      <a:pt x="50959" y="11716"/>
                    </a:cubicBezTo>
                    <a:lnTo>
                      <a:pt x="114871" y="112776"/>
                    </a:lnTo>
                    <a:lnTo>
                      <a:pt x="179451" y="11716"/>
                    </a:lnTo>
                    <a:cubicBezTo>
                      <a:pt x="184690" y="3905"/>
                      <a:pt x="193834" y="0"/>
                      <a:pt x="202978" y="0"/>
                    </a:cubicBezTo>
                    <a:cubicBezTo>
                      <a:pt x="208216" y="0"/>
                      <a:pt x="212789" y="1333"/>
                      <a:pt x="217361" y="3905"/>
                    </a:cubicBezTo>
                    <a:cubicBezTo>
                      <a:pt x="225838" y="8477"/>
                      <a:pt x="230410" y="18288"/>
                      <a:pt x="230410" y="27432"/>
                    </a:cubicBezTo>
                    <a:cubicBezTo>
                      <a:pt x="230410" y="32004"/>
                      <a:pt x="229076" y="37243"/>
                      <a:pt x="226504" y="41148"/>
                    </a:cubicBezTo>
                    <a:lnTo>
                      <a:pt x="148209" y="164402"/>
                    </a:lnTo>
                    <a:lnTo>
                      <a:pt x="226504" y="287655"/>
                    </a:lnTo>
                    <a:cubicBezTo>
                      <a:pt x="229076" y="291560"/>
                      <a:pt x="230410" y="296132"/>
                      <a:pt x="230410" y="300704"/>
                    </a:cubicBezTo>
                    <a:cubicBezTo>
                      <a:pt x="230410" y="310515"/>
                      <a:pt x="225171" y="320231"/>
                      <a:pt x="218027" y="324803"/>
                    </a:cubicBezTo>
                    <a:cubicBezTo>
                      <a:pt x="213455" y="327374"/>
                      <a:pt x="207550" y="328708"/>
                      <a:pt x="202406" y="328708"/>
                    </a:cubicBezTo>
                    <a:cubicBezTo>
                      <a:pt x="193262" y="328708"/>
                      <a:pt x="184785" y="324803"/>
                      <a:pt x="179546" y="316992"/>
                    </a:cubicBezTo>
                    <a:lnTo>
                      <a:pt x="114967" y="216503"/>
                    </a:lnTo>
                    <a:lnTo>
                      <a:pt x="51054" y="316992"/>
                    </a:lnTo>
                    <a:close/>
                  </a:path>
                </a:pathLst>
              </a:custGeom>
              <a:solidFill>
                <a:srgbClr val="1D4F91"/>
              </a:solidFill>
              <a:ln w="9525"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38760F23-5513-1E70-5833-F864045D0F8D}"/>
                  </a:ext>
                </a:extLst>
              </p:cNvPr>
              <p:cNvSpPr/>
              <p:nvPr/>
            </p:nvSpPr>
            <p:spPr>
              <a:xfrm>
                <a:off x="4700015" y="-643286"/>
                <a:ext cx="336613" cy="464534"/>
              </a:xfrm>
              <a:custGeom>
                <a:avLst/>
                <a:gdLst>
                  <a:gd name="connsiteX0" fmla="*/ 55435 w 336613"/>
                  <a:gd name="connsiteY0" fmla="*/ 43053 h 464534"/>
                  <a:gd name="connsiteX1" fmla="*/ 167640 w 336613"/>
                  <a:gd name="connsiteY1" fmla="*/ 0 h 464534"/>
                  <a:gd name="connsiteX2" fmla="*/ 336613 w 336613"/>
                  <a:gd name="connsiteY2" fmla="*/ 168974 h 464534"/>
                  <a:gd name="connsiteX3" fmla="*/ 167640 w 336613"/>
                  <a:gd name="connsiteY3" fmla="*/ 336614 h 464534"/>
                  <a:gd name="connsiteX4" fmla="*/ 55435 w 336613"/>
                  <a:gd name="connsiteY4" fmla="*/ 293561 h 464534"/>
                  <a:gd name="connsiteX5" fmla="*/ 55435 w 336613"/>
                  <a:gd name="connsiteY5" fmla="*/ 437769 h 464534"/>
                  <a:gd name="connsiteX6" fmla="*/ 27432 w 336613"/>
                  <a:gd name="connsiteY6" fmla="*/ 464534 h 464534"/>
                  <a:gd name="connsiteX7" fmla="*/ 0 w 336613"/>
                  <a:gd name="connsiteY7" fmla="*/ 437769 h 464534"/>
                  <a:gd name="connsiteX8" fmla="*/ 0 w 336613"/>
                  <a:gd name="connsiteY8" fmla="*/ 29432 h 464534"/>
                  <a:gd name="connsiteX9" fmla="*/ 27432 w 336613"/>
                  <a:gd name="connsiteY9" fmla="*/ 2667 h 464534"/>
                  <a:gd name="connsiteX10" fmla="*/ 55435 w 336613"/>
                  <a:gd name="connsiteY10" fmla="*/ 29432 h 464534"/>
                  <a:gd name="connsiteX11" fmla="*/ 55435 w 336613"/>
                  <a:gd name="connsiteY11" fmla="*/ 43148 h 464534"/>
                  <a:gd name="connsiteX12" fmla="*/ 167640 w 336613"/>
                  <a:gd name="connsiteY12" fmla="*/ 56102 h 464534"/>
                  <a:gd name="connsiteX13" fmla="*/ 55435 w 336613"/>
                  <a:gd name="connsiteY13" fmla="*/ 168974 h 464534"/>
                  <a:gd name="connsiteX14" fmla="*/ 167640 w 336613"/>
                  <a:gd name="connsiteY14" fmla="*/ 281178 h 464534"/>
                  <a:gd name="connsiteX15" fmla="*/ 280511 w 336613"/>
                  <a:gd name="connsiteY15" fmla="*/ 168974 h 464534"/>
                  <a:gd name="connsiteX16" fmla="*/ 167640 w 336613"/>
                  <a:gd name="connsiteY16" fmla="*/ 56102 h 46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6613" h="464534">
                    <a:moveTo>
                      <a:pt x="55435" y="43053"/>
                    </a:moveTo>
                    <a:cubicBezTo>
                      <a:pt x="84772" y="16288"/>
                      <a:pt x="124587" y="0"/>
                      <a:pt x="167640" y="0"/>
                    </a:cubicBezTo>
                    <a:cubicBezTo>
                      <a:pt x="261556" y="0"/>
                      <a:pt x="336613" y="75057"/>
                      <a:pt x="336613" y="168974"/>
                    </a:cubicBezTo>
                    <a:cubicBezTo>
                      <a:pt x="336613" y="262890"/>
                      <a:pt x="261556" y="336614"/>
                      <a:pt x="167640" y="336614"/>
                    </a:cubicBezTo>
                    <a:cubicBezTo>
                      <a:pt x="124587" y="336614"/>
                      <a:pt x="84772" y="320326"/>
                      <a:pt x="55435" y="293561"/>
                    </a:cubicBezTo>
                    <a:lnTo>
                      <a:pt x="55435" y="437769"/>
                    </a:lnTo>
                    <a:cubicBezTo>
                      <a:pt x="55435" y="452152"/>
                      <a:pt x="42386" y="464534"/>
                      <a:pt x="27432" y="464534"/>
                    </a:cubicBezTo>
                    <a:cubicBezTo>
                      <a:pt x="13716" y="464534"/>
                      <a:pt x="0" y="452152"/>
                      <a:pt x="0" y="437769"/>
                    </a:cubicBezTo>
                    <a:lnTo>
                      <a:pt x="0" y="29432"/>
                    </a:lnTo>
                    <a:cubicBezTo>
                      <a:pt x="0" y="15050"/>
                      <a:pt x="13716" y="2667"/>
                      <a:pt x="27432" y="2667"/>
                    </a:cubicBezTo>
                    <a:cubicBezTo>
                      <a:pt x="42386" y="2667"/>
                      <a:pt x="55435" y="15050"/>
                      <a:pt x="55435" y="29432"/>
                    </a:cubicBezTo>
                    <a:lnTo>
                      <a:pt x="55435" y="43148"/>
                    </a:lnTo>
                    <a:close/>
                    <a:moveTo>
                      <a:pt x="167640" y="56102"/>
                    </a:moveTo>
                    <a:cubicBezTo>
                      <a:pt x="104966" y="56102"/>
                      <a:pt x="55435" y="105632"/>
                      <a:pt x="55435" y="168974"/>
                    </a:cubicBezTo>
                    <a:cubicBezTo>
                      <a:pt x="55435" y="232315"/>
                      <a:pt x="105061" y="281178"/>
                      <a:pt x="167640" y="281178"/>
                    </a:cubicBezTo>
                    <a:cubicBezTo>
                      <a:pt x="230219" y="281178"/>
                      <a:pt x="280511" y="231648"/>
                      <a:pt x="280511" y="168974"/>
                    </a:cubicBezTo>
                    <a:cubicBezTo>
                      <a:pt x="280511" y="106299"/>
                      <a:pt x="230981" y="56102"/>
                      <a:pt x="167640" y="56102"/>
                    </a:cubicBezTo>
                    <a:close/>
                  </a:path>
                </a:pathLst>
              </a:custGeom>
              <a:solidFill>
                <a:srgbClr val="1D4F91"/>
              </a:solidFill>
              <a:ln w="9525"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7E99030E-F345-2508-C202-FD561BC5081B}"/>
                  </a:ext>
                </a:extLst>
              </p:cNvPr>
              <p:cNvSpPr/>
              <p:nvPr/>
            </p:nvSpPr>
            <p:spPr>
              <a:xfrm>
                <a:off x="5458681" y="-643286"/>
                <a:ext cx="170307" cy="334041"/>
              </a:xfrm>
              <a:custGeom>
                <a:avLst/>
                <a:gdLst>
                  <a:gd name="connsiteX0" fmla="*/ 55531 w 170307"/>
                  <a:gd name="connsiteY0" fmla="*/ 138303 h 334041"/>
                  <a:gd name="connsiteX1" fmla="*/ 55531 w 170307"/>
                  <a:gd name="connsiteY1" fmla="*/ 307277 h 334041"/>
                  <a:gd name="connsiteX2" fmla="*/ 28099 w 170307"/>
                  <a:gd name="connsiteY2" fmla="*/ 334042 h 334041"/>
                  <a:gd name="connsiteX3" fmla="*/ 0 w 170307"/>
                  <a:gd name="connsiteY3" fmla="*/ 307277 h 334041"/>
                  <a:gd name="connsiteX4" fmla="*/ 0 w 170307"/>
                  <a:gd name="connsiteY4" fmla="*/ 29337 h 334041"/>
                  <a:gd name="connsiteX5" fmla="*/ 28099 w 170307"/>
                  <a:gd name="connsiteY5" fmla="*/ 2572 h 334041"/>
                  <a:gd name="connsiteX6" fmla="*/ 55531 w 170307"/>
                  <a:gd name="connsiteY6" fmla="*/ 28004 h 334041"/>
                  <a:gd name="connsiteX7" fmla="*/ 139637 w 170307"/>
                  <a:gd name="connsiteY7" fmla="*/ 0 h 334041"/>
                  <a:gd name="connsiteX8" fmla="*/ 170307 w 170307"/>
                  <a:gd name="connsiteY8" fmla="*/ 27432 h 334041"/>
                  <a:gd name="connsiteX9" fmla="*/ 139637 w 170307"/>
                  <a:gd name="connsiteY9" fmla="*/ 56102 h 334041"/>
                  <a:gd name="connsiteX10" fmla="*/ 55531 w 170307"/>
                  <a:gd name="connsiteY10" fmla="*/ 138303 h 334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0307" h="334041">
                    <a:moveTo>
                      <a:pt x="55531" y="138303"/>
                    </a:moveTo>
                    <a:lnTo>
                      <a:pt x="55531" y="307277"/>
                    </a:lnTo>
                    <a:cubicBezTo>
                      <a:pt x="55531" y="321659"/>
                      <a:pt x="41815" y="334042"/>
                      <a:pt x="28099" y="334042"/>
                    </a:cubicBezTo>
                    <a:cubicBezTo>
                      <a:pt x="13049" y="334042"/>
                      <a:pt x="0" y="321659"/>
                      <a:pt x="0" y="307277"/>
                    </a:cubicBezTo>
                    <a:lnTo>
                      <a:pt x="0" y="29337"/>
                    </a:lnTo>
                    <a:cubicBezTo>
                      <a:pt x="0" y="14954"/>
                      <a:pt x="13049" y="2572"/>
                      <a:pt x="28099" y="2572"/>
                    </a:cubicBezTo>
                    <a:cubicBezTo>
                      <a:pt x="41148" y="2572"/>
                      <a:pt x="54864" y="14288"/>
                      <a:pt x="55531" y="28004"/>
                    </a:cubicBezTo>
                    <a:cubicBezTo>
                      <a:pt x="78391" y="10382"/>
                      <a:pt x="107728" y="572"/>
                      <a:pt x="139637" y="0"/>
                    </a:cubicBezTo>
                    <a:cubicBezTo>
                      <a:pt x="157258" y="0"/>
                      <a:pt x="170307" y="13716"/>
                      <a:pt x="170307" y="27432"/>
                    </a:cubicBezTo>
                    <a:cubicBezTo>
                      <a:pt x="170307" y="42386"/>
                      <a:pt x="156591" y="56102"/>
                      <a:pt x="139637" y="56102"/>
                    </a:cubicBezTo>
                    <a:cubicBezTo>
                      <a:pt x="95917" y="57436"/>
                      <a:pt x="55531" y="73057"/>
                      <a:pt x="55531" y="138303"/>
                    </a:cubicBezTo>
                    <a:close/>
                  </a:path>
                </a:pathLst>
              </a:custGeom>
              <a:solidFill>
                <a:srgbClr val="1D4F91"/>
              </a:solidFill>
              <a:ln w="9525"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9302A33F-475A-3736-6762-43A1DF5A6A62}"/>
                  </a:ext>
                </a:extLst>
              </p:cNvPr>
              <p:cNvSpPr/>
              <p:nvPr/>
            </p:nvSpPr>
            <p:spPr>
              <a:xfrm>
                <a:off x="5680614" y="-640714"/>
                <a:ext cx="55435" cy="331469"/>
              </a:xfrm>
              <a:custGeom>
                <a:avLst/>
                <a:gdLst>
                  <a:gd name="connsiteX0" fmla="*/ 28004 w 55435"/>
                  <a:gd name="connsiteY0" fmla="*/ 0 h 331469"/>
                  <a:gd name="connsiteX1" fmla="*/ 0 w 55435"/>
                  <a:gd name="connsiteY1" fmla="*/ 26765 h 331469"/>
                  <a:gd name="connsiteX2" fmla="*/ 0 w 55435"/>
                  <a:gd name="connsiteY2" fmla="*/ 304705 h 331469"/>
                  <a:gd name="connsiteX3" fmla="*/ 28004 w 55435"/>
                  <a:gd name="connsiteY3" fmla="*/ 331470 h 331469"/>
                  <a:gd name="connsiteX4" fmla="*/ 55436 w 55435"/>
                  <a:gd name="connsiteY4" fmla="*/ 304705 h 331469"/>
                  <a:gd name="connsiteX5" fmla="*/ 55436 w 55435"/>
                  <a:gd name="connsiteY5" fmla="*/ 26765 h 331469"/>
                  <a:gd name="connsiteX6" fmla="*/ 28004 w 55435"/>
                  <a:gd name="connsiteY6" fmla="*/ 0 h 331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435" h="331469">
                    <a:moveTo>
                      <a:pt x="28004" y="0"/>
                    </a:moveTo>
                    <a:cubicBezTo>
                      <a:pt x="13049" y="0"/>
                      <a:pt x="0" y="12382"/>
                      <a:pt x="0" y="26765"/>
                    </a:cubicBezTo>
                    <a:lnTo>
                      <a:pt x="0" y="304705"/>
                    </a:lnTo>
                    <a:cubicBezTo>
                      <a:pt x="0" y="319088"/>
                      <a:pt x="13049" y="331470"/>
                      <a:pt x="28004" y="331470"/>
                    </a:cubicBezTo>
                    <a:cubicBezTo>
                      <a:pt x="41720" y="331470"/>
                      <a:pt x="55436" y="319088"/>
                      <a:pt x="55436" y="304705"/>
                    </a:cubicBezTo>
                    <a:lnTo>
                      <a:pt x="55436" y="26765"/>
                    </a:lnTo>
                    <a:cubicBezTo>
                      <a:pt x="55436" y="12382"/>
                      <a:pt x="41720" y="0"/>
                      <a:pt x="28004" y="0"/>
                    </a:cubicBezTo>
                    <a:close/>
                  </a:path>
                </a:pathLst>
              </a:custGeom>
              <a:solidFill>
                <a:srgbClr val="1D4F91"/>
              </a:solidFill>
              <a:ln w="9525"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97B76827-8620-1E29-3628-000785C27237}"/>
                  </a:ext>
                </a:extLst>
              </p:cNvPr>
              <p:cNvSpPr/>
              <p:nvPr/>
            </p:nvSpPr>
            <p:spPr>
              <a:xfrm>
                <a:off x="5781674" y="-643286"/>
                <a:ext cx="336613" cy="336613"/>
              </a:xfrm>
              <a:custGeom>
                <a:avLst/>
                <a:gdLst>
                  <a:gd name="connsiteX0" fmla="*/ 281178 w 336613"/>
                  <a:gd name="connsiteY0" fmla="*/ 29337 h 336613"/>
                  <a:gd name="connsiteX1" fmla="*/ 309181 w 336613"/>
                  <a:gd name="connsiteY1" fmla="*/ 2572 h 336613"/>
                  <a:gd name="connsiteX2" fmla="*/ 336613 w 336613"/>
                  <a:gd name="connsiteY2" fmla="*/ 29337 h 336613"/>
                  <a:gd name="connsiteX3" fmla="*/ 336613 w 336613"/>
                  <a:gd name="connsiteY3" fmla="*/ 307277 h 336613"/>
                  <a:gd name="connsiteX4" fmla="*/ 309181 w 336613"/>
                  <a:gd name="connsiteY4" fmla="*/ 334042 h 336613"/>
                  <a:gd name="connsiteX5" fmla="*/ 281178 w 336613"/>
                  <a:gd name="connsiteY5" fmla="*/ 307277 h 336613"/>
                  <a:gd name="connsiteX6" fmla="*/ 281178 w 336613"/>
                  <a:gd name="connsiteY6" fmla="*/ 293561 h 336613"/>
                  <a:gd name="connsiteX7" fmla="*/ 168973 w 336613"/>
                  <a:gd name="connsiteY7" fmla="*/ 336614 h 336613"/>
                  <a:gd name="connsiteX8" fmla="*/ 0 w 336613"/>
                  <a:gd name="connsiteY8" fmla="*/ 167640 h 336613"/>
                  <a:gd name="connsiteX9" fmla="*/ 168973 w 336613"/>
                  <a:gd name="connsiteY9" fmla="*/ 0 h 336613"/>
                  <a:gd name="connsiteX10" fmla="*/ 281178 w 336613"/>
                  <a:gd name="connsiteY10" fmla="*/ 43053 h 336613"/>
                  <a:gd name="connsiteX11" fmla="*/ 281178 w 336613"/>
                  <a:gd name="connsiteY11" fmla="*/ 29337 h 336613"/>
                  <a:gd name="connsiteX12" fmla="*/ 168973 w 336613"/>
                  <a:gd name="connsiteY12" fmla="*/ 280511 h 336613"/>
                  <a:gd name="connsiteX13" fmla="*/ 281178 w 336613"/>
                  <a:gd name="connsiteY13" fmla="*/ 167640 h 336613"/>
                  <a:gd name="connsiteX14" fmla="*/ 168973 w 336613"/>
                  <a:gd name="connsiteY14" fmla="*/ 55435 h 336613"/>
                  <a:gd name="connsiteX15" fmla="*/ 56102 w 336613"/>
                  <a:gd name="connsiteY15" fmla="*/ 167640 h 336613"/>
                  <a:gd name="connsiteX16" fmla="*/ 168973 w 336613"/>
                  <a:gd name="connsiteY16" fmla="*/ 280511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6613" h="336613">
                    <a:moveTo>
                      <a:pt x="281178" y="29337"/>
                    </a:moveTo>
                    <a:cubicBezTo>
                      <a:pt x="281178" y="14954"/>
                      <a:pt x="294227" y="2572"/>
                      <a:pt x="309181" y="2572"/>
                    </a:cubicBezTo>
                    <a:cubicBezTo>
                      <a:pt x="322897" y="2572"/>
                      <a:pt x="336613" y="14954"/>
                      <a:pt x="336613" y="29337"/>
                    </a:cubicBezTo>
                    <a:lnTo>
                      <a:pt x="336613" y="307277"/>
                    </a:lnTo>
                    <a:cubicBezTo>
                      <a:pt x="336613" y="321659"/>
                      <a:pt x="322897" y="334042"/>
                      <a:pt x="309181" y="334042"/>
                    </a:cubicBezTo>
                    <a:cubicBezTo>
                      <a:pt x="294132" y="334042"/>
                      <a:pt x="281178" y="321659"/>
                      <a:pt x="281178" y="307277"/>
                    </a:cubicBezTo>
                    <a:lnTo>
                      <a:pt x="281178" y="293561"/>
                    </a:lnTo>
                    <a:cubicBezTo>
                      <a:pt x="251174" y="320326"/>
                      <a:pt x="212027" y="336614"/>
                      <a:pt x="168973" y="336614"/>
                    </a:cubicBezTo>
                    <a:cubicBezTo>
                      <a:pt x="75057" y="336614"/>
                      <a:pt x="0" y="261652"/>
                      <a:pt x="0" y="167640"/>
                    </a:cubicBezTo>
                    <a:cubicBezTo>
                      <a:pt x="0" y="73628"/>
                      <a:pt x="75057" y="0"/>
                      <a:pt x="168973" y="0"/>
                    </a:cubicBezTo>
                    <a:cubicBezTo>
                      <a:pt x="212027" y="0"/>
                      <a:pt x="251174" y="16288"/>
                      <a:pt x="281178" y="43053"/>
                    </a:cubicBezTo>
                    <a:lnTo>
                      <a:pt x="281178" y="29337"/>
                    </a:lnTo>
                    <a:close/>
                    <a:moveTo>
                      <a:pt x="168973" y="280511"/>
                    </a:moveTo>
                    <a:cubicBezTo>
                      <a:pt x="231648" y="280511"/>
                      <a:pt x="281178" y="230886"/>
                      <a:pt x="281178" y="167640"/>
                    </a:cubicBezTo>
                    <a:cubicBezTo>
                      <a:pt x="281178" y="104394"/>
                      <a:pt x="231553" y="55435"/>
                      <a:pt x="168973" y="55435"/>
                    </a:cubicBezTo>
                    <a:cubicBezTo>
                      <a:pt x="106394" y="55435"/>
                      <a:pt x="56102" y="104966"/>
                      <a:pt x="56102" y="167640"/>
                    </a:cubicBezTo>
                    <a:cubicBezTo>
                      <a:pt x="56102" y="230315"/>
                      <a:pt x="105632" y="280511"/>
                      <a:pt x="168973" y="280511"/>
                    </a:cubicBezTo>
                    <a:close/>
                  </a:path>
                </a:pathLst>
              </a:custGeom>
              <a:solidFill>
                <a:srgbClr val="1D4F91"/>
              </a:solidFill>
              <a:ln w="9525"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DA8CA95B-AA1B-3358-54CC-6516FBF7D0D1}"/>
                  </a:ext>
                </a:extLst>
              </p:cNvPr>
              <p:cNvSpPr/>
              <p:nvPr/>
            </p:nvSpPr>
            <p:spPr>
              <a:xfrm>
                <a:off x="6171723" y="-643286"/>
                <a:ext cx="284416" cy="334041"/>
              </a:xfrm>
              <a:custGeom>
                <a:avLst/>
                <a:gdLst>
                  <a:gd name="connsiteX0" fmla="*/ 228981 w 284416"/>
                  <a:gd name="connsiteY0" fmla="*/ 141542 h 334041"/>
                  <a:gd name="connsiteX1" fmla="*/ 142208 w 284416"/>
                  <a:gd name="connsiteY1" fmla="*/ 54769 h 334041"/>
                  <a:gd name="connsiteX2" fmla="*/ 55435 w 284416"/>
                  <a:gd name="connsiteY2" fmla="*/ 138303 h 334041"/>
                  <a:gd name="connsiteX3" fmla="*/ 55435 w 284416"/>
                  <a:gd name="connsiteY3" fmla="*/ 307277 h 334041"/>
                  <a:gd name="connsiteX4" fmla="*/ 28004 w 284416"/>
                  <a:gd name="connsiteY4" fmla="*/ 334042 h 334041"/>
                  <a:gd name="connsiteX5" fmla="*/ 0 w 284416"/>
                  <a:gd name="connsiteY5" fmla="*/ 307277 h 334041"/>
                  <a:gd name="connsiteX6" fmla="*/ 0 w 284416"/>
                  <a:gd name="connsiteY6" fmla="*/ 29337 h 334041"/>
                  <a:gd name="connsiteX7" fmla="*/ 28004 w 284416"/>
                  <a:gd name="connsiteY7" fmla="*/ 2572 h 334041"/>
                  <a:gd name="connsiteX8" fmla="*/ 55435 w 284416"/>
                  <a:gd name="connsiteY8" fmla="*/ 28004 h 334041"/>
                  <a:gd name="connsiteX9" fmla="*/ 141541 w 284416"/>
                  <a:gd name="connsiteY9" fmla="*/ 0 h 334041"/>
                  <a:gd name="connsiteX10" fmla="*/ 284416 w 284416"/>
                  <a:gd name="connsiteY10" fmla="*/ 133731 h 334041"/>
                  <a:gd name="connsiteX11" fmla="*/ 284416 w 284416"/>
                  <a:gd name="connsiteY11" fmla="*/ 307277 h 334041"/>
                  <a:gd name="connsiteX12" fmla="*/ 256984 w 284416"/>
                  <a:gd name="connsiteY12" fmla="*/ 334042 h 334041"/>
                  <a:gd name="connsiteX13" fmla="*/ 228886 w 284416"/>
                  <a:gd name="connsiteY13" fmla="*/ 307277 h 334041"/>
                  <a:gd name="connsiteX14" fmla="*/ 228886 w 284416"/>
                  <a:gd name="connsiteY14" fmla="*/ 141542 h 334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4416" h="334041">
                    <a:moveTo>
                      <a:pt x="228981" y="141542"/>
                    </a:moveTo>
                    <a:cubicBezTo>
                      <a:pt x="228981" y="95250"/>
                      <a:pt x="188500" y="54769"/>
                      <a:pt x="142208" y="54769"/>
                    </a:cubicBezTo>
                    <a:cubicBezTo>
                      <a:pt x="95917" y="54769"/>
                      <a:pt x="55435" y="73057"/>
                      <a:pt x="55435" y="138303"/>
                    </a:cubicBezTo>
                    <a:lnTo>
                      <a:pt x="55435" y="307277"/>
                    </a:lnTo>
                    <a:cubicBezTo>
                      <a:pt x="55435" y="321659"/>
                      <a:pt x="41719" y="334042"/>
                      <a:pt x="28004" y="334042"/>
                    </a:cubicBezTo>
                    <a:cubicBezTo>
                      <a:pt x="12954" y="334042"/>
                      <a:pt x="0" y="321659"/>
                      <a:pt x="0" y="307277"/>
                    </a:cubicBezTo>
                    <a:lnTo>
                      <a:pt x="0" y="29337"/>
                    </a:lnTo>
                    <a:cubicBezTo>
                      <a:pt x="0" y="14954"/>
                      <a:pt x="13049" y="2572"/>
                      <a:pt x="28004" y="2572"/>
                    </a:cubicBezTo>
                    <a:cubicBezTo>
                      <a:pt x="41053" y="2572"/>
                      <a:pt x="54769" y="14288"/>
                      <a:pt x="55435" y="28004"/>
                    </a:cubicBezTo>
                    <a:cubicBezTo>
                      <a:pt x="78962" y="9716"/>
                      <a:pt x="108966" y="0"/>
                      <a:pt x="141541" y="0"/>
                    </a:cubicBezTo>
                    <a:cubicBezTo>
                      <a:pt x="217265" y="0"/>
                      <a:pt x="284416" y="59341"/>
                      <a:pt x="284416" y="133731"/>
                    </a:cubicBezTo>
                    <a:lnTo>
                      <a:pt x="284416" y="307277"/>
                    </a:lnTo>
                    <a:cubicBezTo>
                      <a:pt x="284416" y="321659"/>
                      <a:pt x="270700" y="334042"/>
                      <a:pt x="256984" y="334042"/>
                    </a:cubicBezTo>
                    <a:cubicBezTo>
                      <a:pt x="241935" y="334042"/>
                      <a:pt x="228886" y="321659"/>
                      <a:pt x="228886" y="307277"/>
                    </a:cubicBezTo>
                    <a:lnTo>
                      <a:pt x="228886" y="141542"/>
                    </a:lnTo>
                    <a:close/>
                  </a:path>
                </a:pathLst>
              </a:custGeom>
              <a:solidFill>
                <a:srgbClr val="1D4F91"/>
              </a:solidFill>
              <a:ln w="9525"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E0EE8ACC-2443-D912-2DF2-A0E22060267B}"/>
                  </a:ext>
                </a:extLst>
              </p:cNvPr>
              <p:cNvSpPr/>
              <p:nvPr/>
            </p:nvSpPr>
            <p:spPr>
              <a:xfrm>
                <a:off x="4073461" y="-643286"/>
                <a:ext cx="336708" cy="336613"/>
              </a:xfrm>
              <a:custGeom>
                <a:avLst/>
                <a:gdLst>
                  <a:gd name="connsiteX0" fmla="*/ 336613 w 336708"/>
                  <a:gd name="connsiteY0" fmla="*/ 158496 h 336613"/>
                  <a:gd name="connsiteX1" fmla="*/ 168973 w 336708"/>
                  <a:gd name="connsiteY1" fmla="*/ 0 h 336613"/>
                  <a:gd name="connsiteX2" fmla="*/ 0 w 336708"/>
                  <a:gd name="connsiteY2" fmla="*/ 167640 h 336613"/>
                  <a:gd name="connsiteX3" fmla="*/ 168973 w 336708"/>
                  <a:gd name="connsiteY3" fmla="*/ 336614 h 336613"/>
                  <a:gd name="connsiteX4" fmla="*/ 285750 w 336708"/>
                  <a:gd name="connsiteY4" fmla="*/ 288989 h 336613"/>
                  <a:gd name="connsiteX5" fmla="*/ 295561 w 336708"/>
                  <a:gd name="connsiteY5" fmla="*/ 268129 h 336613"/>
                  <a:gd name="connsiteX6" fmla="*/ 267462 w 336708"/>
                  <a:gd name="connsiteY6" fmla="*/ 240125 h 336613"/>
                  <a:gd name="connsiteX7" fmla="*/ 245269 w 336708"/>
                  <a:gd name="connsiteY7" fmla="*/ 251270 h 336613"/>
                  <a:gd name="connsiteX8" fmla="*/ 168973 w 336708"/>
                  <a:gd name="connsiteY8" fmla="*/ 280607 h 336613"/>
                  <a:gd name="connsiteX9" fmla="*/ 57436 w 336708"/>
                  <a:gd name="connsiteY9" fmla="*/ 188690 h 336613"/>
                  <a:gd name="connsiteX10" fmla="*/ 309277 w 336708"/>
                  <a:gd name="connsiteY10" fmla="*/ 188690 h 336613"/>
                  <a:gd name="connsiteX11" fmla="*/ 309848 w 336708"/>
                  <a:gd name="connsiteY11" fmla="*/ 188690 h 336613"/>
                  <a:gd name="connsiteX12" fmla="*/ 310610 w 336708"/>
                  <a:gd name="connsiteY12" fmla="*/ 188690 h 336613"/>
                  <a:gd name="connsiteX13" fmla="*/ 312039 w 336708"/>
                  <a:gd name="connsiteY13" fmla="*/ 188405 h 336613"/>
                  <a:gd name="connsiteX14" fmla="*/ 314896 w 336708"/>
                  <a:gd name="connsiteY14" fmla="*/ 187833 h 336613"/>
                  <a:gd name="connsiteX15" fmla="*/ 336709 w 336708"/>
                  <a:gd name="connsiteY15" fmla="*/ 158687 h 336613"/>
                  <a:gd name="connsiteX16" fmla="*/ 168973 w 336708"/>
                  <a:gd name="connsiteY16" fmla="*/ 55435 h 336613"/>
                  <a:gd name="connsiteX17" fmla="*/ 275939 w 336708"/>
                  <a:gd name="connsiteY17" fmla="*/ 133160 h 336613"/>
                  <a:gd name="connsiteX18" fmla="*/ 61341 w 336708"/>
                  <a:gd name="connsiteY18" fmla="*/ 133160 h 336613"/>
                  <a:gd name="connsiteX19" fmla="*/ 168973 w 336708"/>
                  <a:gd name="connsiteY19" fmla="*/ 55435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6708" h="336613">
                    <a:moveTo>
                      <a:pt x="336613" y="158496"/>
                    </a:moveTo>
                    <a:cubicBezTo>
                      <a:pt x="335280" y="73057"/>
                      <a:pt x="258985" y="0"/>
                      <a:pt x="168973" y="0"/>
                    </a:cubicBezTo>
                    <a:cubicBezTo>
                      <a:pt x="78962" y="0"/>
                      <a:pt x="0" y="75057"/>
                      <a:pt x="0" y="167640"/>
                    </a:cubicBezTo>
                    <a:cubicBezTo>
                      <a:pt x="0" y="260223"/>
                      <a:pt x="74962" y="336614"/>
                      <a:pt x="168973" y="336614"/>
                    </a:cubicBezTo>
                    <a:cubicBezTo>
                      <a:pt x="214027" y="336614"/>
                      <a:pt x="255746" y="318992"/>
                      <a:pt x="285750" y="288989"/>
                    </a:cubicBezTo>
                    <a:cubicBezTo>
                      <a:pt x="291655" y="283750"/>
                      <a:pt x="295561" y="275939"/>
                      <a:pt x="295561" y="268129"/>
                    </a:cubicBezTo>
                    <a:cubicBezTo>
                      <a:pt x="295561" y="253175"/>
                      <a:pt x="282511" y="240125"/>
                      <a:pt x="267462" y="240125"/>
                    </a:cubicBezTo>
                    <a:cubicBezTo>
                      <a:pt x="258985" y="240125"/>
                      <a:pt x="251174" y="245364"/>
                      <a:pt x="245269" y="251270"/>
                    </a:cubicBezTo>
                    <a:cubicBezTo>
                      <a:pt x="226314" y="271463"/>
                      <a:pt x="198311" y="280607"/>
                      <a:pt x="168973" y="280607"/>
                    </a:cubicBezTo>
                    <a:cubicBezTo>
                      <a:pt x="112871" y="280607"/>
                      <a:pt x="67246" y="242126"/>
                      <a:pt x="57436" y="188690"/>
                    </a:cubicBezTo>
                    <a:lnTo>
                      <a:pt x="309277" y="188690"/>
                    </a:lnTo>
                    <a:cubicBezTo>
                      <a:pt x="309277" y="188690"/>
                      <a:pt x="309658" y="188690"/>
                      <a:pt x="309848" y="188690"/>
                    </a:cubicBezTo>
                    <a:lnTo>
                      <a:pt x="310610" y="188690"/>
                    </a:lnTo>
                    <a:cubicBezTo>
                      <a:pt x="310610" y="188690"/>
                      <a:pt x="311563" y="188500"/>
                      <a:pt x="312039" y="188405"/>
                    </a:cubicBezTo>
                    <a:cubicBezTo>
                      <a:pt x="312991" y="188309"/>
                      <a:pt x="313944" y="188119"/>
                      <a:pt x="314896" y="187833"/>
                    </a:cubicBezTo>
                    <a:cubicBezTo>
                      <a:pt x="326803" y="184595"/>
                      <a:pt x="336709" y="173260"/>
                      <a:pt x="336709" y="158687"/>
                    </a:cubicBezTo>
                    <a:close/>
                    <a:moveTo>
                      <a:pt x="168973" y="55435"/>
                    </a:moveTo>
                    <a:cubicBezTo>
                      <a:pt x="219551" y="55435"/>
                      <a:pt x="261556" y="87916"/>
                      <a:pt x="275939" y="133160"/>
                    </a:cubicBezTo>
                    <a:lnTo>
                      <a:pt x="61341" y="133160"/>
                    </a:lnTo>
                    <a:cubicBezTo>
                      <a:pt x="75724" y="87916"/>
                      <a:pt x="117729" y="55435"/>
                      <a:pt x="168973" y="55435"/>
                    </a:cubicBezTo>
                    <a:close/>
                  </a:path>
                </a:pathLst>
              </a:custGeom>
              <a:solidFill>
                <a:srgbClr val="1D4F91"/>
              </a:solidFill>
              <a:ln w="9525"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D3DDB08E-44BE-8056-0FAE-94A5F3AC26EF}"/>
                  </a:ext>
                </a:extLst>
              </p:cNvPr>
              <p:cNvSpPr/>
              <p:nvPr/>
            </p:nvSpPr>
            <p:spPr>
              <a:xfrm>
                <a:off x="5075205" y="-643286"/>
                <a:ext cx="336708" cy="336613"/>
              </a:xfrm>
              <a:custGeom>
                <a:avLst/>
                <a:gdLst>
                  <a:gd name="connsiteX0" fmla="*/ 336613 w 336708"/>
                  <a:gd name="connsiteY0" fmla="*/ 158496 h 336613"/>
                  <a:gd name="connsiteX1" fmla="*/ 168974 w 336708"/>
                  <a:gd name="connsiteY1" fmla="*/ 0 h 336613"/>
                  <a:gd name="connsiteX2" fmla="*/ 0 w 336708"/>
                  <a:gd name="connsiteY2" fmla="*/ 167640 h 336613"/>
                  <a:gd name="connsiteX3" fmla="*/ 168974 w 336708"/>
                  <a:gd name="connsiteY3" fmla="*/ 336614 h 336613"/>
                  <a:gd name="connsiteX4" fmla="*/ 285750 w 336708"/>
                  <a:gd name="connsiteY4" fmla="*/ 288989 h 336613"/>
                  <a:gd name="connsiteX5" fmla="*/ 295561 w 336708"/>
                  <a:gd name="connsiteY5" fmla="*/ 268129 h 336613"/>
                  <a:gd name="connsiteX6" fmla="*/ 267557 w 336708"/>
                  <a:gd name="connsiteY6" fmla="*/ 240125 h 336613"/>
                  <a:gd name="connsiteX7" fmla="*/ 245364 w 336708"/>
                  <a:gd name="connsiteY7" fmla="*/ 251270 h 336613"/>
                  <a:gd name="connsiteX8" fmla="*/ 169069 w 336708"/>
                  <a:gd name="connsiteY8" fmla="*/ 280607 h 336613"/>
                  <a:gd name="connsiteX9" fmla="*/ 57531 w 336708"/>
                  <a:gd name="connsiteY9" fmla="*/ 188690 h 336613"/>
                  <a:gd name="connsiteX10" fmla="*/ 308896 w 336708"/>
                  <a:gd name="connsiteY10" fmla="*/ 188690 h 336613"/>
                  <a:gd name="connsiteX11" fmla="*/ 309372 w 336708"/>
                  <a:gd name="connsiteY11" fmla="*/ 188690 h 336613"/>
                  <a:gd name="connsiteX12" fmla="*/ 310610 w 336708"/>
                  <a:gd name="connsiteY12" fmla="*/ 188690 h 336613"/>
                  <a:gd name="connsiteX13" fmla="*/ 312801 w 336708"/>
                  <a:gd name="connsiteY13" fmla="*/ 188214 h 336613"/>
                  <a:gd name="connsiteX14" fmla="*/ 313944 w 336708"/>
                  <a:gd name="connsiteY14" fmla="*/ 188024 h 336613"/>
                  <a:gd name="connsiteX15" fmla="*/ 336709 w 336708"/>
                  <a:gd name="connsiteY15" fmla="*/ 158687 h 336613"/>
                  <a:gd name="connsiteX16" fmla="*/ 168974 w 336708"/>
                  <a:gd name="connsiteY16" fmla="*/ 55435 h 336613"/>
                  <a:gd name="connsiteX17" fmla="*/ 275939 w 336708"/>
                  <a:gd name="connsiteY17" fmla="*/ 133160 h 336613"/>
                  <a:gd name="connsiteX18" fmla="*/ 61341 w 336708"/>
                  <a:gd name="connsiteY18" fmla="*/ 133160 h 336613"/>
                  <a:gd name="connsiteX19" fmla="*/ 168974 w 336708"/>
                  <a:gd name="connsiteY19" fmla="*/ 55435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6708" h="336613">
                    <a:moveTo>
                      <a:pt x="336613" y="158496"/>
                    </a:moveTo>
                    <a:cubicBezTo>
                      <a:pt x="335280" y="73057"/>
                      <a:pt x="258985" y="0"/>
                      <a:pt x="168974" y="0"/>
                    </a:cubicBezTo>
                    <a:cubicBezTo>
                      <a:pt x="78962" y="0"/>
                      <a:pt x="0" y="75057"/>
                      <a:pt x="0" y="167640"/>
                    </a:cubicBezTo>
                    <a:cubicBezTo>
                      <a:pt x="0" y="260223"/>
                      <a:pt x="75057" y="336614"/>
                      <a:pt x="168974" y="336614"/>
                    </a:cubicBezTo>
                    <a:cubicBezTo>
                      <a:pt x="213931" y="336614"/>
                      <a:pt x="255746" y="318992"/>
                      <a:pt x="285750" y="288989"/>
                    </a:cubicBezTo>
                    <a:cubicBezTo>
                      <a:pt x="291655" y="283750"/>
                      <a:pt x="295561" y="275939"/>
                      <a:pt x="295561" y="268129"/>
                    </a:cubicBezTo>
                    <a:cubicBezTo>
                      <a:pt x="295561" y="253175"/>
                      <a:pt x="282512" y="240125"/>
                      <a:pt x="267557" y="240125"/>
                    </a:cubicBezTo>
                    <a:cubicBezTo>
                      <a:pt x="259080" y="240125"/>
                      <a:pt x="251270" y="245364"/>
                      <a:pt x="245364" y="251270"/>
                    </a:cubicBezTo>
                    <a:cubicBezTo>
                      <a:pt x="226409" y="271463"/>
                      <a:pt x="198406" y="280607"/>
                      <a:pt x="169069" y="280607"/>
                    </a:cubicBezTo>
                    <a:cubicBezTo>
                      <a:pt x="112967" y="280607"/>
                      <a:pt x="67342" y="242126"/>
                      <a:pt x="57531" y="188690"/>
                    </a:cubicBezTo>
                    <a:lnTo>
                      <a:pt x="308896" y="188690"/>
                    </a:lnTo>
                    <a:cubicBezTo>
                      <a:pt x="308896" y="188690"/>
                      <a:pt x="309277" y="188690"/>
                      <a:pt x="309372" y="188690"/>
                    </a:cubicBezTo>
                    <a:lnTo>
                      <a:pt x="310610" y="188690"/>
                    </a:lnTo>
                    <a:cubicBezTo>
                      <a:pt x="311372" y="188690"/>
                      <a:pt x="312134" y="188405"/>
                      <a:pt x="312801" y="188214"/>
                    </a:cubicBezTo>
                    <a:cubicBezTo>
                      <a:pt x="313182" y="188214"/>
                      <a:pt x="313563" y="188119"/>
                      <a:pt x="313944" y="188024"/>
                    </a:cubicBezTo>
                    <a:cubicBezTo>
                      <a:pt x="326231" y="185166"/>
                      <a:pt x="336709" y="173641"/>
                      <a:pt x="336709" y="158687"/>
                    </a:cubicBezTo>
                    <a:close/>
                    <a:moveTo>
                      <a:pt x="168974" y="55435"/>
                    </a:moveTo>
                    <a:cubicBezTo>
                      <a:pt x="219551" y="55435"/>
                      <a:pt x="261556" y="87916"/>
                      <a:pt x="275939" y="133160"/>
                    </a:cubicBezTo>
                    <a:lnTo>
                      <a:pt x="61341" y="133160"/>
                    </a:lnTo>
                    <a:cubicBezTo>
                      <a:pt x="75724" y="87916"/>
                      <a:pt x="117729" y="55435"/>
                      <a:pt x="168974" y="55435"/>
                    </a:cubicBezTo>
                    <a:close/>
                  </a:path>
                </a:pathLst>
              </a:custGeom>
              <a:solidFill>
                <a:srgbClr val="1D4F91"/>
              </a:solidFill>
              <a:ln w="9525" cap="flat">
                <a:noFill/>
                <a:prstDash val="solid"/>
                <a:miter/>
              </a:ln>
            </p:spPr>
            <p:txBody>
              <a:bodyPr rtlCol="0" anchor="ctr"/>
              <a:lstStyle/>
              <a:p>
                <a:endParaRPr lang="en-GB"/>
              </a:p>
            </p:txBody>
          </p:sp>
        </p:grpSp>
        <p:grpSp>
          <p:nvGrpSpPr>
            <p:cNvPr id="7" name="Graphic 3">
              <a:extLst>
                <a:ext uri="{FF2B5EF4-FFF2-40B4-BE49-F238E27FC236}">
                  <a16:creationId xmlns:a16="http://schemas.microsoft.com/office/drawing/2014/main" id="{D01C65BF-FD7E-E259-AAC2-DEF76C081110}"/>
                </a:ext>
              </a:extLst>
            </p:cNvPr>
            <p:cNvGrpSpPr/>
            <p:nvPr/>
          </p:nvGrpSpPr>
          <p:grpSpPr>
            <a:xfrm>
              <a:off x="6494906" y="-369252"/>
              <a:ext cx="62579" cy="60579"/>
              <a:chOff x="6494906" y="-369252"/>
              <a:chExt cx="62579" cy="60579"/>
            </a:xfrm>
            <a:solidFill>
              <a:srgbClr val="1D4F91"/>
            </a:solidFill>
          </p:grpSpPr>
          <p:sp>
            <p:nvSpPr>
              <p:cNvPr id="8" name="Freeform: Shape 7">
                <a:extLst>
                  <a:ext uri="{FF2B5EF4-FFF2-40B4-BE49-F238E27FC236}">
                    <a16:creationId xmlns:a16="http://schemas.microsoft.com/office/drawing/2014/main" id="{B25D9ADF-D5C2-E2C9-9033-12BE6F8C336F}"/>
                  </a:ext>
                </a:extLst>
              </p:cNvPr>
              <p:cNvSpPr/>
              <p:nvPr/>
            </p:nvSpPr>
            <p:spPr>
              <a:xfrm>
                <a:off x="6494906" y="-369252"/>
                <a:ext cx="62579" cy="60579"/>
              </a:xfrm>
              <a:custGeom>
                <a:avLst/>
                <a:gdLst>
                  <a:gd name="connsiteX0" fmla="*/ 31242 w 62579"/>
                  <a:gd name="connsiteY0" fmla="*/ 0 h 60579"/>
                  <a:gd name="connsiteX1" fmla="*/ 0 w 62579"/>
                  <a:gd name="connsiteY1" fmla="*/ 30290 h 60579"/>
                  <a:gd name="connsiteX2" fmla="*/ 31242 w 62579"/>
                  <a:gd name="connsiteY2" fmla="*/ 60579 h 60579"/>
                  <a:gd name="connsiteX3" fmla="*/ 62579 w 62579"/>
                  <a:gd name="connsiteY3" fmla="*/ 30290 h 60579"/>
                  <a:gd name="connsiteX4" fmla="*/ 31242 w 62579"/>
                  <a:gd name="connsiteY4" fmla="*/ 0 h 60579"/>
                  <a:gd name="connsiteX5" fmla="*/ 57055 w 62579"/>
                  <a:gd name="connsiteY5" fmla="*/ 30385 h 60579"/>
                  <a:gd name="connsiteX6" fmla="*/ 31242 w 62579"/>
                  <a:gd name="connsiteY6" fmla="*/ 54864 h 60579"/>
                  <a:gd name="connsiteX7" fmla="*/ 5905 w 62579"/>
                  <a:gd name="connsiteY7" fmla="*/ 30385 h 60579"/>
                  <a:gd name="connsiteX8" fmla="*/ 31242 w 62579"/>
                  <a:gd name="connsiteY8" fmla="*/ 5905 h 60579"/>
                  <a:gd name="connsiteX9" fmla="*/ 57055 w 62579"/>
                  <a:gd name="connsiteY9" fmla="*/ 30385 h 60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579" h="60579">
                    <a:moveTo>
                      <a:pt x="31242" y="0"/>
                    </a:moveTo>
                    <a:cubicBezTo>
                      <a:pt x="14288" y="0"/>
                      <a:pt x="0" y="13906"/>
                      <a:pt x="0" y="30290"/>
                    </a:cubicBezTo>
                    <a:cubicBezTo>
                      <a:pt x="0" y="46673"/>
                      <a:pt x="14288" y="60579"/>
                      <a:pt x="31242" y="60579"/>
                    </a:cubicBezTo>
                    <a:cubicBezTo>
                      <a:pt x="48196" y="60579"/>
                      <a:pt x="62579" y="46958"/>
                      <a:pt x="62579" y="30290"/>
                    </a:cubicBezTo>
                    <a:cubicBezTo>
                      <a:pt x="62579" y="13621"/>
                      <a:pt x="48482" y="0"/>
                      <a:pt x="31242" y="0"/>
                    </a:cubicBezTo>
                    <a:close/>
                    <a:moveTo>
                      <a:pt x="57055" y="30385"/>
                    </a:moveTo>
                    <a:cubicBezTo>
                      <a:pt x="57055" y="43910"/>
                      <a:pt x="45434" y="54864"/>
                      <a:pt x="31242" y="54864"/>
                    </a:cubicBezTo>
                    <a:cubicBezTo>
                      <a:pt x="17050" y="54864"/>
                      <a:pt x="5905" y="43910"/>
                      <a:pt x="5905" y="30385"/>
                    </a:cubicBezTo>
                    <a:cubicBezTo>
                      <a:pt x="5905" y="16859"/>
                      <a:pt x="17240" y="5905"/>
                      <a:pt x="31242" y="5905"/>
                    </a:cubicBezTo>
                    <a:cubicBezTo>
                      <a:pt x="45244" y="5905"/>
                      <a:pt x="57055" y="16859"/>
                      <a:pt x="57055" y="30385"/>
                    </a:cubicBezTo>
                    <a:close/>
                  </a:path>
                </a:pathLst>
              </a:custGeom>
              <a:solidFill>
                <a:srgbClr val="1D4F91"/>
              </a:solidFill>
              <a:ln w="9525"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21049968-5E54-FF2E-4216-A4CDD4855B55}"/>
                  </a:ext>
                </a:extLst>
              </p:cNvPr>
              <p:cNvSpPr/>
              <p:nvPr/>
            </p:nvSpPr>
            <p:spPr>
              <a:xfrm>
                <a:off x="6516718" y="-357155"/>
                <a:ext cx="20002" cy="36004"/>
              </a:xfrm>
              <a:custGeom>
                <a:avLst/>
                <a:gdLst>
                  <a:gd name="connsiteX0" fmla="*/ 14573 w 20002"/>
                  <a:gd name="connsiteY0" fmla="*/ 21050 h 36004"/>
                  <a:gd name="connsiteX1" fmla="*/ 20002 w 20002"/>
                  <a:gd name="connsiteY1" fmla="*/ 11144 h 36004"/>
                  <a:gd name="connsiteX2" fmla="*/ 8763 w 20002"/>
                  <a:gd name="connsiteY2" fmla="*/ 0 h 36004"/>
                  <a:gd name="connsiteX3" fmla="*/ 4286 w 20002"/>
                  <a:gd name="connsiteY3" fmla="*/ 0 h 36004"/>
                  <a:gd name="connsiteX4" fmla="*/ 0 w 20002"/>
                  <a:gd name="connsiteY4" fmla="*/ 4572 h 36004"/>
                  <a:gd name="connsiteX5" fmla="*/ 0 w 20002"/>
                  <a:gd name="connsiteY5" fmla="*/ 33052 h 36004"/>
                  <a:gd name="connsiteX6" fmla="*/ 3143 w 20002"/>
                  <a:gd name="connsiteY6" fmla="*/ 36004 h 36004"/>
                  <a:gd name="connsiteX7" fmla="*/ 6191 w 20002"/>
                  <a:gd name="connsiteY7" fmla="*/ 33052 h 36004"/>
                  <a:gd name="connsiteX8" fmla="*/ 6191 w 20002"/>
                  <a:gd name="connsiteY8" fmla="*/ 22479 h 36004"/>
                  <a:gd name="connsiteX9" fmla="*/ 8572 w 20002"/>
                  <a:gd name="connsiteY9" fmla="*/ 22479 h 36004"/>
                  <a:gd name="connsiteX10" fmla="*/ 14097 w 20002"/>
                  <a:gd name="connsiteY10" fmla="*/ 34385 h 36004"/>
                  <a:gd name="connsiteX11" fmla="*/ 16764 w 20002"/>
                  <a:gd name="connsiteY11" fmla="*/ 36004 h 36004"/>
                  <a:gd name="connsiteX12" fmla="*/ 18192 w 20002"/>
                  <a:gd name="connsiteY12" fmla="*/ 35719 h 36004"/>
                  <a:gd name="connsiteX13" fmla="*/ 20002 w 20002"/>
                  <a:gd name="connsiteY13" fmla="*/ 33147 h 36004"/>
                  <a:gd name="connsiteX14" fmla="*/ 19717 w 20002"/>
                  <a:gd name="connsiteY14" fmla="*/ 31909 h 36004"/>
                  <a:gd name="connsiteX15" fmla="*/ 14573 w 20002"/>
                  <a:gd name="connsiteY15" fmla="*/ 21050 h 36004"/>
                  <a:gd name="connsiteX16" fmla="*/ 13716 w 20002"/>
                  <a:gd name="connsiteY16" fmla="*/ 11240 h 36004"/>
                  <a:gd name="connsiteX17" fmla="*/ 8763 w 20002"/>
                  <a:gd name="connsiteY17" fmla="*/ 16574 h 36004"/>
                  <a:gd name="connsiteX18" fmla="*/ 6096 w 20002"/>
                  <a:gd name="connsiteY18" fmla="*/ 16574 h 36004"/>
                  <a:gd name="connsiteX19" fmla="*/ 6096 w 20002"/>
                  <a:gd name="connsiteY19" fmla="*/ 6096 h 36004"/>
                  <a:gd name="connsiteX20" fmla="*/ 8763 w 20002"/>
                  <a:gd name="connsiteY20" fmla="*/ 6096 h 36004"/>
                  <a:gd name="connsiteX21" fmla="*/ 13716 w 20002"/>
                  <a:gd name="connsiteY21" fmla="*/ 11240 h 36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002" h="36004">
                    <a:moveTo>
                      <a:pt x="14573" y="21050"/>
                    </a:moveTo>
                    <a:cubicBezTo>
                      <a:pt x="18002" y="18955"/>
                      <a:pt x="20002" y="15335"/>
                      <a:pt x="20002" y="11144"/>
                    </a:cubicBezTo>
                    <a:cubicBezTo>
                      <a:pt x="20002" y="4858"/>
                      <a:pt x="15145" y="0"/>
                      <a:pt x="8763" y="0"/>
                    </a:cubicBezTo>
                    <a:lnTo>
                      <a:pt x="4286" y="0"/>
                    </a:lnTo>
                    <a:cubicBezTo>
                      <a:pt x="1809" y="0"/>
                      <a:pt x="0" y="1905"/>
                      <a:pt x="0" y="4572"/>
                    </a:cubicBezTo>
                    <a:lnTo>
                      <a:pt x="0" y="33052"/>
                    </a:lnTo>
                    <a:cubicBezTo>
                      <a:pt x="0" y="34671"/>
                      <a:pt x="1429" y="36004"/>
                      <a:pt x="3143" y="36004"/>
                    </a:cubicBezTo>
                    <a:cubicBezTo>
                      <a:pt x="4858" y="36004"/>
                      <a:pt x="6191" y="34766"/>
                      <a:pt x="6191" y="33052"/>
                    </a:cubicBezTo>
                    <a:lnTo>
                      <a:pt x="6191" y="22479"/>
                    </a:lnTo>
                    <a:lnTo>
                      <a:pt x="8572" y="22479"/>
                    </a:lnTo>
                    <a:lnTo>
                      <a:pt x="14097" y="34385"/>
                    </a:lnTo>
                    <a:cubicBezTo>
                      <a:pt x="14573" y="35433"/>
                      <a:pt x="15621" y="36004"/>
                      <a:pt x="16764" y="36004"/>
                    </a:cubicBezTo>
                    <a:cubicBezTo>
                      <a:pt x="17240" y="36004"/>
                      <a:pt x="17812" y="35909"/>
                      <a:pt x="18192" y="35719"/>
                    </a:cubicBezTo>
                    <a:cubicBezTo>
                      <a:pt x="19336" y="35243"/>
                      <a:pt x="20002" y="34290"/>
                      <a:pt x="20002" y="33147"/>
                    </a:cubicBezTo>
                    <a:cubicBezTo>
                      <a:pt x="20002" y="32766"/>
                      <a:pt x="20002" y="32385"/>
                      <a:pt x="19717" y="31909"/>
                    </a:cubicBezTo>
                    <a:lnTo>
                      <a:pt x="14573" y="21050"/>
                    </a:lnTo>
                    <a:close/>
                    <a:moveTo>
                      <a:pt x="13716" y="11240"/>
                    </a:moveTo>
                    <a:cubicBezTo>
                      <a:pt x="13716" y="11240"/>
                      <a:pt x="13716" y="16574"/>
                      <a:pt x="8763" y="16574"/>
                    </a:cubicBezTo>
                    <a:lnTo>
                      <a:pt x="6096" y="16574"/>
                    </a:lnTo>
                    <a:lnTo>
                      <a:pt x="6096" y="6096"/>
                    </a:lnTo>
                    <a:lnTo>
                      <a:pt x="8763" y="6096"/>
                    </a:lnTo>
                    <a:cubicBezTo>
                      <a:pt x="13621" y="6096"/>
                      <a:pt x="13716" y="11049"/>
                      <a:pt x="13716" y="11240"/>
                    </a:cubicBezTo>
                    <a:close/>
                  </a:path>
                </a:pathLst>
              </a:custGeom>
              <a:solidFill>
                <a:srgbClr val="1D4F91"/>
              </a:solidFill>
              <a:ln w="9525" cap="flat">
                <a:noFill/>
                <a:prstDash val="solid"/>
                <a:miter/>
              </a:ln>
            </p:spPr>
            <p:txBody>
              <a:bodyPr rtlCol="0" anchor="ctr"/>
              <a:lstStyle/>
              <a:p>
                <a:endParaRPr lang="en-GB"/>
              </a:p>
            </p:txBody>
          </p:sp>
        </p:grpSp>
      </p:grpSp>
      <p:sp>
        <p:nvSpPr>
          <p:cNvPr id="4" name="Title 10">
            <a:extLst>
              <a:ext uri="{FF2B5EF4-FFF2-40B4-BE49-F238E27FC236}">
                <a16:creationId xmlns:a16="http://schemas.microsoft.com/office/drawing/2014/main" id="{84FD4548-A6C2-F204-5586-806342D2B7E8}"/>
              </a:ext>
            </a:extLst>
          </p:cNvPr>
          <p:cNvSpPr>
            <a:spLocks noGrp="1"/>
          </p:cNvSpPr>
          <p:nvPr>
            <p:ph type="title" hasCustomPrompt="1"/>
          </p:nvPr>
        </p:nvSpPr>
        <p:spPr>
          <a:xfrm>
            <a:off x="6538912" y="2800048"/>
            <a:ext cx="5075237" cy="1329595"/>
          </a:xfrm>
        </p:spPr>
        <p:txBody>
          <a:bodyPr anchor="b" anchorCtr="0">
            <a:noAutofit/>
          </a:bodyPr>
          <a:lstStyle>
            <a:lvl1pPr>
              <a:defRPr sz="4800">
                <a:solidFill>
                  <a:schemeClr val="accent1"/>
                </a:solidFill>
              </a:defRPr>
            </a:lvl1pPr>
          </a:lstStyle>
          <a:p>
            <a:r>
              <a:rPr lang="en-GB" dirty="0"/>
              <a:t>Cover title,</a:t>
            </a:r>
            <a:br>
              <a:rPr lang="en-GB" dirty="0"/>
            </a:br>
            <a:r>
              <a:rPr lang="en-GB" dirty="0"/>
              <a:t>span two lines</a:t>
            </a:r>
          </a:p>
        </p:txBody>
      </p:sp>
      <p:sp>
        <p:nvSpPr>
          <p:cNvPr id="29" name="Text Placeholder 12">
            <a:extLst>
              <a:ext uri="{FF2B5EF4-FFF2-40B4-BE49-F238E27FC236}">
                <a16:creationId xmlns:a16="http://schemas.microsoft.com/office/drawing/2014/main" id="{FC27AE52-FA6C-F68D-9CB9-69431A4C1903}"/>
              </a:ext>
            </a:extLst>
          </p:cNvPr>
          <p:cNvSpPr>
            <a:spLocks noGrp="1"/>
          </p:cNvSpPr>
          <p:nvPr>
            <p:ph type="body" sz="quarter" idx="12" hasCustomPrompt="1"/>
          </p:nvPr>
        </p:nvSpPr>
        <p:spPr>
          <a:xfrm>
            <a:off x="6538912" y="4280328"/>
            <a:ext cx="5075237" cy="300788"/>
          </a:xfrm>
        </p:spPr>
        <p:txBody>
          <a:bodyPr wrap="square" anchor="t" anchorCtr="0">
            <a:spAutoFit/>
          </a:bodyPr>
          <a:lstStyle>
            <a:lvl1pPr>
              <a:defRPr sz="200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Subtitle can go here, span one line</a:t>
            </a:r>
          </a:p>
        </p:txBody>
      </p:sp>
      <p:sp>
        <p:nvSpPr>
          <p:cNvPr id="30" name="Text Placeholder 12">
            <a:extLst>
              <a:ext uri="{FF2B5EF4-FFF2-40B4-BE49-F238E27FC236}">
                <a16:creationId xmlns:a16="http://schemas.microsoft.com/office/drawing/2014/main" id="{4361535E-A3BB-435A-B0F6-9D5A0AD3FA32}"/>
              </a:ext>
            </a:extLst>
          </p:cNvPr>
          <p:cNvSpPr>
            <a:spLocks noGrp="1"/>
          </p:cNvSpPr>
          <p:nvPr>
            <p:ph type="body" sz="quarter" idx="13" hasCustomPrompt="1"/>
          </p:nvPr>
        </p:nvSpPr>
        <p:spPr>
          <a:xfrm>
            <a:off x="6538912" y="5032590"/>
            <a:ext cx="5075237" cy="499111"/>
          </a:xfrm>
        </p:spPr>
        <p:txBody>
          <a:bodyPr wrap="square">
            <a:spAutoFit/>
          </a:bodyPr>
          <a:lstStyle>
            <a:lvl1pPr>
              <a:spcAft>
                <a:spcPts val="0"/>
              </a:spcAft>
              <a:defRPr sz="160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Presented by Name of Presenter</a:t>
            </a:r>
          </a:p>
          <a:p>
            <a:pPr lvl="0"/>
            <a:r>
              <a:rPr lang="en-GB"/>
              <a:t>Date / Month / Year</a:t>
            </a:r>
          </a:p>
        </p:txBody>
      </p:sp>
      <p:sp>
        <p:nvSpPr>
          <p:cNvPr id="31" name="Text Placeholder 12">
            <a:extLst>
              <a:ext uri="{FF2B5EF4-FFF2-40B4-BE49-F238E27FC236}">
                <a16:creationId xmlns:a16="http://schemas.microsoft.com/office/drawing/2014/main" id="{A5B4596A-7FE6-D490-1466-C684AD3729C8}"/>
              </a:ext>
            </a:extLst>
          </p:cNvPr>
          <p:cNvSpPr>
            <a:spLocks noGrp="1"/>
          </p:cNvSpPr>
          <p:nvPr>
            <p:ph type="body" sz="quarter" idx="14" hasCustomPrompt="1"/>
          </p:nvPr>
        </p:nvSpPr>
        <p:spPr>
          <a:xfrm>
            <a:off x="6538912" y="5888494"/>
            <a:ext cx="5075237" cy="412805"/>
          </a:xfrm>
        </p:spPr>
        <p:txBody>
          <a:bodyPr wrap="square" anchor="b" anchorCtr="0">
            <a:spAutoFit/>
          </a:bodyPr>
          <a:lstStyle>
            <a:lvl1pPr>
              <a:lnSpc>
                <a:spcPct val="100000"/>
              </a:lnSpc>
              <a:spcAft>
                <a:spcPts val="0"/>
              </a:spcAft>
              <a:defRPr sz="65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 Experian, 2025. All rights reserved. The word "EXPERIAN" and the graphical device are trademarks of Experian and/or its associated companies and may be registered in the EU, USA and other countries. The graphical device is a registered Community design in the EU. Other product and company names mentioned herein are the trademarks of their respective owners. Experian [Public. Confidential. Internal. Restricted. – please choose the appropriate category].</a:t>
            </a:r>
          </a:p>
        </p:txBody>
      </p:sp>
    </p:spTree>
    <p:extLst>
      <p:ext uri="{BB962C8B-B14F-4D97-AF65-F5344CB8AC3E}">
        <p14:creationId xmlns:p14="http://schemas.microsoft.com/office/powerpoint/2010/main" val="2656191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9" pos="363" userDrawn="1">
          <p15:clr>
            <a:srgbClr val="000000"/>
          </p15:clr>
        </p15:guide>
        <p15:guide id="10" orient="horz" pos="363" userDrawn="1">
          <p15:clr>
            <a:srgbClr val="000000"/>
          </p15:clr>
        </p15:guide>
        <p15:guide id="11" pos="7316" userDrawn="1">
          <p15:clr>
            <a:srgbClr val="000000"/>
          </p15:clr>
        </p15:guide>
        <p15:guide id="12" orient="horz" pos="3956" userDrawn="1">
          <p15:clr>
            <a:srgbClr val="000000"/>
          </p15:clr>
        </p15:guide>
        <p15:guide id="13"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Pre-Defined Cover Photo 1">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3C7962C-B0A2-6162-F56C-FCBAE90321A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7" name="Rectangle 6">
            <a:extLst>
              <a:ext uri="{FF2B5EF4-FFF2-40B4-BE49-F238E27FC236}">
                <a16:creationId xmlns:a16="http://schemas.microsoft.com/office/drawing/2014/main" id="{FD3DDA55-5A79-C4D7-EB5B-6A0D8921F91A}"/>
              </a:ext>
              <a:ext uri="{C183D7F6-B498-43B3-948B-1728B52AA6E4}">
                <adec:decorative xmlns:adec="http://schemas.microsoft.com/office/drawing/2017/decorative" val="1"/>
              </a:ext>
            </a:extLst>
          </p:cNvPr>
          <p:cNvSpPr/>
          <p:nvPr userDrawn="1"/>
        </p:nvSpPr>
        <p:spPr>
          <a:xfrm>
            <a:off x="-1" y="0"/>
            <a:ext cx="8389258" cy="6858000"/>
          </a:xfrm>
          <a:prstGeom prst="rect">
            <a:avLst/>
          </a:prstGeom>
          <a:gradFill flip="none" rotWithShape="1">
            <a:gsLst>
              <a:gs pos="64200">
                <a:srgbClr val="000000">
                  <a:alpha val="67000"/>
                </a:srgbClr>
              </a:gs>
              <a:gs pos="0">
                <a:schemeClr val="tx2">
                  <a:alpha val="0"/>
                </a:schemeClr>
              </a:gs>
              <a:gs pos="100000">
                <a:schemeClr val="tx2">
                  <a:alpha val="72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 name="Graphic 3" descr="Experian Logo">
            <a:extLst>
              <a:ext uri="{FF2B5EF4-FFF2-40B4-BE49-F238E27FC236}">
                <a16:creationId xmlns:a16="http://schemas.microsoft.com/office/drawing/2014/main" id="{45E21E93-7C10-BB3E-81D7-5CCC69407C62}"/>
              </a:ext>
            </a:extLst>
          </p:cNvPr>
          <p:cNvGrpSpPr/>
          <p:nvPr/>
        </p:nvGrpSpPr>
        <p:grpSpPr>
          <a:xfrm>
            <a:off x="578644" y="1723518"/>
            <a:ext cx="1985962" cy="650823"/>
            <a:chOff x="3756183" y="-979328"/>
            <a:chExt cx="2801302" cy="918019"/>
          </a:xfrm>
          <a:solidFill>
            <a:schemeClr val="bg1"/>
          </a:solidFill>
        </p:grpSpPr>
        <p:grpSp>
          <p:nvGrpSpPr>
            <p:cNvPr id="28" name="Graphic 3">
              <a:extLst>
                <a:ext uri="{FF2B5EF4-FFF2-40B4-BE49-F238E27FC236}">
                  <a16:creationId xmlns:a16="http://schemas.microsoft.com/office/drawing/2014/main" id="{DF8E1BFE-AF6C-676A-EAC0-21E64B563E1F}"/>
                </a:ext>
              </a:extLst>
            </p:cNvPr>
            <p:cNvGrpSpPr/>
            <p:nvPr/>
          </p:nvGrpSpPr>
          <p:grpSpPr>
            <a:xfrm>
              <a:off x="3756183" y="-979328"/>
              <a:ext cx="2699956" cy="918019"/>
              <a:chOff x="3756183" y="-979328"/>
              <a:chExt cx="2699956" cy="918019"/>
            </a:xfrm>
            <a:grpFill/>
          </p:grpSpPr>
          <p:sp>
            <p:nvSpPr>
              <p:cNvPr id="32" name="Freeform: Shape 31">
                <a:extLst>
                  <a:ext uri="{FF2B5EF4-FFF2-40B4-BE49-F238E27FC236}">
                    <a16:creationId xmlns:a16="http://schemas.microsoft.com/office/drawing/2014/main" id="{5FA018A4-2EF4-2022-1145-06EB696A1AE5}"/>
                  </a:ext>
                </a:extLst>
              </p:cNvPr>
              <p:cNvSpPr/>
              <p:nvPr/>
            </p:nvSpPr>
            <p:spPr>
              <a:xfrm>
                <a:off x="4045266" y="-979328"/>
                <a:ext cx="216027" cy="216027"/>
              </a:xfrm>
              <a:custGeom>
                <a:avLst/>
                <a:gdLst>
                  <a:gd name="connsiteX0" fmla="*/ 160020 w 216027"/>
                  <a:gd name="connsiteY0" fmla="*/ 216027 h 216027"/>
                  <a:gd name="connsiteX1" fmla="*/ 56007 w 216027"/>
                  <a:gd name="connsiteY1" fmla="*/ 216027 h 216027"/>
                  <a:gd name="connsiteX2" fmla="*/ 0 w 216027"/>
                  <a:gd name="connsiteY2" fmla="*/ 160020 h 216027"/>
                  <a:gd name="connsiteX3" fmla="*/ 0 w 216027"/>
                  <a:gd name="connsiteY3" fmla="*/ 56007 h 216027"/>
                  <a:gd name="connsiteX4" fmla="*/ 56007 w 216027"/>
                  <a:gd name="connsiteY4" fmla="*/ 0 h 216027"/>
                  <a:gd name="connsiteX5" fmla="*/ 160020 w 216027"/>
                  <a:gd name="connsiteY5" fmla="*/ 0 h 216027"/>
                  <a:gd name="connsiteX6" fmla="*/ 216027 w 216027"/>
                  <a:gd name="connsiteY6" fmla="*/ 56007 h 216027"/>
                  <a:gd name="connsiteX7" fmla="*/ 216027 w 216027"/>
                  <a:gd name="connsiteY7" fmla="*/ 160020 h 216027"/>
                  <a:gd name="connsiteX8" fmla="*/ 160020 w 216027"/>
                  <a:gd name="connsiteY8" fmla="*/ 216027 h 216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027" h="216027">
                    <a:moveTo>
                      <a:pt x="160020" y="216027"/>
                    </a:moveTo>
                    <a:lnTo>
                      <a:pt x="56007" y="216027"/>
                    </a:lnTo>
                    <a:cubicBezTo>
                      <a:pt x="25051" y="216027"/>
                      <a:pt x="0" y="190976"/>
                      <a:pt x="0" y="160020"/>
                    </a:cubicBezTo>
                    <a:lnTo>
                      <a:pt x="0" y="56007"/>
                    </a:lnTo>
                    <a:cubicBezTo>
                      <a:pt x="0" y="25146"/>
                      <a:pt x="25051" y="0"/>
                      <a:pt x="56007" y="0"/>
                    </a:cubicBezTo>
                    <a:lnTo>
                      <a:pt x="160020" y="0"/>
                    </a:lnTo>
                    <a:cubicBezTo>
                      <a:pt x="190976" y="0"/>
                      <a:pt x="216027" y="25051"/>
                      <a:pt x="216027" y="56007"/>
                    </a:cubicBezTo>
                    <a:lnTo>
                      <a:pt x="216027" y="160020"/>
                    </a:lnTo>
                    <a:cubicBezTo>
                      <a:pt x="216027" y="190976"/>
                      <a:pt x="190976" y="216027"/>
                      <a:pt x="160020" y="216027"/>
                    </a:cubicBezTo>
                  </a:path>
                </a:pathLst>
              </a:custGeom>
              <a:grpFill/>
              <a:ln w="9525"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9C62E77E-0BE8-38E2-7179-DF4E98AFC968}"/>
                  </a:ext>
                </a:extLst>
              </p:cNvPr>
              <p:cNvSpPr/>
              <p:nvPr/>
            </p:nvSpPr>
            <p:spPr>
              <a:xfrm>
                <a:off x="3756183" y="-773112"/>
                <a:ext cx="242982" cy="242982"/>
              </a:xfrm>
              <a:custGeom>
                <a:avLst/>
                <a:gdLst>
                  <a:gd name="connsiteX0" fmla="*/ 180023 w 242982"/>
                  <a:gd name="connsiteY0" fmla="*/ 242983 h 242982"/>
                  <a:gd name="connsiteX1" fmla="*/ 62960 w 242982"/>
                  <a:gd name="connsiteY1" fmla="*/ 242983 h 242982"/>
                  <a:gd name="connsiteX2" fmla="*/ 0 w 242982"/>
                  <a:gd name="connsiteY2" fmla="*/ 180023 h 242982"/>
                  <a:gd name="connsiteX3" fmla="*/ 0 w 242982"/>
                  <a:gd name="connsiteY3" fmla="*/ 62960 h 242982"/>
                  <a:gd name="connsiteX4" fmla="*/ 62960 w 242982"/>
                  <a:gd name="connsiteY4" fmla="*/ 0 h 242982"/>
                  <a:gd name="connsiteX5" fmla="*/ 180023 w 242982"/>
                  <a:gd name="connsiteY5" fmla="*/ 0 h 242982"/>
                  <a:gd name="connsiteX6" fmla="*/ 242983 w 242982"/>
                  <a:gd name="connsiteY6" fmla="*/ 62960 h 242982"/>
                  <a:gd name="connsiteX7" fmla="*/ 242983 w 242982"/>
                  <a:gd name="connsiteY7" fmla="*/ 180023 h 242982"/>
                  <a:gd name="connsiteX8" fmla="*/ 180023 w 242982"/>
                  <a:gd name="connsiteY8" fmla="*/ 242983 h 242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82" h="242982">
                    <a:moveTo>
                      <a:pt x="180023" y="242983"/>
                    </a:moveTo>
                    <a:lnTo>
                      <a:pt x="62960" y="242983"/>
                    </a:lnTo>
                    <a:cubicBezTo>
                      <a:pt x="28194" y="242983"/>
                      <a:pt x="0" y="214884"/>
                      <a:pt x="0" y="180023"/>
                    </a:cubicBezTo>
                    <a:lnTo>
                      <a:pt x="0" y="62960"/>
                    </a:lnTo>
                    <a:cubicBezTo>
                      <a:pt x="0" y="28194"/>
                      <a:pt x="28194" y="0"/>
                      <a:pt x="62960" y="0"/>
                    </a:cubicBezTo>
                    <a:lnTo>
                      <a:pt x="180023" y="0"/>
                    </a:lnTo>
                    <a:cubicBezTo>
                      <a:pt x="214789" y="0"/>
                      <a:pt x="242983" y="28194"/>
                      <a:pt x="242983" y="62960"/>
                    </a:cubicBezTo>
                    <a:lnTo>
                      <a:pt x="242983" y="180023"/>
                    </a:lnTo>
                    <a:cubicBezTo>
                      <a:pt x="242983" y="214884"/>
                      <a:pt x="214789" y="242983"/>
                      <a:pt x="180023" y="242983"/>
                    </a:cubicBezTo>
                  </a:path>
                </a:pathLst>
              </a:custGeom>
              <a:grpFill/>
              <a:ln w="9525"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A097AAA1-3A43-9E3B-0EBD-3919C222C14A}"/>
                  </a:ext>
                </a:extLst>
              </p:cNvPr>
              <p:cNvSpPr/>
              <p:nvPr/>
            </p:nvSpPr>
            <p:spPr>
              <a:xfrm>
                <a:off x="3815143" y="-435641"/>
                <a:ext cx="148399" cy="148494"/>
              </a:xfrm>
              <a:custGeom>
                <a:avLst/>
                <a:gdLst>
                  <a:gd name="connsiteX0" fmla="*/ 109919 w 148399"/>
                  <a:gd name="connsiteY0" fmla="*/ 148495 h 148494"/>
                  <a:gd name="connsiteX1" fmla="*/ 38481 w 148399"/>
                  <a:gd name="connsiteY1" fmla="*/ 148495 h 148494"/>
                  <a:gd name="connsiteX2" fmla="*/ 0 w 148399"/>
                  <a:gd name="connsiteY2" fmla="*/ 110014 h 148494"/>
                  <a:gd name="connsiteX3" fmla="*/ 0 w 148399"/>
                  <a:gd name="connsiteY3" fmla="*/ 38576 h 148494"/>
                  <a:gd name="connsiteX4" fmla="*/ 38481 w 148399"/>
                  <a:gd name="connsiteY4" fmla="*/ 0 h 148494"/>
                  <a:gd name="connsiteX5" fmla="*/ 109919 w 148399"/>
                  <a:gd name="connsiteY5" fmla="*/ 0 h 148494"/>
                  <a:gd name="connsiteX6" fmla="*/ 148399 w 148399"/>
                  <a:gd name="connsiteY6" fmla="*/ 38576 h 148494"/>
                  <a:gd name="connsiteX7" fmla="*/ 148399 w 148399"/>
                  <a:gd name="connsiteY7" fmla="*/ 110014 h 148494"/>
                  <a:gd name="connsiteX8" fmla="*/ 109919 w 148399"/>
                  <a:gd name="connsiteY8" fmla="*/ 148495 h 148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399" h="148494">
                    <a:moveTo>
                      <a:pt x="109919" y="148495"/>
                    </a:moveTo>
                    <a:lnTo>
                      <a:pt x="38481" y="148495"/>
                    </a:lnTo>
                    <a:cubicBezTo>
                      <a:pt x="17240" y="148495"/>
                      <a:pt x="0" y="131254"/>
                      <a:pt x="0" y="110014"/>
                    </a:cubicBezTo>
                    <a:lnTo>
                      <a:pt x="0" y="38576"/>
                    </a:lnTo>
                    <a:cubicBezTo>
                      <a:pt x="0" y="17240"/>
                      <a:pt x="17240" y="0"/>
                      <a:pt x="38481" y="0"/>
                    </a:cubicBezTo>
                    <a:lnTo>
                      <a:pt x="109919" y="0"/>
                    </a:lnTo>
                    <a:cubicBezTo>
                      <a:pt x="131159" y="0"/>
                      <a:pt x="148399" y="17240"/>
                      <a:pt x="148399" y="38576"/>
                    </a:cubicBezTo>
                    <a:lnTo>
                      <a:pt x="148399" y="110014"/>
                    </a:lnTo>
                    <a:cubicBezTo>
                      <a:pt x="148399" y="131350"/>
                      <a:pt x="131159" y="148495"/>
                      <a:pt x="109919" y="148495"/>
                    </a:cubicBezTo>
                  </a:path>
                </a:pathLst>
              </a:custGeom>
              <a:grpFill/>
              <a:ln w="9525"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E26E9760-B244-7C27-2276-21695F451AD6}"/>
                  </a:ext>
                </a:extLst>
              </p:cNvPr>
              <p:cNvSpPr/>
              <p:nvPr/>
            </p:nvSpPr>
            <p:spPr>
              <a:xfrm>
                <a:off x="3986974" y="-236759"/>
                <a:ext cx="175545" cy="175450"/>
              </a:xfrm>
              <a:custGeom>
                <a:avLst/>
                <a:gdLst>
                  <a:gd name="connsiteX0" fmla="*/ 130016 w 175545"/>
                  <a:gd name="connsiteY0" fmla="*/ 175450 h 175450"/>
                  <a:gd name="connsiteX1" fmla="*/ 45529 w 175545"/>
                  <a:gd name="connsiteY1" fmla="*/ 175450 h 175450"/>
                  <a:gd name="connsiteX2" fmla="*/ 0 w 175545"/>
                  <a:gd name="connsiteY2" fmla="*/ 130016 h 175450"/>
                  <a:gd name="connsiteX3" fmla="*/ 0 w 175545"/>
                  <a:gd name="connsiteY3" fmla="*/ 45529 h 175450"/>
                  <a:gd name="connsiteX4" fmla="*/ 45529 w 175545"/>
                  <a:gd name="connsiteY4" fmla="*/ 0 h 175450"/>
                  <a:gd name="connsiteX5" fmla="*/ 130016 w 175545"/>
                  <a:gd name="connsiteY5" fmla="*/ 0 h 175450"/>
                  <a:gd name="connsiteX6" fmla="*/ 175546 w 175545"/>
                  <a:gd name="connsiteY6" fmla="*/ 45529 h 175450"/>
                  <a:gd name="connsiteX7" fmla="*/ 175546 w 175545"/>
                  <a:gd name="connsiteY7" fmla="*/ 130016 h 175450"/>
                  <a:gd name="connsiteX8" fmla="*/ 130016 w 175545"/>
                  <a:gd name="connsiteY8" fmla="*/ 175450 h 175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545" h="175450">
                    <a:moveTo>
                      <a:pt x="130016" y="175450"/>
                    </a:moveTo>
                    <a:lnTo>
                      <a:pt x="45529" y="175450"/>
                    </a:lnTo>
                    <a:cubicBezTo>
                      <a:pt x="20383" y="175450"/>
                      <a:pt x="0" y="155162"/>
                      <a:pt x="0" y="130016"/>
                    </a:cubicBezTo>
                    <a:lnTo>
                      <a:pt x="0" y="45529"/>
                    </a:lnTo>
                    <a:cubicBezTo>
                      <a:pt x="0" y="20383"/>
                      <a:pt x="20383" y="0"/>
                      <a:pt x="45529" y="0"/>
                    </a:cubicBezTo>
                    <a:lnTo>
                      <a:pt x="130016" y="0"/>
                    </a:lnTo>
                    <a:cubicBezTo>
                      <a:pt x="155162" y="0"/>
                      <a:pt x="175546" y="20288"/>
                      <a:pt x="175546" y="45529"/>
                    </a:cubicBezTo>
                    <a:lnTo>
                      <a:pt x="175546" y="130016"/>
                    </a:lnTo>
                    <a:cubicBezTo>
                      <a:pt x="175546" y="155162"/>
                      <a:pt x="155162" y="175450"/>
                      <a:pt x="130016" y="175450"/>
                    </a:cubicBezTo>
                  </a:path>
                </a:pathLst>
              </a:custGeom>
              <a:grpFill/>
              <a:ln w="9525"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1AA645D5-82A3-F253-D84C-FFA5619AB195}"/>
                  </a:ext>
                </a:extLst>
              </p:cNvPr>
              <p:cNvSpPr/>
              <p:nvPr/>
            </p:nvSpPr>
            <p:spPr>
              <a:xfrm>
                <a:off x="4336636" y="-842168"/>
                <a:ext cx="121539" cy="121443"/>
              </a:xfrm>
              <a:custGeom>
                <a:avLst/>
                <a:gdLst>
                  <a:gd name="connsiteX0" fmla="*/ 90106 w 121539"/>
                  <a:gd name="connsiteY0" fmla="*/ 121444 h 121443"/>
                  <a:gd name="connsiteX1" fmla="*/ 31528 w 121539"/>
                  <a:gd name="connsiteY1" fmla="*/ 121444 h 121443"/>
                  <a:gd name="connsiteX2" fmla="*/ 0 w 121539"/>
                  <a:gd name="connsiteY2" fmla="*/ 90011 h 121443"/>
                  <a:gd name="connsiteX3" fmla="*/ 0 w 121539"/>
                  <a:gd name="connsiteY3" fmla="*/ 31528 h 121443"/>
                  <a:gd name="connsiteX4" fmla="*/ 31528 w 121539"/>
                  <a:gd name="connsiteY4" fmla="*/ 0 h 121443"/>
                  <a:gd name="connsiteX5" fmla="*/ 90106 w 121539"/>
                  <a:gd name="connsiteY5" fmla="*/ 0 h 121443"/>
                  <a:gd name="connsiteX6" fmla="*/ 121539 w 121539"/>
                  <a:gd name="connsiteY6" fmla="*/ 31528 h 121443"/>
                  <a:gd name="connsiteX7" fmla="*/ 121539 w 121539"/>
                  <a:gd name="connsiteY7" fmla="*/ 90011 h 121443"/>
                  <a:gd name="connsiteX8" fmla="*/ 90106 w 121539"/>
                  <a:gd name="connsiteY8" fmla="*/ 121444 h 121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539" h="121443">
                    <a:moveTo>
                      <a:pt x="90106" y="121444"/>
                    </a:moveTo>
                    <a:lnTo>
                      <a:pt x="31528" y="121444"/>
                    </a:lnTo>
                    <a:cubicBezTo>
                      <a:pt x="14097" y="121444"/>
                      <a:pt x="0" y="107347"/>
                      <a:pt x="0" y="90011"/>
                    </a:cubicBezTo>
                    <a:lnTo>
                      <a:pt x="0" y="31528"/>
                    </a:lnTo>
                    <a:cubicBezTo>
                      <a:pt x="0" y="14097"/>
                      <a:pt x="14097" y="0"/>
                      <a:pt x="31528" y="0"/>
                    </a:cubicBezTo>
                    <a:lnTo>
                      <a:pt x="90106" y="0"/>
                    </a:lnTo>
                    <a:cubicBezTo>
                      <a:pt x="107537" y="0"/>
                      <a:pt x="121539" y="14097"/>
                      <a:pt x="121539" y="31528"/>
                    </a:cubicBezTo>
                    <a:lnTo>
                      <a:pt x="121539" y="90011"/>
                    </a:lnTo>
                    <a:cubicBezTo>
                      <a:pt x="121539" y="107347"/>
                      <a:pt x="107442" y="121444"/>
                      <a:pt x="90106" y="121444"/>
                    </a:cubicBezTo>
                  </a:path>
                </a:pathLst>
              </a:custGeom>
              <a:grpFill/>
              <a:ln w="9525"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93143F7E-1B0B-7886-7C50-38776668ACD8}"/>
                  </a:ext>
                </a:extLst>
              </p:cNvPr>
              <p:cNvSpPr/>
              <p:nvPr/>
            </p:nvSpPr>
            <p:spPr>
              <a:xfrm>
                <a:off x="5674423" y="-749204"/>
                <a:ext cx="67532" cy="67532"/>
              </a:xfrm>
              <a:custGeom>
                <a:avLst/>
                <a:gdLst>
                  <a:gd name="connsiteX0" fmla="*/ 33814 w 67532"/>
                  <a:gd name="connsiteY0" fmla="*/ 67532 h 67532"/>
                  <a:gd name="connsiteX1" fmla="*/ 67532 w 67532"/>
                  <a:gd name="connsiteY1" fmla="*/ 33814 h 67532"/>
                  <a:gd name="connsiteX2" fmla="*/ 33814 w 67532"/>
                  <a:gd name="connsiteY2" fmla="*/ 0 h 67532"/>
                  <a:gd name="connsiteX3" fmla="*/ 0 w 67532"/>
                  <a:gd name="connsiteY3" fmla="*/ 33814 h 67532"/>
                  <a:gd name="connsiteX4" fmla="*/ 33814 w 67532"/>
                  <a:gd name="connsiteY4" fmla="*/ 67532 h 675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532" h="67532">
                    <a:moveTo>
                      <a:pt x="33814" y="67532"/>
                    </a:moveTo>
                    <a:cubicBezTo>
                      <a:pt x="52388" y="67532"/>
                      <a:pt x="67532" y="52483"/>
                      <a:pt x="67532" y="33814"/>
                    </a:cubicBezTo>
                    <a:cubicBezTo>
                      <a:pt x="67532" y="15145"/>
                      <a:pt x="52483" y="0"/>
                      <a:pt x="33814" y="0"/>
                    </a:cubicBezTo>
                    <a:cubicBezTo>
                      <a:pt x="15145" y="0"/>
                      <a:pt x="0" y="15145"/>
                      <a:pt x="0" y="33814"/>
                    </a:cubicBezTo>
                    <a:cubicBezTo>
                      <a:pt x="0" y="52483"/>
                      <a:pt x="15240" y="67532"/>
                      <a:pt x="33814" y="67532"/>
                    </a:cubicBezTo>
                    <a:close/>
                  </a:path>
                </a:pathLst>
              </a:custGeom>
              <a:grpFill/>
              <a:ln w="9525"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D3B6D81D-0932-84FC-A7B3-A35DF66A3F55}"/>
                  </a:ext>
                </a:extLst>
              </p:cNvPr>
              <p:cNvSpPr/>
              <p:nvPr/>
            </p:nvSpPr>
            <p:spPr>
              <a:xfrm>
                <a:off x="4425505" y="-638714"/>
                <a:ext cx="230409" cy="328707"/>
              </a:xfrm>
              <a:custGeom>
                <a:avLst/>
                <a:gdLst>
                  <a:gd name="connsiteX0" fmla="*/ 50863 w 230409"/>
                  <a:gd name="connsiteY0" fmla="*/ 316992 h 328707"/>
                  <a:gd name="connsiteX1" fmla="*/ 28003 w 230409"/>
                  <a:gd name="connsiteY1" fmla="*/ 328708 h 328707"/>
                  <a:gd name="connsiteX2" fmla="*/ 12382 w 230409"/>
                  <a:gd name="connsiteY2" fmla="*/ 324803 h 328707"/>
                  <a:gd name="connsiteX3" fmla="*/ 0 w 230409"/>
                  <a:gd name="connsiteY3" fmla="*/ 300704 h 328707"/>
                  <a:gd name="connsiteX4" fmla="*/ 3905 w 230409"/>
                  <a:gd name="connsiteY4" fmla="*/ 287655 h 328707"/>
                  <a:gd name="connsiteX5" fmla="*/ 82201 w 230409"/>
                  <a:gd name="connsiteY5" fmla="*/ 164402 h 328707"/>
                  <a:gd name="connsiteX6" fmla="*/ 3905 w 230409"/>
                  <a:gd name="connsiteY6" fmla="*/ 41148 h 328707"/>
                  <a:gd name="connsiteX7" fmla="*/ 0 w 230409"/>
                  <a:gd name="connsiteY7" fmla="*/ 27432 h 328707"/>
                  <a:gd name="connsiteX8" fmla="*/ 13049 w 230409"/>
                  <a:gd name="connsiteY8" fmla="*/ 3905 h 328707"/>
                  <a:gd name="connsiteX9" fmla="*/ 27432 w 230409"/>
                  <a:gd name="connsiteY9" fmla="*/ 0 h 328707"/>
                  <a:gd name="connsiteX10" fmla="*/ 50959 w 230409"/>
                  <a:gd name="connsiteY10" fmla="*/ 11716 h 328707"/>
                  <a:gd name="connsiteX11" fmla="*/ 114871 w 230409"/>
                  <a:gd name="connsiteY11" fmla="*/ 112776 h 328707"/>
                  <a:gd name="connsiteX12" fmla="*/ 179451 w 230409"/>
                  <a:gd name="connsiteY12" fmla="*/ 11716 h 328707"/>
                  <a:gd name="connsiteX13" fmla="*/ 202978 w 230409"/>
                  <a:gd name="connsiteY13" fmla="*/ 0 h 328707"/>
                  <a:gd name="connsiteX14" fmla="*/ 217361 w 230409"/>
                  <a:gd name="connsiteY14" fmla="*/ 3905 h 328707"/>
                  <a:gd name="connsiteX15" fmla="*/ 230410 w 230409"/>
                  <a:gd name="connsiteY15" fmla="*/ 27432 h 328707"/>
                  <a:gd name="connsiteX16" fmla="*/ 226504 w 230409"/>
                  <a:gd name="connsiteY16" fmla="*/ 41148 h 328707"/>
                  <a:gd name="connsiteX17" fmla="*/ 148209 w 230409"/>
                  <a:gd name="connsiteY17" fmla="*/ 164402 h 328707"/>
                  <a:gd name="connsiteX18" fmla="*/ 226504 w 230409"/>
                  <a:gd name="connsiteY18" fmla="*/ 287655 h 328707"/>
                  <a:gd name="connsiteX19" fmla="*/ 230410 w 230409"/>
                  <a:gd name="connsiteY19" fmla="*/ 300704 h 328707"/>
                  <a:gd name="connsiteX20" fmla="*/ 218027 w 230409"/>
                  <a:gd name="connsiteY20" fmla="*/ 324803 h 328707"/>
                  <a:gd name="connsiteX21" fmla="*/ 202406 w 230409"/>
                  <a:gd name="connsiteY21" fmla="*/ 328708 h 328707"/>
                  <a:gd name="connsiteX22" fmla="*/ 179546 w 230409"/>
                  <a:gd name="connsiteY22" fmla="*/ 316992 h 328707"/>
                  <a:gd name="connsiteX23" fmla="*/ 114967 w 230409"/>
                  <a:gd name="connsiteY23" fmla="*/ 216503 h 328707"/>
                  <a:gd name="connsiteX24" fmla="*/ 51054 w 230409"/>
                  <a:gd name="connsiteY24" fmla="*/ 316992 h 328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30409" h="328707">
                    <a:moveTo>
                      <a:pt x="50863" y="316992"/>
                    </a:moveTo>
                    <a:cubicBezTo>
                      <a:pt x="45625" y="324803"/>
                      <a:pt x="37147" y="328708"/>
                      <a:pt x="28003" y="328708"/>
                    </a:cubicBezTo>
                    <a:cubicBezTo>
                      <a:pt x="22765" y="328708"/>
                      <a:pt x="16954" y="327374"/>
                      <a:pt x="12382" y="324803"/>
                    </a:cubicBezTo>
                    <a:cubicBezTo>
                      <a:pt x="5239" y="320231"/>
                      <a:pt x="0" y="310420"/>
                      <a:pt x="0" y="300704"/>
                    </a:cubicBezTo>
                    <a:cubicBezTo>
                      <a:pt x="0" y="296132"/>
                      <a:pt x="1333" y="291560"/>
                      <a:pt x="3905" y="287655"/>
                    </a:cubicBezTo>
                    <a:lnTo>
                      <a:pt x="82201" y="164402"/>
                    </a:lnTo>
                    <a:lnTo>
                      <a:pt x="3905" y="41148"/>
                    </a:lnTo>
                    <a:cubicBezTo>
                      <a:pt x="1333" y="37243"/>
                      <a:pt x="0" y="32004"/>
                      <a:pt x="0" y="27432"/>
                    </a:cubicBezTo>
                    <a:cubicBezTo>
                      <a:pt x="0" y="18288"/>
                      <a:pt x="4572" y="8477"/>
                      <a:pt x="13049" y="3905"/>
                    </a:cubicBezTo>
                    <a:cubicBezTo>
                      <a:pt x="17621" y="1333"/>
                      <a:pt x="22193" y="0"/>
                      <a:pt x="27432" y="0"/>
                    </a:cubicBezTo>
                    <a:cubicBezTo>
                      <a:pt x="36576" y="0"/>
                      <a:pt x="45720" y="3905"/>
                      <a:pt x="50959" y="11716"/>
                    </a:cubicBezTo>
                    <a:lnTo>
                      <a:pt x="114871" y="112776"/>
                    </a:lnTo>
                    <a:lnTo>
                      <a:pt x="179451" y="11716"/>
                    </a:lnTo>
                    <a:cubicBezTo>
                      <a:pt x="184690" y="3905"/>
                      <a:pt x="193834" y="0"/>
                      <a:pt x="202978" y="0"/>
                    </a:cubicBezTo>
                    <a:cubicBezTo>
                      <a:pt x="208216" y="0"/>
                      <a:pt x="212789" y="1333"/>
                      <a:pt x="217361" y="3905"/>
                    </a:cubicBezTo>
                    <a:cubicBezTo>
                      <a:pt x="225838" y="8477"/>
                      <a:pt x="230410" y="18288"/>
                      <a:pt x="230410" y="27432"/>
                    </a:cubicBezTo>
                    <a:cubicBezTo>
                      <a:pt x="230410" y="32004"/>
                      <a:pt x="229076" y="37243"/>
                      <a:pt x="226504" y="41148"/>
                    </a:cubicBezTo>
                    <a:lnTo>
                      <a:pt x="148209" y="164402"/>
                    </a:lnTo>
                    <a:lnTo>
                      <a:pt x="226504" y="287655"/>
                    </a:lnTo>
                    <a:cubicBezTo>
                      <a:pt x="229076" y="291560"/>
                      <a:pt x="230410" y="296132"/>
                      <a:pt x="230410" y="300704"/>
                    </a:cubicBezTo>
                    <a:cubicBezTo>
                      <a:pt x="230410" y="310515"/>
                      <a:pt x="225171" y="320231"/>
                      <a:pt x="218027" y="324803"/>
                    </a:cubicBezTo>
                    <a:cubicBezTo>
                      <a:pt x="213455" y="327374"/>
                      <a:pt x="207550" y="328708"/>
                      <a:pt x="202406" y="328708"/>
                    </a:cubicBezTo>
                    <a:cubicBezTo>
                      <a:pt x="193262" y="328708"/>
                      <a:pt x="184785" y="324803"/>
                      <a:pt x="179546" y="316992"/>
                    </a:cubicBezTo>
                    <a:lnTo>
                      <a:pt x="114967" y="216503"/>
                    </a:lnTo>
                    <a:lnTo>
                      <a:pt x="51054" y="316992"/>
                    </a:lnTo>
                    <a:close/>
                  </a:path>
                </a:pathLst>
              </a:custGeom>
              <a:grpFill/>
              <a:ln w="9525"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EF8FCDF6-FD83-A9ED-A428-D7AEB92BB45B}"/>
                  </a:ext>
                </a:extLst>
              </p:cNvPr>
              <p:cNvSpPr/>
              <p:nvPr/>
            </p:nvSpPr>
            <p:spPr>
              <a:xfrm>
                <a:off x="4700015" y="-643286"/>
                <a:ext cx="336613" cy="464534"/>
              </a:xfrm>
              <a:custGeom>
                <a:avLst/>
                <a:gdLst>
                  <a:gd name="connsiteX0" fmla="*/ 55435 w 336613"/>
                  <a:gd name="connsiteY0" fmla="*/ 43053 h 464534"/>
                  <a:gd name="connsiteX1" fmla="*/ 167640 w 336613"/>
                  <a:gd name="connsiteY1" fmla="*/ 0 h 464534"/>
                  <a:gd name="connsiteX2" fmla="*/ 336613 w 336613"/>
                  <a:gd name="connsiteY2" fmla="*/ 168974 h 464534"/>
                  <a:gd name="connsiteX3" fmla="*/ 167640 w 336613"/>
                  <a:gd name="connsiteY3" fmla="*/ 336614 h 464534"/>
                  <a:gd name="connsiteX4" fmla="*/ 55435 w 336613"/>
                  <a:gd name="connsiteY4" fmla="*/ 293561 h 464534"/>
                  <a:gd name="connsiteX5" fmla="*/ 55435 w 336613"/>
                  <a:gd name="connsiteY5" fmla="*/ 437769 h 464534"/>
                  <a:gd name="connsiteX6" fmla="*/ 27432 w 336613"/>
                  <a:gd name="connsiteY6" fmla="*/ 464534 h 464534"/>
                  <a:gd name="connsiteX7" fmla="*/ 0 w 336613"/>
                  <a:gd name="connsiteY7" fmla="*/ 437769 h 464534"/>
                  <a:gd name="connsiteX8" fmla="*/ 0 w 336613"/>
                  <a:gd name="connsiteY8" fmla="*/ 29432 h 464534"/>
                  <a:gd name="connsiteX9" fmla="*/ 27432 w 336613"/>
                  <a:gd name="connsiteY9" fmla="*/ 2667 h 464534"/>
                  <a:gd name="connsiteX10" fmla="*/ 55435 w 336613"/>
                  <a:gd name="connsiteY10" fmla="*/ 29432 h 464534"/>
                  <a:gd name="connsiteX11" fmla="*/ 55435 w 336613"/>
                  <a:gd name="connsiteY11" fmla="*/ 43148 h 464534"/>
                  <a:gd name="connsiteX12" fmla="*/ 167640 w 336613"/>
                  <a:gd name="connsiteY12" fmla="*/ 56102 h 464534"/>
                  <a:gd name="connsiteX13" fmla="*/ 55435 w 336613"/>
                  <a:gd name="connsiteY13" fmla="*/ 168974 h 464534"/>
                  <a:gd name="connsiteX14" fmla="*/ 167640 w 336613"/>
                  <a:gd name="connsiteY14" fmla="*/ 281178 h 464534"/>
                  <a:gd name="connsiteX15" fmla="*/ 280511 w 336613"/>
                  <a:gd name="connsiteY15" fmla="*/ 168974 h 464534"/>
                  <a:gd name="connsiteX16" fmla="*/ 167640 w 336613"/>
                  <a:gd name="connsiteY16" fmla="*/ 56102 h 46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6613" h="464534">
                    <a:moveTo>
                      <a:pt x="55435" y="43053"/>
                    </a:moveTo>
                    <a:cubicBezTo>
                      <a:pt x="84772" y="16288"/>
                      <a:pt x="124587" y="0"/>
                      <a:pt x="167640" y="0"/>
                    </a:cubicBezTo>
                    <a:cubicBezTo>
                      <a:pt x="261556" y="0"/>
                      <a:pt x="336613" y="75057"/>
                      <a:pt x="336613" y="168974"/>
                    </a:cubicBezTo>
                    <a:cubicBezTo>
                      <a:pt x="336613" y="262890"/>
                      <a:pt x="261556" y="336614"/>
                      <a:pt x="167640" y="336614"/>
                    </a:cubicBezTo>
                    <a:cubicBezTo>
                      <a:pt x="124587" y="336614"/>
                      <a:pt x="84772" y="320326"/>
                      <a:pt x="55435" y="293561"/>
                    </a:cubicBezTo>
                    <a:lnTo>
                      <a:pt x="55435" y="437769"/>
                    </a:lnTo>
                    <a:cubicBezTo>
                      <a:pt x="55435" y="452152"/>
                      <a:pt x="42386" y="464534"/>
                      <a:pt x="27432" y="464534"/>
                    </a:cubicBezTo>
                    <a:cubicBezTo>
                      <a:pt x="13716" y="464534"/>
                      <a:pt x="0" y="452152"/>
                      <a:pt x="0" y="437769"/>
                    </a:cubicBezTo>
                    <a:lnTo>
                      <a:pt x="0" y="29432"/>
                    </a:lnTo>
                    <a:cubicBezTo>
                      <a:pt x="0" y="15050"/>
                      <a:pt x="13716" y="2667"/>
                      <a:pt x="27432" y="2667"/>
                    </a:cubicBezTo>
                    <a:cubicBezTo>
                      <a:pt x="42386" y="2667"/>
                      <a:pt x="55435" y="15050"/>
                      <a:pt x="55435" y="29432"/>
                    </a:cubicBezTo>
                    <a:lnTo>
                      <a:pt x="55435" y="43148"/>
                    </a:lnTo>
                    <a:close/>
                    <a:moveTo>
                      <a:pt x="167640" y="56102"/>
                    </a:moveTo>
                    <a:cubicBezTo>
                      <a:pt x="104966" y="56102"/>
                      <a:pt x="55435" y="105632"/>
                      <a:pt x="55435" y="168974"/>
                    </a:cubicBezTo>
                    <a:cubicBezTo>
                      <a:pt x="55435" y="232315"/>
                      <a:pt x="105061" y="281178"/>
                      <a:pt x="167640" y="281178"/>
                    </a:cubicBezTo>
                    <a:cubicBezTo>
                      <a:pt x="230219" y="281178"/>
                      <a:pt x="280511" y="231648"/>
                      <a:pt x="280511" y="168974"/>
                    </a:cubicBezTo>
                    <a:cubicBezTo>
                      <a:pt x="280511" y="106299"/>
                      <a:pt x="230981" y="56102"/>
                      <a:pt x="167640" y="56102"/>
                    </a:cubicBezTo>
                    <a:close/>
                  </a:path>
                </a:pathLst>
              </a:custGeom>
              <a:grpFill/>
              <a:ln w="9525"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2C206567-816C-3273-F250-746A2C59F844}"/>
                  </a:ext>
                </a:extLst>
              </p:cNvPr>
              <p:cNvSpPr/>
              <p:nvPr/>
            </p:nvSpPr>
            <p:spPr>
              <a:xfrm>
                <a:off x="5458681" y="-643286"/>
                <a:ext cx="170307" cy="334041"/>
              </a:xfrm>
              <a:custGeom>
                <a:avLst/>
                <a:gdLst>
                  <a:gd name="connsiteX0" fmla="*/ 55531 w 170307"/>
                  <a:gd name="connsiteY0" fmla="*/ 138303 h 334041"/>
                  <a:gd name="connsiteX1" fmla="*/ 55531 w 170307"/>
                  <a:gd name="connsiteY1" fmla="*/ 307277 h 334041"/>
                  <a:gd name="connsiteX2" fmla="*/ 28099 w 170307"/>
                  <a:gd name="connsiteY2" fmla="*/ 334042 h 334041"/>
                  <a:gd name="connsiteX3" fmla="*/ 0 w 170307"/>
                  <a:gd name="connsiteY3" fmla="*/ 307277 h 334041"/>
                  <a:gd name="connsiteX4" fmla="*/ 0 w 170307"/>
                  <a:gd name="connsiteY4" fmla="*/ 29337 h 334041"/>
                  <a:gd name="connsiteX5" fmla="*/ 28099 w 170307"/>
                  <a:gd name="connsiteY5" fmla="*/ 2572 h 334041"/>
                  <a:gd name="connsiteX6" fmla="*/ 55531 w 170307"/>
                  <a:gd name="connsiteY6" fmla="*/ 28004 h 334041"/>
                  <a:gd name="connsiteX7" fmla="*/ 139637 w 170307"/>
                  <a:gd name="connsiteY7" fmla="*/ 0 h 334041"/>
                  <a:gd name="connsiteX8" fmla="*/ 170307 w 170307"/>
                  <a:gd name="connsiteY8" fmla="*/ 27432 h 334041"/>
                  <a:gd name="connsiteX9" fmla="*/ 139637 w 170307"/>
                  <a:gd name="connsiteY9" fmla="*/ 56102 h 334041"/>
                  <a:gd name="connsiteX10" fmla="*/ 55531 w 170307"/>
                  <a:gd name="connsiteY10" fmla="*/ 138303 h 334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0307" h="334041">
                    <a:moveTo>
                      <a:pt x="55531" y="138303"/>
                    </a:moveTo>
                    <a:lnTo>
                      <a:pt x="55531" y="307277"/>
                    </a:lnTo>
                    <a:cubicBezTo>
                      <a:pt x="55531" y="321659"/>
                      <a:pt x="41815" y="334042"/>
                      <a:pt x="28099" y="334042"/>
                    </a:cubicBezTo>
                    <a:cubicBezTo>
                      <a:pt x="13049" y="334042"/>
                      <a:pt x="0" y="321659"/>
                      <a:pt x="0" y="307277"/>
                    </a:cubicBezTo>
                    <a:lnTo>
                      <a:pt x="0" y="29337"/>
                    </a:lnTo>
                    <a:cubicBezTo>
                      <a:pt x="0" y="14954"/>
                      <a:pt x="13049" y="2572"/>
                      <a:pt x="28099" y="2572"/>
                    </a:cubicBezTo>
                    <a:cubicBezTo>
                      <a:pt x="41148" y="2572"/>
                      <a:pt x="54864" y="14288"/>
                      <a:pt x="55531" y="28004"/>
                    </a:cubicBezTo>
                    <a:cubicBezTo>
                      <a:pt x="78391" y="10382"/>
                      <a:pt x="107728" y="572"/>
                      <a:pt x="139637" y="0"/>
                    </a:cubicBezTo>
                    <a:cubicBezTo>
                      <a:pt x="157258" y="0"/>
                      <a:pt x="170307" y="13716"/>
                      <a:pt x="170307" y="27432"/>
                    </a:cubicBezTo>
                    <a:cubicBezTo>
                      <a:pt x="170307" y="42386"/>
                      <a:pt x="156591" y="56102"/>
                      <a:pt x="139637" y="56102"/>
                    </a:cubicBezTo>
                    <a:cubicBezTo>
                      <a:pt x="95917" y="57436"/>
                      <a:pt x="55531" y="73057"/>
                      <a:pt x="55531" y="138303"/>
                    </a:cubicBezTo>
                    <a:close/>
                  </a:path>
                </a:pathLst>
              </a:custGeom>
              <a:grpFill/>
              <a:ln w="9525"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42C4860C-6768-AA07-7044-5D49CD178809}"/>
                  </a:ext>
                </a:extLst>
              </p:cNvPr>
              <p:cNvSpPr/>
              <p:nvPr/>
            </p:nvSpPr>
            <p:spPr>
              <a:xfrm>
                <a:off x="5680614" y="-640714"/>
                <a:ext cx="55435" cy="331469"/>
              </a:xfrm>
              <a:custGeom>
                <a:avLst/>
                <a:gdLst>
                  <a:gd name="connsiteX0" fmla="*/ 28004 w 55435"/>
                  <a:gd name="connsiteY0" fmla="*/ 0 h 331469"/>
                  <a:gd name="connsiteX1" fmla="*/ 0 w 55435"/>
                  <a:gd name="connsiteY1" fmla="*/ 26765 h 331469"/>
                  <a:gd name="connsiteX2" fmla="*/ 0 w 55435"/>
                  <a:gd name="connsiteY2" fmla="*/ 304705 h 331469"/>
                  <a:gd name="connsiteX3" fmla="*/ 28004 w 55435"/>
                  <a:gd name="connsiteY3" fmla="*/ 331470 h 331469"/>
                  <a:gd name="connsiteX4" fmla="*/ 55436 w 55435"/>
                  <a:gd name="connsiteY4" fmla="*/ 304705 h 331469"/>
                  <a:gd name="connsiteX5" fmla="*/ 55436 w 55435"/>
                  <a:gd name="connsiteY5" fmla="*/ 26765 h 331469"/>
                  <a:gd name="connsiteX6" fmla="*/ 28004 w 55435"/>
                  <a:gd name="connsiteY6" fmla="*/ 0 h 331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435" h="331469">
                    <a:moveTo>
                      <a:pt x="28004" y="0"/>
                    </a:moveTo>
                    <a:cubicBezTo>
                      <a:pt x="13049" y="0"/>
                      <a:pt x="0" y="12382"/>
                      <a:pt x="0" y="26765"/>
                    </a:cubicBezTo>
                    <a:lnTo>
                      <a:pt x="0" y="304705"/>
                    </a:lnTo>
                    <a:cubicBezTo>
                      <a:pt x="0" y="319088"/>
                      <a:pt x="13049" y="331470"/>
                      <a:pt x="28004" y="331470"/>
                    </a:cubicBezTo>
                    <a:cubicBezTo>
                      <a:pt x="41720" y="331470"/>
                      <a:pt x="55436" y="319088"/>
                      <a:pt x="55436" y="304705"/>
                    </a:cubicBezTo>
                    <a:lnTo>
                      <a:pt x="55436" y="26765"/>
                    </a:lnTo>
                    <a:cubicBezTo>
                      <a:pt x="55436" y="12382"/>
                      <a:pt x="41720" y="0"/>
                      <a:pt x="28004" y="0"/>
                    </a:cubicBezTo>
                    <a:close/>
                  </a:path>
                </a:pathLst>
              </a:custGeom>
              <a:grpFill/>
              <a:ln w="9525"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36E51065-1445-E468-69EE-225A19B3113A}"/>
                  </a:ext>
                </a:extLst>
              </p:cNvPr>
              <p:cNvSpPr/>
              <p:nvPr/>
            </p:nvSpPr>
            <p:spPr>
              <a:xfrm>
                <a:off x="5781674" y="-643286"/>
                <a:ext cx="336613" cy="336613"/>
              </a:xfrm>
              <a:custGeom>
                <a:avLst/>
                <a:gdLst>
                  <a:gd name="connsiteX0" fmla="*/ 281178 w 336613"/>
                  <a:gd name="connsiteY0" fmla="*/ 29337 h 336613"/>
                  <a:gd name="connsiteX1" fmla="*/ 309181 w 336613"/>
                  <a:gd name="connsiteY1" fmla="*/ 2572 h 336613"/>
                  <a:gd name="connsiteX2" fmla="*/ 336613 w 336613"/>
                  <a:gd name="connsiteY2" fmla="*/ 29337 h 336613"/>
                  <a:gd name="connsiteX3" fmla="*/ 336613 w 336613"/>
                  <a:gd name="connsiteY3" fmla="*/ 307277 h 336613"/>
                  <a:gd name="connsiteX4" fmla="*/ 309181 w 336613"/>
                  <a:gd name="connsiteY4" fmla="*/ 334042 h 336613"/>
                  <a:gd name="connsiteX5" fmla="*/ 281178 w 336613"/>
                  <a:gd name="connsiteY5" fmla="*/ 307277 h 336613"/>
                  <a:gd name="connsiteX6" fmla="*/ 281178 w 336613"/>
                  <a:gd name="connsiteY6" fmla="*/ 293561 h 336613"/>
                  <a:gd name="connsiteX7" fmla="*/ 168973 w 336613"/>
                  <a:gd name="connsiteY7" fmla="*/ 336614 h 336613"/>
                  <a:gd name="connsiteX8" fmla="*/ 0 w 336613"/>
                  <a:gd name="connsiteY8" fmla="*/ 167640 h 336613"/>
                  <a:gd name="connsiteX9" fmla="*/ 168973 w 336613"/>
                  <a:gd name="connsiteY9" fmla="*/ 0 h 336613"/>
                  <a:gd name="connsiteX10" fmla="*/ 281178 w 336613"/>
                  <a:gd name="connsiteY10" fmla="*/ 43053 h 336613"/>
                  <a:gd name="connsiteX11" fmla="*/ 281178 w 336613"/>
                  <a:gd name="connsiteY11" fmla="*/ 29337 h 336613"/>
                  <a:gd name="connsiteX12" fmla="*/ 168973 w 336613"/>
                  <a:gd name="connsiteY12" fmla="*/ 280511 h 336613"/>
                  <a:gd name="connsiteX13" fmla="*/ 281178 w 336613"/>
                  <a:gd name="connsiteY13" fmla="*/ 167640 h 336613"/>
                  <a:gd name="connsiteX14" fmla="*/ 168973 w 336613"/>
                  <a:gd name="connsiteY14" fmla="*/ 55435 h 336613"/>
                  <a:gd name="connsiteX15" fmla="*/ 56102 w 336613"/>
                  <a:gd name="connsiteY15" fmla="*/ 167640 h 336613"/>
                  <a:gd name="connsiteX16" fmla="*/ 168973 w 336613"/>
                  <a:gd name="connsiteY16" fmla="*/ 280511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6613" h="336613">
                    <a:moveTo>
                      <a:pt x="281178" y="29337"/>
                    </a:moveTo>
                    <a:cubicBezTo>
                      <a:pt x="281178" y="14954"/>
                      <a:pt x="294227" y="2572"/>
                      <a:pt x="309181" y="2572"/>
                    </a:cubicBezTo>
                    <a:cubicBezTo>
                      <a:pt x="322897" y="2572"/>
                      <a:pt x="336613" y="14954"/>
                      <a:pt x="336613" y="29337"/>
                    </a:cubicBezTo>
                    <a:lnTo>
                      <a:pt x="336613" y="307277"/>
                    </a:lnTo>
                    <a:cubicBezTo>
                      <a:pt x="336613" y="321659"/>
                      <a:pt x="322897" y="334042"/>
                      <a:pt x="309181" y="334042"/>
                    </a:cubicBezTo>
                    <a:cubicBezTo>
                      <a:pt x="294132" y="334042"/>
                      <a:pt x="281178" y="321659"/>
                      <a:pt x="281178" y="307277"/>
                    </a:cubicBezTo>
                    <a:lnTo>
                      <a:pt x="281178" y="293561"/>
                    </a:lnTo>
                    <a:cubicBezTo>
                      <a:pt x="251174" y="320326"/>
                      <a:pt x="212027" y="336614"/>
                      <a:pt x="168973" y="336614"/>
                    </a:cubicBezTo>
                    <a:cubicBezTo>
                      <a:pt x="75057" y="336614"/>
                      <a:pt x="0" y="261652"/>
                      <a:pt x="0" y="167640"/>
                    </a:cubicBezTo>
                    <a:cubicBezTo>
                      <a:pt x="0" y="73628"/>
                      <a:pt x="75057" y="0"/>
                      <a:pt x="168973" y="0"/>
                    </a:cubicBezTo>
                    <a:cubicBezTo>
                      <a:pt x="212027" y="0"/>
                      <a:pt x="251174" y="16288"/>
                      <a:pt x="281178" y="43053"/>
                    </a:cubicBezTo>
                    <a:lnTo>
                      <a:pt x="281178" y="29337"/>
                    </a:lnTo>
                    <a:close/>
                    <a:moveTo>
                      <a:pt x="168973" y="280511"/>
                    </a:moveTo>
                    <a:cubicBezTo>
                      <a:pt x="231648" y="280511"/>
                      <a:pt x="281178" y="230886"/>
                      <a:pt x="281178" y="167640"/>
                    </a:cubicBezTo>
                    <a:cubicBezTo>
                      <a:pt x="281178" y="104394"/>
                      <a:pt x="231553" y="55435"/>
                      <a:pt x="168973" y="55435"/>
                    </a:cubicBezTo>
                    <a:cubicBezTo>
                      <a:pt x="106394" y="55435"/>
                      <a:pt x="56102" y="104966"/>
                      <a:pt x="56102" y="167640"/>
                    </a:cubicBezTo>
                    <a:cubicBezTo>
                      <a:pt x="56102" y="230315"/>
                      <a:pt x="105632" y="280511"/>
                      <a:pt x="168973" y="280511"/>
                    </a:cubicBezTo>
                    <a:close/>
                  </a:path>
                </a:pathLst>
              </a:custGeom>
              <a:grpFill/>
              <a:ln w="9525"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4D4A6840-3696-C5F3-303B-8725AEE851C9}"/>
                  </a:ext>
                </a:extLst>
              </p:cNvPr>
              <p:cNvSpPr/>
              <p:nvPr/>
            </p:nvSpPr>
            <p:spPr>
              <a:xfrm>
                <a:off x="6171723" y="-643286"/>
                <a:ext cx="284416" cy="334041"/>
              </a:xfrm>
              <a:custGeom>
                <a:avLst/>
                <a:gdLst>
                  <a:gd name="connsiteX0" fmla="*/ 228981 w 284416"/>
                  <a:gd name="connsiteY0" fmla="*/ 141542 h 334041"/>
                  <a:gd name="connsiteX1" fmla="*/ 142208 w 284416"/>
                  <a:gd name="connsiteY1" fmla="*/ 54769 h 334041"/>
                  <a:gd name="connsiteX2" fmla="*/ 55435 w 284416"/>
                  <a:gd name="connsiteY2" fmla="*/ 138303 h 334041"/>
                  <a:gd name="connsiteX3" fmla="*/ 55435 w 284416"/>
                  <a:gd name="connsiteY3" fmla="*/ 307277 h 334041"/>
                  <a:gd name="connsiteX4" fmla="*/ 28004 w 284416"/>
                  <a:gd name="connsiteY4" fmla="*/ 334042 h 334041"/>
                  <a:gd name="connsiteX5" fmla="*/ 0 w 284416"/>
                  <a:gd name="connsiteY5" fmla="*/ 307277 h 334041"/>
                  <a:gd name="connsiteX6" fmla="*/ 0 w 284416"/>
                  <a:gd name="connsiteY6" fmla="*/ 29337 h 334041"/>
                  <a:gd name="connsiteX7" fmla="*/ 28004 w 284416"/>
                  <a:gd name="connsiteY7" fmla="*/ 2572 h 334041"/>
                  <a:gd name="connsiteX8" fmla="*/ 55435 w 284416"/>
                  <a:gd name="connsiteY8" fmla="*/ 28004 h 334041"/>
                  <a:gd name="connsiteX9" fmla="*/ 141541 w 284416"/>
                  <a:gd name="connsiteY9" fmla="*/ 0 h 334041"/>
                  <a:gd name="connsiteX10" fmla="*/ 284416 w 284416"/>
                  <a:gd name="connsiteY10" fmla="*/ 133731 h 334041"/>
                  <a:gd name="connsiteX11" fmla="*/ 284416 w 284416"/>
                  <a:gd name="connsiteY11" fmla="*/ 307277 h 334041"/>
                  <a:gd name="connsiteX12" fmla="*/ 256984 w 284416"/>
                  <a:gd name="connsiteY12" fmla="*/ 334042 h 334041"/>
                  <a:gd name="connsiteX13" fmla="*/ 228886 w 284416"/>
                  <a:gd name="connsiteY13" fmla="*/ 307277 h 334041"/>
                  <a:gd name="connsiteX14" fmla="*/ 228886 w 284416"/>
                  <a:gd name="connsiteY14" fmla="*/ 141542 h 334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4416" h="334041">
                    <a:moveTo>
                      <a:pt x="228981" y="141542"/>
                    </a:moveTo>
                    <a:cubicBezTo>
                      <a:pt x="228981" y="95250"/>
                      <a:pt x="188500" y="54769"/>
                      <a:pt x="142208" y="54769"/>
                    </a:cubicBezTo>
                    <a:cubicBezTo>
                      <a:pt x="95917" y="54769"/>
                      <a:pt x="55435" y="73057"/>
                      <a:pt x="55435" y="138303"/>
                    </a:cubicBezTo>
                    <a:lnTo>
                      <a:pt x="55435" y="307277"/>
                    </a:lnTo>
                    <a:cubicBezTo>
                      <a:pt x="55435" y="321659"/>
                      <a:pt x="41719" y="334042"/>
                      <a:pt x="28004" y="334042"/>
                    </a:cubicBezTo>
                    <a:cubicBezTo>
                      <a:pt x="12954" y="334042"/>
                      <a:pt x="0" y="321659"/>
                      <a:pt x="0" y="307277"/>
                    </a:cubicBezTo>
                    <a:lnTo>
                      <a:pt x="0" y="29337"/>
                    </a:lnTo>
                    <a:cubicBezTo>
                      <a:pt x="0" y="14954"/>
                      <a:pt x="13049" y="2572"/>
                      <a:pt x="28004" y="2572"/>
                    </a:cubicBezTo>
                    <a:cubicBezTo>
                      <a:pt x="41053" y="2572"/>
                      <a:pt x="54769" y="14288"/>
                      <a:pt x="55435" y="28004"/>
                    </a:cubicBezTo>
                    <a:cubicBezTo>
                      <a:pt x="78962" y="9716"/>
                      <a:pt x="108966" y="0"/>
                      <a:pt x="141541" y="0"/>
                    </a:cubicBezTo>
                    <a:cubicBezTo>
                      <a:pt x="217265" y="0"/>
                      <a:pt x="284416" y="59341"/>
                      <a:pt x="284416" y="133731"/>
                    </a:cubicBezTo>
                    <a:lnTo>
                      <a:pt x="284416" y="307277"/>
                    </a:lnTo>
                    <a:cubicBezTo>
                      <a:pt x="284416" y="321659"/>
                      <a:pt x="270700" y="334042"/>
                      <a:pt x="256984" y="334042"/>
                    </a:cubicBezTo>
                    <a:cubicBezTo>
                      <a:pt x="241935" y="334042"/>
                      <a:pt x="228886" y="321659"/>
                      <a:pt x="228886" y="307277"/>
                    </a:cubicBezTo>
                    <a:lnTo>
                      <a:pt x="228886" y="141542"/>
                    </a:lnTo>
                    <a:close/>
                  </a:path>
                </a:pathLst>
              </a:custGeom>
              <a:grpFill/>
              <a:ln w="9525"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EE3A0290-60F4-DE2A-DC5A-C68725C4C49F}"/>
                  </a:ext>
                </a:extLst>
              </p:cNvPr>
              <p:cNvSpPr/>
              <p:nvPr/>
            </p:nvSpPr>
            <p:spPr>
              <a:xfrm>
                <a:off x="4073461" y="-643286"/>
                <a:ext cx="336708" cy="336613"/>
              </a:xfrm>
              <a:custGeom>
                <a:avLst/>
                <a:gdLst>
                  <a:gd name="connsiteX0" fmla="*/ 336613 w 336708"/>
                  <a:gd name="connsiteY0" fmla="*/ 158496 h 336613"/>
                  <a:gd name="connsiteX1" fmla="*/ 168973 w 336708"/>
                  <a:gd name="connsiteY1" fmla="*/ 0 h 336613"/>
                  <a:gd name="connsiteX2" fmla="*/ 0 w 336708"/>
                  <a:gd name="connsiteY2" fmla="*/ 167640 h 336613"/>
                  <a:gd name="connsiteX3" fmla="*/ 168973 w 336708"/>
                  <a:gd name="connsiteY3" fmla="*/ 336614 h 336613"/>
                  <a:gd name="connsiteX4" fmla="*/ 285750 w 336708"/>
                  <a:gd name="connsiteY4" fmla="*/ 288989 h 336613"/>
                  <a:gd name="connsiteX5" fmla="*/ 295561 w 336708"/>
                  <a:gd name="connsiteY5" fmla="*/ 268129 h 336613"/>
                  <a:gd name="connsiteX6" fmla="*/ 267462 w 336708"/>
                  <a:gd name="connsiteY6" fmla="*/ 240125 h 336613"/>
                  <a:gd name="connsiteX7" fmla="*/ 245269 w 336708"/>
                  <a:gd name="connsiteY7" fmla="*/ 251270 h 336613"/>
                  <a:gd name="connsiteX8" fmla="*/ 168973 w 336708"/>
                  <a:gd name="connsiteY8" fmla="*/ 280607 h 336613"/>
                  <a:gd name="connsiteX9" fmla="*/ 57436 w 336708"/>
                  <a:gd name="connsiteY9" fmla="*/ 188690 h 336613"/>
                  <a:gd name="connsiteX10" fmla="*/ 309277 w 336708"/>
                  <a:gd name="connsiteY10" fmla="*/ 188690 h 336613"/>
                  <a:gd name="connsiteX11" fmla="*/ 309848 w 336708"/>
                  <a:gd name="connsiteY11" fmla="*/ 188690 h 336613"/>
                  <a:gd name="connsiteX12" fmla="*/ 310610 w 336708"/>
                  <a:gd name="connsiteY12" fmla="*/ 188690 h 336613"/>
                  <a:gd name="connsiteX13" fmla="*/ 312039 w 336708"/>
                  <a:gd name="connsiteY13" fmla="*/ 188405 h 336613"/>
                  <a:gd name="connsiteX14" fmla="*/ 314896 w 336708"/>
                  <a:gd name="connsiteY14" fmla="*/ 187833 h 336613"/>
                  <a:gd name="connsiteX15" fmla="*/ 336709 w 336708"/>
                  <a:gd name="connsiteY15" fmla="*/ 158687 h 336613"/>
                  <a:gd name="connsiteX16" fmla="*/ 168973 w 336708"/>
                  <a:gd name="connsiteY16" fmla="*/ 55435 h 336613"/>
                  <a:gd name="connsiteX17" fmla="*/ 275939 w 336708"/>
                  <a:gd name="connsiteY17" fmla="*/ 133160 h 336613"/>
                  <a:gd name="connsiteX18" fmla="*/ 61341 w 336708"/>
                  <a:gd name="connsiteY18" fmla="*/ 133160 h 336613"/>
                  <a:gd name="connsiteX19" fmla="*/ 168973 w 336708"/>
                  <a:gd name="connsiteY19" fmla="*/ 55435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6708" h="336613">
                    <a:moveTo>
                      <a:pt x="336613" y="158496"/>
                    </a:moveTo>
                    <a:cubicBezTo>
                      <a:pt x="335280" y="73057"/>
                      <a:pt x="258985" y="0"/>
                      <a:pt x="168973" y="0"/>
                    </a:cubicBezTo>
                    <a:cubicBezTo>
                      <a:pt x="78962" y="0"/>
                      <a:pt x="0" y="75057"/>
                      <a:pt x="0" y="167640"/>
                    </a:cubicBezTo>
                    <a:cubicBezTo>
                      <a:pt x="0" y="260223"/>
                      <a:pt x="74962" y="336614"/>
                      <a:pt x="168973" y="336614"/>
                    </a:cubicBezTo>
                    <a:cubicBezTo>
                      <a:pt x="214027" y="336614"/>
                      <a:pt x="255746" y="318992"/>
                      <a:pt x="285750" y="288989"/>
                    </a:cubicBezTo>
                    <a:cubicBezTo>
                      <a:pt x="291655" y="283750"/>
                      <a:pt x="295561" y="275939"/>
                      <a:pt x="295561" y="268129"/>
                    </a:cubicBezTo>
                    <a:cubicBezTo>
                      <a:pt x="295561" y="253175"/>
                      <a:pt x="282511" y="240125"/>
                      <a:pt x="267462" y="240125"/>
                    </a:cubicBezTo>
                    <a:cubicBezTo>
                      <a:pt x="258985" y="240125"/>
                      <a:pt x="251174" y="245364"/>
                      <a:pt x="245269" y="251270"/>
                    </a:cubicBezTo>
                    <a:cubicBezTo>
                      <a:pt x="226314" y="271463"/>
                      <a:pt x="198311" y="280607"/>
                      <a:pt x="168973" y="280607"/>
                    </a:cubicBezTo>
                    <a:cubicBezTo>
                      <a:pt x="112871" y="280607"/>
                      <a:pt x="67246" y="242126"/>
                      <a:pt x="57436" y="188690"/>
                    </a:cubicBezTo>
                    <a:lnTo>
                      <a:pt x="309277" y="188690"/>
                    </a:lnTo>
                    <a:cubicBezTo>
                      <a:pt x="309277" y="188690"/>
                      <a:pt x="309658" y="188690"/>
                      <a:pt x="309848" y="188690"/>
                    </a:cubicBezTo>
                    <a:lnTo>
                      <a:pt x="310610" y="188690"/>
                    </a:lnTo>
                    <a:cubicBezTo>
                      <a:pt x="310610" y="188690"/>
                      <a:pt x="311563" y="188500"/>
                      <a:pt x="312039" y="188405"/>
                    </a:cubicBezTo>
                    <a:cubicBezTo>
                      <a:pt x="312991" y="188309"/>
                      <a:pt x="313944" y="188119"/>
                      <a:pt x="314896" y="187833"/>
                    </a:cubicBezTo>
                    <a:cubicBezTo>
                      <a:pt x="326803" y="184595"/>
                      <a:pt x="336709" y="173260"/>
                      <a:pt x="336709" y="158687"/>
                    </a:cubicBezTo>
                    <a:close/>
                    <a:moveTo>
                      <a:pt x="168973" y="55435"/>
                    </a:moveTo>
                    <a:cubicBezTo>
                      <a:pt x="219551" y="55435"/>
                      <a:pt x="261556" y="87916"/>
                      <a:pt x="275939" y="133160"/>
                    </a:cubicBezTo>
                    <a:lnTo>
                      <a:pt x="61341" y="133160"/>
                    </a:lnTo>
                    <a:cubicBezTo>
                      <a:pt x="75724" y="87916"/>
                      <a:pt x="117729" y="55435"/>
                      <a:pt x="168973" y="55435"/>
                    </a:cubicBezTo>
                    <a:close/>
                  </a:path>
                </a:pathLst>
              </a:custGeom>
              <a:grpFill/>
              <a:ln w="9525" cap="flat">
                <a:noFill/>
                <a:prstDash val="solid"/>
                <a:miter/>
              </a:ln>
            </p:spPr>
            <p:txBody>
              <a:bodyPr rtlCol="0" anchor="ctr"/>
              <a:lstStyle/>
              <a:p>
                <a:endParaRPr lang="en-GB"/>
              </a:p>
            </p:txBody>
          </p:sp>
          <p:sp>
            <p:nvSpPr>
              <p:cNvPr id="45" name="Freeform: Shape 44">
                <a:extLst>
                  <a:ext uri="{FF2B5EF4-FFF2-40B4-BE49-F238E27FC236}">
                    <a16:creationId xmlns:a16="http://schemas.microsoft.com/office/drawing/2014/main" id="{0061C69C-E79E-7B4E-F29D-29A5D9D0860B}"/>
                  </a:ext>
                </a:extLst>
              </p:cNvPr>
              <p:cNvSpPr/>
              <p:nvPr/>
            </p:nvSpPr>
            <p:spPr>
              <a:xfrm>
                <a:off x="5075205" y="-643286"/>
                <a:ext cx="336708" cy="336613"/>
              </a:xfrm>
              <a:custGeom>
                <a:avLst/>
                <a:gdLst>
                  <a:gd name="connsiteX0" fmla="*/ 336613 w 336708"/>
                  <a:gd name="connsiteY0" fmla="*/ 158496 h 336613"/>
                  <a:gd name="connsiteX1" fmla="*/ 168974 w 336708"/>
                  <a:gd name="connsiteY1" fmla="*/ 0 h 336613"/>
                  <a:gd name="connsiteX2" fmla="*/ 0 w 336708"/>
                  <a:gd name="connsiteY2" fmla="*/ 167640 h 336613"/>
                  <a:gd name="connsiteX3" fmla="*/ 168974 w 336708"/>
                  <a:gd name="connsiteY3" fmla="*/ 336614 h 336613"/>
                  <a:gd name="connsiteX4" fmla="*/ 285750 w 336708"/>
                  <a:gd name="connsiteY4" fmla="*/ 288989 h 336613"/>
                  <a:gd name="connsiteX5" fmla="*/ 295561 w 336708"/>
                  <a:gd name="connsiteY5" fmla="*/ 268129 h 336613"/>
                  <a:gd name="connsiteX6" fmla="*/ 267557 w 336708"/>
                  <a:gd name="connsiteY6" fmla="*/ 240125 h 336613"/>
                  <a:gd name="connsiteX7" fmla="*/ 245364 w 336708"/>
                  <a:gd name="connsiteY7" fmla="*/ 251270 h 336613"/>
                  <a:gd name="connsiteX8" fmla="*/ 169069 w 336708"/>
                  <a:gd name="connsiteY8" fmla="*/ 280607 h 336613"/>
                  <a:gd name="connsiteX9" fmla="*/ 57531 w 336708"/>
                  <a:gd name="connsiteY9" fmla="*/ 188690 h 336613"/>
                  <a:gd name="connsiteX10" fmla="*/ 308896 w 336708"/>
                  <a:gd name="connsiteY10" fmla="*/ 188690 h 336613"/>
                  <a:gd name="connsiteX11" fmla="*/ 309372 w 336708"/>
                  <a:gd name="connsiteY11" fmla="*/ 188690 h 336613"/>
                  <a:gd name="connsiteX12" fmla="*/ 310610 w 336708"/>
                  <a:gd name="connsiteY12" fmla="*/ 188690 h 336613"/>
                  <a:gd name="connsiteX13" fmla="*/ 312801 w 336708"/>
                  <a:gd name="connsiteY13" fmla="*/ 188214 h 336613"/>
                  <a:gd name="connsiteX14" fmla="*/ 313944 w 336708"/>
                  <a:gd name="connsiteY14" fmla="*/ 188024 h 336613"/>
                  <a:gd name="connsiteX15" fmla="*/ 336709 w 336708"/>
                  <a:gd name="connsiteY15" fmla="*/ 158687 h 336613"/>
                  <a:gd name="connsiteX16" fmla="*/ 168974 w 336708"/>
                  <a:gd name="connsiteY16" fmla="*/ 55435 h 336613"/>
                  <a:gd name="connsiteX17" fmla="*/ 275939 w 336708"/>
                  <a:gd name="connsiteY17" fmla="*/ 133160 h 336613"/>
                  <a:gd name="connsiteX18" fmla="*/ 61341 w 336708"/>
                  <a:gd name="connsiteY18" fmla="*/ 133160 h 336613"/>
                  <a:gd name="connsiteX19" fmla="*/ 168974 w 336708"/>
                  <a:gd name="connsiteY19" fmla="*/ 55435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6708" h="336613">
                    <a:moveTo>
                      <a:pt x="336613" y="158496"/>
                    </a:moveTo>
                    <a:cubicBezTo>
                      <a:pt x="335280" y="73057"/>
                      <a:pt x="258985" y="0"/>
                      <a:pt x="168974" y="0"/>
                    </a:cubicBezTo>
                    <a:cubicBezTo>
                      <a:pt x="78962" y="0"/>
                      <a:pt x="0" y="75057"/>
                      <a:pt x="0" y="167640"/>
                    </a:cubicBezTo>
                    <a:cubicBezTo>
                      <a:pt x="0" y="260223"/>
                      <a:pt x="75057" y="336614"/>
                      <a:pt x="168974" y="336614"/>
                    </a:cubicBezTo>
                    <a:cubicBezTo>
                      <a:pt x="213931" y="336614"/>
                      <a:pt x="255746" y="318992"/>
                      <a:pt x="285750" y="288989"/>
                    </a:cubicBezTo>
                    <a:cubicBezTo>
                      <a:pt x="291655" y="283750"/>
                      <a:pt x="295561" y="275939"/>
                      <a:pt x="295561" y="268129"/>
                    </a:cubicBezTo>
                    <a:cubicBezTo>
                      <a:pt x="295561" y="253175"/>
                      <a:pt x="282512" y="240125"/>
                      <a:pt x="267557" y="240125"/>
                    </a:cubicBezTo>
                    <a:cubicBezTo>
                      <a:pt x="259080" y="240125"/>
                      <a:pt x="251270" y="245364"/>
                      <a:pt x="245364" y="251270"/>
                    </a:cubicBezTo>
                    <a:cubicBezTo>
                      <a:pt x="226409" y="271463"/>
                      <a:pt x="198406" y="280607"/>
                      <a:pt x="169069" y="280607"/>
                    </a:cubicBezTo>
                    <a:cubicBezTo>
                      <a:pt x="112967" y="280607"/>
                      <a:pt x="67342" y="242126"/>
                      <a:pt x="57531" y="188690"/>
                    </a:cubicBezTo>
                    <a:lnTo>
                      <a:pt x="308896" y="188690"/>
                    </a:lnTo>
                    <a:cubicBezTo>
                      <a:pt x="308896" y="188690"/>
                      <a:pt x="309277" y="188690"/>
                      <a:pt x="309372" y="188690"/>
                    </a:cubicBezTo>
                    <a:lnTo>
                      <a:pt x="310610" y="188690"/>
                    </a:lnTo>
                    <a:cubicBezTo>
                      <a:pt x="311372" y="188690"/>
                      <a:pt x="312134" y="188405"/>
                      <a:pt x="312801" y="188214"/>
                    </a:cubicBezTo>
                    <a:cubicBezTo>
                      <a:pt x="313182" y="188214"/>
                      <a:pt x="313563" y="188119"/>
                      <a:pt x="313944" y="188024"/>
                    </a:cubicBezTo>
                    <a:cubicBezTo>
                      <a:pt x="326231" y="185166"/>
                      <a:pt x="336709" y="173641"/>
                      <a:pt x="336709" y="158687"/>
                    </a:cubicBezTo>
                    <a:close/>
                    <a:moveTo>
                      <a:pt x="168974" y="55435"/>
                    </a:moveTo>
                    <a:cubicBezTo>
                      <a:pt x="219551" y="55435"/>
                      <a:pt x="261556" y="87916"/>
                      <a:pt x="275939" y="133160"/>
                    </a:cubicBezTo>
                    <a:lnTo>
                      <a:pt x="61341" y="133160"/>
                    </a:lnTo>
                    <a:cubicBezTo>
                      <a:pt x="75724" y="87916"/>
                      <a:pt x="117729" y="55435"/>
                      <a:pt x="168974" y="55435"/>
                    </a:cubicBezTo>
                    <a:close/>
                  </a:path>
                </a:pathLst>
              </a:custGeom>
              <a:grpFill/>
              <a:ln w="9525" cap="flat">
                <a:noFill/>
                <a:prstDash val="solid"/>
                <a:miter/>
              </a:ln>
            </p:spPr>
            <p:txBody>
              <a:bodyPr rtlCol="0" anchor="ctr"/>
              <a:lstStyle/>
              <a:p>
                <a:endParaRPr lang="en-GB"/>
              </a:p>
            </p:txBody>
          </p:sp>
        </p:grpSp>
        <p:grpSp>
          <p:nvGrpSpPr>
            <p:cNvPr id="29" name="Graphic 3">
              <a:extLst>
                <a:ext uri="{FF2B5EF4-FFF2-40B4-BE49-F238E27FC236}">
                  <a16:creationId xmlns:a16="http://schemas.microsoft.com/office/drawing/2014/main" id="{923D1AAD-710F-230C-B292-6927372F10A7}"/>
                </a:ext>
              </a:extLst>
            </p:cNvPr>
            <p:cNvGrpSpPr/>
            <p:nvPr/>
          </p:nvGrpSpPr>
          <p:grpSpPr>
            <a:xfrm>
              <a:off x="6494906" y="-369252"/>
              <a:ext cx="62579" cy="60579"/>
              <a:chOff x="6494906" y="-369252"/>
              <a:chExt cx="62579" cy="60579"/>
            </a:xfrm>
            <a:grpFill/>
          </p:grpSpPr>
          <p:sp>
            <p:nvSpPr>
              <p:cNvPr id="30" name="Freeform: Shape 29">
                <a:extLst>
                  <a:ext uri="{FF2B5EF4-FFF2-40B4-BE49-F238E27FC236}">
                    <a16:creationId xmlns:a16="http://schemas.microsoft.com/office/drawing/2014/main" id="{D1630B52-5546-C5DC-7835-BDDD5092A9FB}"/>
                  </a:ext>
                </a:extLst>
              </p:cNvPr>
              <p:cNvSpPr/>
              <p:nvPr/>
            </p:nvSpPr>
            <p:spPr>
              <a:xfrm>
                <a:off x="6494906" y="-369252"/>
                <a:ext cx="62579" cy="60579"/>
              </a:xfrm>
              <a:custGeom>
                <a:avLst/>
                <a:gdLst>
                  <a:gd name="connsiteX0" fmla="*/ 31242 w 62579"/>
                  <a:gd name="connsiteY0" fmla="*/ 0 h 60579"/>
                  <a:gd name="connsiteX1" fmla="*/ 0 w 62579"/>
                  <a:gd name="connsiteY1" fmla="*/ 30290 h 60579"/>
                  <a:gd name="connsiteX2" fmla="*/ 31242 w 62579"/>
                  <a:gd name="connsiteY2" fmla="*/ 60579 h 60579"/>
                  <a:gd name="connsiteX3" fmla="*/ 62579 w 62579"/>
                  <a:gd name="connsiteY3" fmla="*/ 30290 h 60579"/>
                  <a:gd name="connsiteX4" fmla="*/ 31242 w 62579"/>
                  <a:gd name="connsiteY4" fmla="*/ 0 h 60579"/>
                  <a:gd name="connsiteX5" fmla="*/ 57055 w 62579"/>
                  <a:gd name="connsiteY5" fmla="*/ 30385 h 60579"/>
                  <a:gd name="connsiteX6" fmla="*/ 31242 w 62579"/>
                  <a:gd name="connsiteY6" fmla="*/ 54864 h 60579"/>
                  <a:gd name="connsiteX7" fmla="*/ 5905 w 62579"/>
                  <a:gd name="connsiteY7" fmla="*/ 30385 h 60579"/>
                  <a:gd name="connsiteX8" fmla="*/ 31242 w 62579"/>
                  <a:gd name="connsiteY8" fmla="*/ 5905 h 60579"/>
                  <a:gd name="connsiteX9" fmla="*/ 57055 w 62579"/>
                  <a:gd name="connsiteY9" fmla="*/ 30385 h 60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579" h="60579">
                    <a:moveTo>
                      <a:pt x="31242" y="0"/>
                    </a:moveTo>
                    <a:cubicBezTo>
                      <a:pt x="14288" y="0"/>
                      <a:pt x="0" y="13906"/>
                      <a:pt x="0" y="30290"/>
                    </a:cubicBezTo>
                    <a:cubicBezTo>
                      <a:pt x="0" y="46673"/>
                      <a:pt x="14288" y="60579"/>
                      <a:pt x="31242" y="60579"/>
                    </a:cubicBezTo>
                    <a:cubicBezTo>
                      <a:pt x="48196" y="60579"/>
                      <a:pt x="62579" y="46958"/>
                      <a:pt x="62579" y="30290"/>
                    </a:cubicBezTo>
                    <a:cubicBezTo>
                      <a:pt x="62579" y="13621"/>
                      <a:pt x="48482" y="0"/>
                      <a:pt x="31242" y="0"/>
                    </a:cubicBezTo>
                    <a:close/>
                    <a:moveTo>
                      <a:pt x="57055" y="30385"/>
                    </a:moveTo>
                    <a:cubicBezTo>
                      <a:pt x="57055" y="43910"/>
                      <a:pt x="45434" y="54864"/>
                      <a:pt x="31242" y="54864"/>
                    </a:cubicBezTo>
                    <a:cubicBezTo>
                      <a:pt x="17050" y="54864"/>
                      <a:pt x="5905" y="43910"/>
                      <a:pt x="5905" y="30385"/>
                    </a:cubicBezTo>
                    <a:cubicBezTo>
                      <a:pt x="5905" y="16859"/>
                      <a:pt x="17240" y="5905"/>
                      <a:pt x="31242" y="5905"/>
                    </a:cubicBezTo>
                    <a:cubicBezTo>
                      <a:pt x="45244" y="5905"/>
                      <a:pt x="57055" y="16859"/>
                      <a:pt x="57055" y="30385"/>
                    </a:cubicBezTo>
                    <a:close/>
                  </a:path>
                </a:pathLst>
              </a:custGeom>
              <a:grpFill/>
              <a:ln w="9525"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6C2B75DF-0CE6-694F-1345-4397157D44D9}"/>
                  </a:ext>
                </a:extLst>
              </p:cNvPr>
              <p:cNvSpPr/>
              <p:nvPr/>
            </p:nvSpPr>
            <p:spPr>
              <a:xfrm>
                <a:off x="6516718" y="-357155"/>
                <a:ext cx="20002" cy="36004"/>
              </a:xfrm>
              <a:custGeom>
                <a:avLst/>
                <a:gdLst>
                  <a:gd name="connsiteX0" fmla="*/ 14573 w 20002"/>
                  <a:gd name="connsiteY0" fmla="*/ 21050 h 36004"/>
                  <a:gd name="connsiteX1" fmla="*/ 20002 w 20002"/>
                  <a:gd name="connsiteY1" fmla="*/ 11144 h 36004"/>
                  <a:gd name="connsiteX2" fmla="*/ 8763 w 20002"/>
                  <a:gd name="connsiteY2" fmla="*/ 0 h 36004"/>
                  <a:gd name="connsiteX3" fmla="*/ 4286 w 20002"/>
                  <a:gd name="connsiteY3" fmla="*/ 0 h 36004"/>
                  <a:gd name="connsiteX4" fmla="*/ 0 w 20002"/>
                  <a:gd name="connsiteY4" fmla="*/ 4572 h 36004"/>
                  <a:gd name="connsiteX5" fmla="*/ 0 w 20002"/>
                  <a:gd name="connsiteY5" fmla="*/ 33052 h 36004"/>
                  <a:gd name="connsiteX6" fmla="*/ 3143 w 20002"/>
                  <a:gd name="connsiteY6" fmla="*/ 36004 h 36004"/>
                  <a:gd name="connsiteX7" fmla="*/ 6191 w 20002"/>
                  <a:gd name="connsiteY7" fmla="*/ 33052 h 36004"/>
                  <a:gd name="connsiteX8" fmla="*/ 6191 w 20002"/>
                  <a:gd name="connsiteY8" fmla="*/ 22479 h 36004"/>
                  <a:gd name="connsiteX9" fmla="*/ 8572 w 20002"/>
                  <a:gd name="connsiteY9" fmla="*/ 22479 h 36004"/>
                  <a:gd name="connsiteX10" fmla="*/ 14097 w 20002"/>
                  <a:gd name="connsiteY10" fmla="*/ 34385 h 36004"/>
                  <a:gd name="connsiteX11" fmla="*/ 16764 w 20002"/>
                  <a:gd name="connsiteY11" fmla="*/ 36004 h 36004"/>
                  <a:gd name="connsiteX12" fmla="*/ 18192 w 20002"/>
                  <a:gd name="connsiteY12" fmla="*/ 35719 h 36004"/>
                  <a:gd name="connsiteX13" fmla="*/ 20002 w 20002"/>
                  <a:gd name="connsiteY13" fmla="*/ 33147 h 36004"/>
                  <a:gd name="connsiteX14" fmla="*/ 19717 w 20002"/>
                  <a:gd name="connsiteY14" fmla="*/ 31909 h 36004"/>
                  <a:gd name="connsiteX15" fmla="*/ 14573 w 20002"/>
                  <a:gd name="connsiteY15" fmla="*/ 21050 h 36004"/>
                  <a:gd name="connsiteX16" fmla="*/ 13716 w 20002"/>
                  <a:gd name="connsiteY16" fmla="*/ 11240 h 36004"/>
                  <a:gd name="connsiteX17" fmla="*/ 8763 w 20002"/>
                  <a:gd name="connsiteY17" fmla="*/ 16574 h 36004"/>
                  <a:gd name="connsiteX18" fmla="*/ 6096 w 20002"/>
                  <a:gd name="connsiteY18" fmla="*/ 16574 h 36004"/>
                  <a:gd name="connsiteX19" fmla="*/ 6096 w 20002"/>
                  <a:gd name="connsiteY19" fmla="*/ 6096 h 36004"/>
                  <a:gd name="connsiteX20" fmla="*/ 8763 w 20002"/>
                  <a:gd name="connsiteY20" fmla="*/ 6096 h 36004"/>
                  <a:gd name="connsiteX21" fmla="*/ 13716 w 20002"/>
                  <a:gd name="connsiteY21" fmla="*/ 11240 h 36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002" h="36004">
                    <a:moveTo>
                      <a:pt x="14573" y="21050"/>
                    </a:moveTo>
                    <a:cubicBezTo>
                      <a:pt x="18002" y="18955"/>
                      <a:pt x="20002" y="15335"/>
                      <a:pt x="20002" y="11144"/>
                    </a:cubicBezTo>
                    <a:cubicBezTo>
                      <a:pt x="20002" y="4858"/>
                      <a:pt x="15145" y="0"/>
                      <a:pt x="8763" y="0"/>
                    </a:cubicBezTo>
                    <a:lnTo>
                      <a:pt x="4286" y="0"/>
                    </a:lnTo>
                    <a:cubicBezTo>
                      <a:pt x="1809" y="0"/>
                      <a:pt x="0" y="1905"/>
                      <a:pt x="0" y="4572"/>
                    </a:cubicBezTo>
                    <a:lnTo>
                      <a:pt x="0" y="33052"/>
                    </a:lnTo>
                    <a:cubicBezTo>
                      <a:pt x="0" y="34671"/>
                      <a:pt x="1429" y="36004"/>
                      <a:pt x="3143" y="36004"/>
                    </a:cubicBezTo>
                    <a:cubicBezTo>
                      <a:pt x="4858" y="36004"/>
                      <a:pt x="6191" y="34766"/>
                      <a:pt x="6191" y="33052"/>
                    </a:cubicBezTo>
                    <a:lnTo>
                      <a:pt x="6191" y="22479"/>
                    </a:lnTo>
                    <a:lnTo>
                      <a:pt x="8572" y="22479"/>
                    </a:lnTo>
                    <a:lnTo>
                      <a:pt x="14097" y="34385"/>
                    </a:lnTo>
                    <a:cubicBezTo>
                      <a:pt x="14573" y="35433"/>
                      <a:pt x="15621" y="36004"/>
                      <a:pt x="16764" y="36004"/>
                    </a:cubicBezTo>
                    <a:cubicBezTo>
                      <a:pt x="17240" y="36004"/>
                      <a:pt x="17812" y="35909"/>
                      <a:pt x="18192" y="35719"/>
                    </a:cubicBezTo>
                    <a:cubicBezTo>
                      <a:pt x="19336" y="35243"/>
                      <a:pt x="20002" y="34290"/>
                      <a:pt x="20002" y="33147"/>
                    </a:cubicBezTo>
                    <a:cubicBezTo>
                      <a:pt x="20002" y="32766"/>
                      <a:pt x="20002" y="32385"/>
                      <a:pt x="19717" y="31909"/>
                    </a:cubicBezTo>
                    <a:lnTo>
                      <a:pt x="14573" y="21050"/>
                    </a:lnTo>
                    <a:close/>
                    <a:moveTo>
                      <a:pt x="13716" y="11240"/>
                    </a:moveTo>
                    <a:cubicBezTo>
                      <a:pt x="13716" y="11240"/>
                      <a:pt x="13716" y="16574"/>
                      <a:pt x="8763" y="16574"/>
                    </a:cubicBezTo>
                    <a:lnTo>
                      <a:pt x="6096" y="16574"/>
                    </a:lnTo>
                    <a:lnTo>
                      <a:pt x="6096" y="6096"/>
                    </a:lnTo>
                    <a:lnTo>
                      <a:pt x="8763" y="6096"/>
                    </a:lnTo>
                    <a:cubicBezTo>
                      <a:pt x="13621" y="6096"/>
                      <a:pt x="13716" y="11049"/>
                      <a:pt x="13716" y="11240"/>
                    </a:cubicBezTo>
                    <a:close/>
                  </a:path>
                </a:pathLst>
              </a:custGeom>
              <a:grpFill/>
              <a:ln w="9525" cap="flat">
                <a:noFill/>
                <a:prstDash val="solid"/>
                <a:miter/>
              </a:ln>
            </p:spPr>
            <p:txBody>
              <a:bodyPr rtlCol="0" anchor="ctr"/>
              <a:lstStyle/>
              <a:p>
                <a:endParaRPr lang="en-GB"/>
              </a:p>
            </p:txBody>
          </p:sp>
        </p:grpSp>
      </p:grpSp>
      <p:sp>
        <p:nvSpPr>
          <p:cNvPr id="11" name="Title 10">
            <a:extLst>
              <a:ext uri="{FF2B5EF4-FFF2-40B4-BE49-F238E27FC236}">
                <a16:creationId xmlns:a16="http://schemas.microsoft.com/office/drawing/2014/main" id="{EEA16784-D036-1279-FCB9-C51D0A403124}"/>
              </a:ext>
            </a:extLst>
          </p:cNvPr>
          <p:cNvSpPr>
            <a:spLocks noGrp="1"/>
          </p:cNvSpPr>
          <p:nvPr>
            <p:ph type="title" hasCustomPrompt="1"/>
          </p:nvPr>
        </p:nvSpPr>
        <p:spPr>
          <a:xfrm>
            <a:off x="576263" y="2800048"/>
            <a:ext cx="5627687" cy="1329595"/>
          </a:xfrm>
        </p:spPr>
        <p:txBody>
          <a:bodyPr anchor="b" anchorCtr="0">
            <a:noAutofit/>
          </a:bodyPr>
          <a:lstStyle>
            <a:lvl1pPr>
              <a:defRPr sz="4800">
                <a:solidFill>
                  <a:schemeClr val="bg1"/>
                </a:solidFill>
              </a:defRPr>
            </a:lvl1pPr>
          </a:lstStyle>
          <a:p>
            <a:r>
              <a:rPr lang="en-GB"/>
              <a:t>Cover title,</a:t>
            </a:r>
            <a:br>
              <a:rPr lang="en-GB"/>
            </a:br>
            <a:r>
              <a:rPr lang="en-GB"/>
              <a:t>span two lines</a:t>
            </a:r>
          </a:p>
        </p:txBody>
      </p:sp>
      <p:sp>
        <p:nvSpPr>
          <p:cNvPr id="13" name="Text Placeholder 12">
            <a:extLst>
              <a:ext uri="{FF2B5EF4-FFF2-40B4-BE49-F238E27FC236}">
                <a16:creationId xmlns:a16="http://schemas.microsoft.com/office/drawing/2014/main" id="{C5C6C511-5190-DFFA-5BEF-4B0CE21CB736}"/>
              </a:ext>
            </a:extLst>
          </p:cNvPr>
          <p:cNvSpPr>
            <a:spLocks noGrp="1"/>
          </p:cNvSpPr>
          <p:nvPr>
            <p:ph type="body" sz="quarter" idx="12" hasCustomPrompt="1"/>
          </p:nvPr>
        </p:nvSpPr>
        <p:spPr>
          <a:xfrm>
            <a:off x="576264" y="4280328"/>
            <a:ext cx="5627686" cy="300788"/>
          </a:xfrm>
        </p:spPr>
        <p:txBody>
          <a:bodyPr wrap="square" anchor="t" anchorCtr="0">
            <a:spAutoFit/>
          </a:bodyPr>
          <a:lstStyle>
            <a:lvl1pPr>
              <a:defRPr sz="20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Subtitle can go here, span one line</a:t>
            </a:r>
          </a:p>
        </p:txBody>
      </p:sp>
      <p:sp>
        <p:nvSpPr>
          <p:cNvPr id="14" name="Text Placeholder 12">
            <a:extLst>
              <a:ext uri="{FF2B5EF4-FFF2-40B4-BE49-F238E27FC236}">
                <a16:creationId xmlns:a16="http://schemas.microsoft.com/office/drawing/2014/main" id="{C5BA355F-410D-94C6-F3D6-D147A2358509}"/>
              </a:ext>
            </a:extLst>
          </p:cNvPr>
          <p:cNvSpPr>
            <a:spLocks noGrp="1"/>
          </p:cNvSpPr>
          <p:nvPr>
            <p:ph type="body" sz="quarter" idx="13" hasCustomPrompt="1"/>
          </p:nvPr>
        </p:nvSpPr>
        <p:spPr>
          <a:xfrm>
            <a:off x="576263" y="5032590"/>
            <a:ext cx="5410201" cy="499111"/>
          </a:xfrm>
        </p:spPr>
        <p:txBody>
          <a:bodyPr wrap="square">
            <a:spAutoFit/>
          </a:bodyPr>
          <a:lstStyle>
            <a:lvl1pPr>
              <a:spcAft>
                <a:spcPts val="0"/>
              </a:spcAft>
              <a:defRPr sz="16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Presented by Name of Presenter</a:t>
            </a:r>
          </a:p>
          <a:p>
            <a:pPr lvl="0"/>
            <a:r>
              <a:rPr lang="en-GB"/>
              <a:t>Date / Month / Year</a:t>
            </a:r>
          </a:p>
        </p:txBody>
      </p:sp>
      <p:sp>
        <p:nvSpPr>
          <p:cNvPr id="17" name="Text Placeholder 12">
            <a:extLst>
              <a:ext uri="{FF2B5EF4-FFF2-40B4-BE49-F238E27FC236}">
                <a16:creationId xmlns:a16="http://schemas.microsoft.com/office/drawing/2014/main" id="{E3100831-D59B-E0E2-77AF-E7397602E568}"/>
              </a:ext>
            </a:extLst>
          </p:cNvPr>
          <p:cNvSpPr>
            <a:spLocks noGrp="1"/>
          </p:cNvSpPr>
          <p:nvPr>
            <p:ph type="body" sz="quarter" idx="14" hasCustomPrompt="1"/>
          </p:nvPr>
        </p:nvSpPr>
        <p:spPr>
          <a:xfrm>
            <a:off x="576262" y="5888494"/>
            <a:ext cx="5076000" cy="412805"/>
          </a:xfrm>
        </p:spPr>
        <p:txBody>
          <a:bodyPr wrap="square" anchor="b" anchorCtr="0">
            <a:spAutoFit/>
          </a:bodyPr>
          <a:lstStyle>
            <a:lvl1pPr>
              <a:lnSpc>
                <a:spcPct val="100000"/>
              </a:lnSpc>
              <a:spcAft>
                <a:spcPts val="0"/>
              </a:spcAft>
              <a:defRPr sz="65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 Experian, 2025. All rights reserved. The word "EXPERIAN" and the graphical device are trademarks of Experian and/or its associated companies and may be registered in the EU, USA and other countries. The graphical device is a registered Community design in the EU. Other product and company names mentioned herein are the trademarks of their respective owners. Experian [Public. Confidential. Internal. Restricted. – please choose the appropriate category].</a:t>
            </a:r>
          </a:p>
        </p:txBody>
      </p:sp>
    </p:spTree>
    <p:extLst>
      <p:ext uri="{BB962C8B-B14F-4D97-AF65-F5344CB8AC3E}">
        <p14:creationId xmlns:p14="http://schemas.microsoft.com/office/powerpoint/2010/main" val="776735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3" pos="363" userDrawn="1">
          <p15:clr>
            <a:srgbClr val="000000"/>
          </p15:clr>
        </p15:guide>
        <p15:guide id="14" pos="7316" userDrawn="1">
          <p15:clr>
            <a:srgbClr val="000000"/>
          </p15:clr>
        </p15:guide>
        <p15:guide id="15" orient="horz" pos="363" userDrawn="1">
          <p15:clr>
            <a:srgbClr val="000000"/>
          </p15:clr>
        </p15:guide>
        <p15:guide id="16" orient="horz" pos="3956" userDrawn="1">
          <p15:clr>
            <a:srgbClr val="00000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re-Defined Cover Photo 2">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E80F62E-69F9-F548-1007-73498949A6C2}"/>
              </a:ext>
              <a:ext uri="{C183D7F6-B498-43B3-948B-1728B52AA6E4}">
                <adec:decorative xmlns:adec="http://schemas.microsoft.com/office/drawing/2017/decorative" val="1"/>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flipH="1">
            <a:off x="0" y="0"/>
            <a:ext cx="12192000" cy="6858000"/>
          </a:xfrm>
          <a:prstGeom prst="rect">
            <a:avLst/>
          </a:prstGeom>
          <a:ln>
            <a:noFill/>
          </a:ln>
        </p:spPr>
      </p:pic>
      <p:sp>
        <p:nvSpPr>
          <p:cNvPr id="7" name="Rectangle 6">
            <a:extLst>
              <a:ext uri="{FF2B5EF4-FFF2-40B4-BE49-F238E27FC236}">
                <a16:creationId xmlns:a16="http://schemas.microsoft.com/office/drawing/2014/main" id="{FD3DDA55-5A79-C4D7-EB5B-6A0D8921F91A}"/>
              </a:ext>
              <a:ext uri="{C183D7F6-B498-43B3-948B-1728B52AA6E4}">
                <adec:decorative xmlns:adec="http://schemas.microsoft.com/office/drawing/2017/decorative" val="1"/>
              </a:ext>
            </a:extLst>
          </p:cNvPr>
          <p:cNvSpPr/>
          <p:nvPr/>
        </p:nvSpPr>
        <p:spPr>
          <a:xfrm flipH="1">
            <a:off x="3962400" y="0"/>
            <a:ext cx="8240472" cy="6858000"/>
          </a:xfrm>
          <a:prstGeom prst="rect">
            <a:avLst/>
          </a:prstGeom>
          <a:gradFill flip="none" rotWithShape="1">
            <a:gsLst>
              <a:gs pos="0">
                <a:schemeClr val="tx2">
                  <a:alpha val="0"/>
                </a:schemeClr>
              </a:gs>
              <a:gs pos="100000">
                <a:schemeClr val="tx2">
                  <a:alpha val="51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 Placeholder 12">
            <a:extLst>
              <a:ext uri="{FF2B5EF4-FFF2-40B4-BE49-F238E27FC236}">
                <a16:creationId xmlns:a16="http://schemas.microsoft.com/office/drawing/2014/main" id="{444D327C-164F-7BCE-5E7B-39CA107CE1FC}"/>
              </a:ext>
            </a:extLst>
          </p:cNvPr>
          <p:cNvSpPr>
            <a:spLocks noGrp="1"/>
          </p:cNvSpPr>
          <p:nvPr>
            <p:ph type="body" sz="quarter" idx="15" hasCustomPrompt="1"/>
          </p:nvPr>
        </p:nvSpPr>
        <p:spPr>
          <a:xfrm>
            <a:off x="6538912" y="4280328"/>
            <a:ext cx="5075237" cy="300788"/>
          </a:xfrm>
        </p:spPr>
        <p:txBody>
          <a:bodyPr wrap="square" anchor="t" anchorCtr="0">
            <a:spAutoFit/>
          </a:bodyPr>
          <a:lstStyle>
            <a:lvl1pPr>
              <a:defRPr sz="20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Subtitle can go here, span one line</a:t>
            </a:r>
          </a:p>
        </p:txBody>
      </p:sp>
      <p:sp>
        <p:nvSpPr>
          <p:cNvPr id="5" name="Text Placeholder 12">
            <a:extLst>
              <a:ext uri="{FF2B5EF4-FFF2-40B4-BE49-F238E27FC236}">
                <a16:creationId xmlns:a16="http://schemas.microsoft.com/office/drawing/2014/main" id="{124FB9F6-24C1-D47C-D2B8-FBF8DD940C75}"/>
              </a:ext>
            </a:extLst>
          </p:cNvPr>
          <p:cNvSpPr>
            <a:spLocks noGrp="1"/>
          </p:cNvSpPr>
          <p:nvPr>
            <p:ph type="body" sz="quarter" idx="16" hasCustomPrompt="1"/>
          </p:nvPr>
        </p:nvSpPr>
        <p:spPr>
          <a:xfrm>
            <a:off x="6538912" y="5032590"/>
            <a:ext cx="5075237" cy="499111"/>
          </a:xfrm>
        </p:spPr>
        <p:txBody>
          <a:bodyPr wrap="square">
            <a:spAutoFit/>
          </a:bodyPr>
          <a:lstStyle>
            <a:lvl1pPr>
              <a:spcAft>
                <a:spcPts val="0"/>
              </a:spcAft>
              <a:defRPr sz="16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Presented by Name of Presenter</a:t>
            </a:r>
          </a:p>
          <a:p>
            <a:pPr lvl="0"/>
            <a:r>
              <a:rPr lang="en-GB"/>
              <a:t>Date / Month / Year</a:t>
            </a:r>
          </a:p>
        </p:txBody>
      </p:sp>
      <p:sp>
        <p:nvSpPr>
          <p:cNvPr id="8" name="Text Placeholder 12">
            <a:extLst>
              <a:ext uri="{FF2B5EF4-FFF2-40B4-BE49-F238E27FC236}">
                <a16:creationId xmlns:a16="http://schemas.microsoft.com/office/drawing/2014/main" id="{56091634-81E9-7FD2-12F6-F8FA78CB907A}"/>
              </a:ext>
            </a:extLst>
          </p:cNvPr>
          <p:cNvSpPr>
            <a:spLocks noGrp="1"/>
          </p:cNvSpPr>
          <p:nvPr>
            <p:ph type="body" sz="quarter" idx="17" hasCustomPrompt="1"/>
          </p:nvPr>
        </p:nvSpPr>
        <p:spPr>
          <a:xfrm>
            <a:off x="6538912" y="5888494"/>
            <a:ext cx="5075237" cy="412805"/>
          </a:xfrm>
        </p:spPr>
        <p:txBody>
          <a:bodyPr wrap="square" anchor="b" anchorCtr="0">
            <a:spAutoFit/>
          </a:bodyPr>
          <a:lstStyle>
            <a:lvl1pPr>
              <a:lnSpc>
                <a:spcPct val="100000"/>
              </a:lnSpc>
              <a:spcAft>
                <a:spcPts val="0"/>
              </a:spcAft>
              <a:defRPr sz="65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 Experian, 2025. All rights reserved. The word "EXPERIAN" and the graphical device are trademarks of Experian and/or its associated companies and may be registered in the EU, USA and other countries. The graphical device is a registered Community design in the EU. Other product and company names mentioned herein are the trademarks of their respective owners. Experian [Public. Confidential. Internal. Restricted. – please choose the appropriate category].</a:t>
            </a:r>
          </a:p>
        </p:txBody>
      </p:sp>
      <p:grpSp>
        <p:nvGrpSpPr>
          <p:cNvPr id="9" name="Graphic 3" descr="Experian Logo">
            <a:extLst>
              <a:ext uri="{FF2B5EF4-FFF2-40B4-BE49-F238E27FC236}">
                <a16:creationId xmlns:a16="http://schemas.microsoft.com/office/drawing/2014/main" id="{ACC94957-F71C-4478-B13F-C1873F88EF12}"/>
              </a:ext>
            </a:extLst>
          </p:cNvPr>
          <p:cNvGrpSpPr/>
          <p:nvPr userDrawn="1"/>
        </p:nvGrpSpPr>
        <p:grpSpPr>
          <a:xfrm>
            <a:off x="6530142" y="1723518"/>
            <a:ext cx="1985965" cy="650823"/>
            <a:chOff x="3756183" y="-979328"/>
            <a:chExt cx="2801302" cy="918019"/>
          </a:xfrm>
          <a:solidFill>
            <a:schemeClr val="bg1"/>
          </a:solidFill>
        </p:grpSpPr>
        <p:grpSp>
          <p:nvGrpSpPr>
            <p:cNvPr id="10" name="Graphic 3">
              <a:extLst>
                <a:ext uri="{FF2B5EF4-FFF2-40B4-BE49-F238E27FC236}">
                  <a16:creationId xmlns:a16="http://schemas.microsoft.com/office/drawing/2014/main" id="{29DE7C69-1E66-37DC-4D9C-E27FD0B1232E}"/>
                </a:ext>
              </a:extLst>
            </p:cNvPr>
            <p:cNvGrpSpPr/>
            <p:nvPr/>
          </p:nvGrpSpPr>
          <p:grpSpPr>
            <a:xfrm>
              <a:off x="3756183" y="-979328"/>
              <a:ext cx="2699956" cy="918019"/>
              <a:chOff x="3756183" y="-979328"/>
              <a:chExt cx="2699956" cy="918019"/>
            </a:xfrm>
            <a:grpFill/>
          </p:grpSpPr>
          <p:sp>
            <p:nvSpPr>
              <p:cNvPr id="18" name="Freeform: Shape 31">
                <a:extLst>
                  <a:ext uri="{FF2B5EF4-FFF2-40B4-BE49-F238E27FC236}">
                    <a16:creationId xmlns:a16="http://schemas.microsoft.com/office/drawing/2014/main" id="{58759C4A-B3C5-BFEA-E2D0-7E9705522B58}"/>
                  </a:ext>
                </a:extLst>
              </p:cNvPr>
              <p:cNvSpPr/>
              <p:nvPr/>
            </p:nvSpPr>
            <p:spPr>
              <a:xfrm>
                <a:off x="4045266" y="-979328"/>
                <a:ext cx="216027" cy="216027"/>
              </a:xfrm>
              <a:custGeom>
                <a:avLst/>
                <a:gdLst>
                  <a:gd name="connsiteX0" fmla="*/ 160020 w 216027"/>
                  <a:gd name="connsiteY0" fmla="*/ 216027 h 216027"/>
                  <a:gd name="connsiteX1" fmla="*/ 56007 w 216027"/>
                  <a:gd name="connsiteY1" fmla="*/ 216027 h 216027"/>
                  <a:gd name="connsiteX2" fmla="*/ 0 w 216027"/>
                  <a:gd name="connsiteY2" fmla="*/ 160020 h 216027"/>
                  <a:gd name="connsiteX3" fmla="*/ 0 w 216027"/>
                  <a:gd name="connsiteY3" fmla="*/ 56007 h 216027"/>
                  <a:gd name="connsiteX4" fmla="*/ 56007 w 216027"/>
                  <a:gd name="connsiteY4" fmla="*/ 0 h 216027"/>
                  <a:gd name="connsiteX5" fmla="*/ 160020 w 216027"/>
                  <a:gd name="connsiteY5" fmla="*/ 0 h 216027"/>
                  <a:gd name="connsiteX6" fmla="*/ 216027 w 216027"/>
                  <a:gd name="connsiteY6" fmla="*/ 56007 h 216027"/>
                  <a:gd name="connsiteX7" fmla="*/ 216027 w 216027"/>
                  <a:gd name="connsiteY7" fmla="*/ 160020 h 216027"/>
                  <a:gd name="connsiteX8" fmla="*/ 160020 w 216027"/>
                  <a:gd name="connsiteY8" fmla="*/ 216027 h 216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027" h="216027">
                    <a:moveTo>
                      <a:pt x="160020" y="216027"/>
                    </a:moveTo>
                    <a:lnTo>
                      <a:pt x="56007" y="216027"/>
                    </a:lnTo>
                    <a:cubicBezTo>
                      <a:pt x="25051" y="216027"/>
                      <a:pt x="0" y="190976"/>
                      <a:pt x="0" y="160020"/>
                    </a:cubicBezTo>
                    <a:lnTo>
                      <a:pt x="0" y="56007"/>
                    </a:lnTo>
                    <a:cubicBezTo>
                      <a:pt x="0" y="25146"/>
                      <a:pt x="25051" y="0"/>
                      <a:pt x="56007" y="0"/>
                    </a:cubicBezTo>
                    <a:lnTo>
                      <a:pt x="160020" y="0"/>
                    </a:lnTo>
                    <a:cubicBezTo>
                      <a:pt x="190976" y="0"/>
                      <a:pt x="216027" y="25051"/>
                      <a:pt x="216027" y="56007"/>
                    </a:cubicBezTo>
                    <a:lnTo>
                      <a:pt x="216027" y="160020"/>
                    </a:lnTo>
                    <a:cubicBezTo>
                      <a:pt x="216027" y="190976"/>
                      <a:pt x="190976" y="216027"/>
                      <a:pt x="160020" y="216027"/>
                    </a:cubicBezTo>
                  </a:path>
                </a:pathLst>
              </a:custGeom>
              <a:grpFill/>
              <a:ln w="9525" cap="flat">
                <a:noFill/>
                <a:prstDash val="solid"/>
                <a:miter/>
              </a:ln>
            </p:spPr>
            <p:txBody>
              <a:bodyPr rtlCol="0" anchor="ctr"/>
              <a:lstStyle/>
              <a:p>
                <a:endParaRPr lang="en-GB"/>
              </a:p>
            </p:txBody>
          </p:sp>
          <p:sp>
            <p:nvSpPr>
              <p:cNvPr id="19" name="Freeform: Shape 32">
                <a:extLst>
                  <a:ext uri="{FF2B5EF4-FFF2-40B4-BE49-F238E27FC236}">
                    <a16:creationId xmlns:a16="http://schemas.microsoft.com/office/drawing/2014/main" id="{CDBA0629-F1AC-6AE0-61D7-A739EE885024}"/>
                  </a:ext>
                </a:extLst>
              </p:cNvPr>
              <p:cNvSpPr/>
              <p:nvPr/>
            </p:nvSpPr>
            <p:spPr>
              <a:xfrm>
                <a:off x="3756183" y="-773112"/>
                <a:ext cx="242982" cy="242982"/>
              </a:xfrm>
              <a:custGeom>
                <a:avLst/>
                <a:gdLst>
                  <a:gd name="connsiteX0" fmla="*/ 180023 w 242982"/>
                  <a:gd name="connsiteY0" fmla="*/ 242983 h 242982"/>
                  <a:gd name="connsiteX1" fmla="*/ 62960 w 242982"/>
                  <a:gd name="connsiteY1" fmla="*/ 242983 h 242982"/>
                  <a:gd name="connsiteX2" fmla="*/ 0 w 242982"/>
                  <a:gd name="connsiteY2" fmla="*/ 180023 h 242982"/>
                  <a:gd name="connsiteX3" fmla="*/ 0 w 242982"/>
                  <a:gd name="connsiteY3" fmla="*/ 62960 h 242982"/>
                  <a:gd name="connsiteX4" fmla="*/ 62960 w 242982"/>
                  <a:gd name="connsiteY4" fmla="*/ 0 h 242982"/>
                  <a:gd name="connsiteX5" fmla="*/ 180023 w 242982"/>
                  <a:gd name="connsiteY5" fmla="*/ 0 h 242982"/>
                  <a:gd name="connsiteX6" fmla="*/ 242983 w 242982"/>
                  <a:gd name="connsiteY6" fmla="*/ 62960 h 242982"/>
                  <a:gd name="connsiteX7" fmla="*/ 242983 w 242982"/>
                  <a:gd name="connsiteY7" fmla="*/ 180023 h 242982"/>
                  <a:gd name="connsiteX8" fmla="*/ 180023 w 242982"/>
                  <a:gd name="connsiteY8" fmla="*/ 242983 h 242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82" h="242982">
                    <a:moveTo>
                      <a:pt x="180023" y="242983"/>
                    </a:moveTo>
                    <a:lnTo>
                      <a:pt x="62960" y="242983"/>
                    </a:lnTo>
                    <a:cubicBezTo>
                      <a:pt x="28194" y="242983"/>
                      <a:pt x="0" y="214884"/>
                      <a:pt x="0" y="180023"/>
                    </a:cubicBezTo>
                    <a:lnTo>
                      <a:pt x="0" y="62960"/>
                    </a:lnTo>
                    <a:cubicBezTo>
                      <a:pt x="0" y="28194"/>
                      <a:pt x="28194" y="0"/>
                      <a:pt x="62960" y="0"/>
                    </a:cubicBezTo>
                    <a:lnTo>
                      <a:pt x="180023" y="0"/>
                    </a:lnTo>
                    <a:cubicBezTo>
                      <a:pt x="214789" y="0"/>
                      <a:pt x="242983" y="28194"/>
                      <a:pt x="242983" y="62960"/>
                    </a:cubicBezTo>
                    <a:lnTo>
                      <a:pt x="242983" y="180023"/>
                    </a:lnTo>
                    <a:cubicBezTo>
                      <a:pt x="242983" y="214884"/>
                      <a:pt x="214789" y="242983"/>
                      <a:pt x="180023" y="242983"/>
                    </a:cubicBezTo>
                  </a:path>
                </a:pathLst>
              </a:custGeom>
              <a:grpFill/>
              <a:ln w="9525" cap="flat">
                <a:noFill/>
                <a:prstDash val="solid"/>
                <a:miter/>
              </a:ln>
            </p:spPr>
            <p:txBody>
              <a:bodyPr rtlCol="0" anchor="ctr"/>
              <a:lstStyle/>
              <a:p>
                <a:endParaRPr lang="en-GB"/>
              </a:p>
            </p:txBody>
          </p:sp>
          <p:sp>
            <p:nvSpPr>
              <p:cNvPr id="20" name="Freeform: Shape 33">
                <a:extLst>
                  <a:ext uri="{FF2B5EF4-FFF2-40B4-BE49-F238E27FC236}">
                    <a16:creationId xmlns:a16="http://schemas.microsoft.com/office/drawing/2014/main" id="{F35F047B-D6B5-C885-A888-90FA53A36079}"/>
                  </a:ext>
                </a:extLst>
              </p:cNvPr>
              <p:cNvSpPr/>
              <p:nvPr/>
            </p:nvSpPr>
            <p:spPr>
              <a:xfrm>
                <a:off x="3815143" y="-435641"/>
                <a:ext cx="148399" cy="148494"/>
              </a:xfrm>
              <a:custGeom>
                <a:avLst/>
                <a:gdLst>
                  <a:gd name="connsiteX0" fmla="*/ 109919 w 148399"/>
                  <a:gd name="connsiteY0" fmla="*/ 148495 h 148494"/>
                  <a:gd name="connsiteX1" fmla="*/ 38481 w 148399"/>
                  <a:gd name="connsiteY1" fmla="*/ 148495 h 148494"/>
                  <a:gd name="connsiteX2" fmla="*/ 0 w 148399"/>
                  <a:gd name="connsiteY2" fmla="*/ 110014 h 148494"/>
                  <a:gd name="connsiteX3" fmla="*/ 0 w 148399"/>
                  <a:gd name="connsiteY3" fmla="*/ 38576 h 148494"/>
                  <a:gd name="connsiteX4" fmla="*/ 38481 w 148399"/>
                  <a:gd name="connsiteY4" fmla="*/ 0 h 148494"/>
                  <a:gd name="connsiteX5" fmla="*/ 109919 w 148399"/>
                  <a:gd name="connsiteY5" fmla="*/ 0 h 148494"/>
                  <a:gd name="connsiteX6" fmla="*/ 148399 w 148399"/>
                  <a:gd name="connsiteY6" fmla="*/ 38576 h 148494"/>
                  <a:gd name="connsiteX7" fmla="*/ 148399 w 148399"/>
                  <a:gd name="connsiteY7" fmla="*/ 110014 h 148494"/>
                  <a:gd name="connsiteX8" fmla="*/ 109919 w 148399"/>
                  <a:gd name="connsiteY8" fmla="*/ 148495 h 148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399" h="148494">
                    <a:moveTo>
                      <a:pt x="109919" y="148495"/>
                    </a:moveTo>
                    <a:lnTo>
                      <a:pt x="38481" y="148495"/>
                    </a:lnTo>
                    <a:cubicBezTo>
                      <a:pt x="17240" y="148495"/>
                      <a:pt x="0" y="131254"/>
                      <a:pt x="0" y="110014"/>
                    </a:cubicBezTo>
                    <a:lnTo>
                      <a:pt x="0" y="38576"/>
                    </a:lnTo>
                    <a:cubicBezTo>
                      <a:pt x="0" y="17240"/>
                      <a:pt x="17240" y="0"/>
                      <a:pt x="38481" y="0"/>
                    </a:cubicBezTo>
                    <a:lnTo>
                      <a:pt x="109919" y="0"/>
                    </a:lnTo>
                    <a:cubicBezTo>
                      <a:pt x="131159" y="0"/>
                      <a:pt x="148399" y="17240"/>
                      <a:pt x="148399" y="38576"/>
                    </a:cubicBezTo>
                    <a:lnTo>
                      <a:pt x="148399" y="110014"/>
                    </a:lnTo>
                    <a:cubicBezTo>
                      <a:pt x="148399" y="131350"/>
                      <a:pt x="131159" y="148495"/>
                      <a:pt x="109919" y="148495"/>
                    </a:cubicBezTo>
                  </a:path>
                </a:pathLst>
              </a:custGeom>
              <a:grpFill/>
              <a:ln w="9525" cap="flat">
                <a:noFill/>
                <a:prstDash val="solid"/>
                <a:miter/>
              </a:ln>
            </p:spPr>
            <p:txBody>
              <a:bodyPr rtlCol="0" anchor="ctr"/>
              <a:lstStyle/>
              <a:p>
                <a:endParaRPr lang="en-GB"/>
              </a:p>
            </p:txBody>
          </p:sp>
          <p:sp>
            <p:nvSpPr>
              <p:cNvPr id="21" name="Freeform: Shape 34">
                <a:extLst>
                  <a:ext uri="{FF2B5EF4-FFF2-40B4-BE49-F238E27FC236}">
                    <a16:creationId xmlns:a16="http://schemas.microsoft.com/office/drawing/2014/main" id="{39E2662C-7F1B-0A84-9677-C0617D39C600}"/>
                  </a:ext>
                </a:extLst>
              </p:cNvPr>
              <p:cNvSpPr/>
              <p:nvPr/>
            </p:nvSpPr>
            <p:spPr>
              <a:xfrm>
                <a:off x="3986974" y="-236759"/>
                <a:ext cx="175545" cy="175450"/>
              </a:xfrm>
              <a:custGeom>
                <a:avLst/>
                <a:gdLst>
                  <a:gd name="connsiteX0" fmla="*/ 130016 w 175545"/>
                  <a:gd name="connsiteY0" fmla="*/ 175450 h 175450"/>
                  <a:gd name="connsiteX1" fmla="*/ 45529 w 175545"/>
                  <a:gd name="connsiteY1" fmla="*/ 175450 h 175450"/>
                  <a:gd name="connsiteX2" fmla="*/ 0 w 175545"/>
                  <a:gd name="connsiteY2" fmla="*/ 130016 h 175450"/>
                  <a:gd name="connsiteX3" fmla="*/ 0 w 175545"/>
                  <a:gd name="connsiteY3" fmla="*/ 45529 h 175450"/>
                  <a:gd name="connsiteX4" fmla="*/ 45529 w 175545"/>
                  <a:gd name="connsiteY4" fmla="*/ 0 h 175450"/>
                  <a:gd name="connsiteX5" fmla="*/ 130016 w 175545"/>
                  <a:gd name="connsiteY5" fmla="*/ 0 h 175450"/>
                  <a:gd name="connsiteX6" fmla="*/ 175546 w 175545"/>
                  <a:gd name="connsiteY6" fmla="*/ 45529 h 175450"/>
                  <a:gd name="connsiteX7" fmla="*/ 175546 w 175545"/>
                  <a:gd name="connsiteY7" fmla="*/ 130016 h 175450"/>
                  <a:gd name="connsiteX8" fmla="*/ 130016 w 175545"/>
                  <a:gd name="connsiteY8" fmla="*/ 175450 h 175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545" h="175450">
                    <a:moveTo>
                      <a:pt x="130016" y="175450"/>
                    </a:moveTo>
                    <a:lnTo>
                      <a:pt x="45529" y="175450"/>
                    </a:lnTo>
                    <a:cubicBezTo>
                      <a:pt x="20383" y="175450"/>
                      <a:pt x="0" y="155162"/>
                      <a:pt x="0" y="130016"/>
                    </a:cubicBezTo>
                    <a:lnTo>
                      <a:pt x="0" y="45529"/>
                    </a:lnTo>
                    <a:cubicBezTo>
                      <a:pt x="0" y="20383"/>
                      <a:pt x="20383" y="0"/>
                      <a:pt x="45529" y="0"/>
                    </a:cubicBezTo>
                    <a:lnTo>
                      <a:pt x="130016" y="0"/>
                    </a:lnTo>
                    <a:cubicBezTo>
                      <a:pt x="155162" y="0"/>
                      <a:pt x="175546" y="20288"/>
                      <a:pt x="175546" y="45529"/>
                    </a:cubicBezTo>
                    <a:lnTo>
                      <a:pt x="175546" y="130016"/>
                    </a:lnTo>
                    <a:cubicBezTo>
                      <a:pt x="175546" y="155162"/>
                      <a:pt x="155162" y="175450"/>
                      <a:pt x="130016" y="175450"/>
                    </a:cubicBezTo>
                  </a:path>
                </a:pathLst>
              </a:custGeom>
              <a:grpFill/>
              <a:ln w="9525" cap="flat">
                <a:noFill/>
                <a:prstDash val="solid"/>
                <a:miter/>
              </a:ln>
            </p:spPr>
            <p:txBody>
              <a:bodyPr rtlCol="0" anchor="ctr"/>
              <a:lstStyle/>
              <a:p>
                <a:endParaRPr lang="en-GB"/>
              </a:p>
            </p:txBody>
          </p:sp>
          <p:sp>
            <p:nvSpPr>
              <p:cNvPr id="22" name="Freeform: Shape 35">
                <a:extLst>
                  <a:ext uri="{FF2B5EF4-FFF2-40B4-BE49-F238E27FC236}">
                    <a16:creationId xmlns:a16="http://schemas.microsoft.com/office/drawing/2014/main" id="{BE56D099-51B3-5382-71A2-C537E7B66338}"/>
                  </a:ext>
                </a:extLst>
              </p:cNvPr>
              <p:cNvSpPr/>
              <p:nvPr/>
            </p:nvSpPr>
            <p:spPr>
              <a:xfrm>
                <a:off x="4336636" y="-842168"/>
                <a:ext cx="121539" cy="121443"/>
              </a:xfrm>
              <a:custGeom>
                <a:avLst/>
                <a:gdLst>
                  <a:gd name="connsiteX0" fmla="*/ 90106 w 121539"/>
                  <a:gd name="connsiteY0" fmla="*/ 121444 h 121443"/>
                  <a:gd name="connsiteX1" fmla="*/ 31528 w 121539"/>
                  <a:gd name="connsiteY1" fmla="*/ 121444 h 121443"/>
                  <a:gd name="connsiteX2" fmla="*/ 0 w 121539"/>
                  <a:gd name="connsiteY2" fmla="*/ 90011 h 121443"/>
                  <a:gd name="connsiteX3" fmla="*/ 0 w 121539"/>
                  <a:gd name="connsiteY3" fmla="*/ 31528 h 121443"/>
                  <a:gd name="connsiteX4" fmla="*/ 31528 w 121539"/>
                  <a:gd name="connsiteY4" fmla="*/ 0 h 121443"/>
                  <a:gd name="connsiteX5" fmla="*/ 90106 w 121539"/>
                  <a:gd name="connsiteY5" fmla="*/ 0 h 121443"/>
                  <a:gd name="connsiteX6" fmla="*/ 121539 w 121539"/>
                  <a:gd name="connsiteY6" fmla="*/ 31528 h 121443"/>
                  <a:gd name="connsiteX7" fmla="*/ 121539 w 121539"/>
                  <a:gd name="connsiteY7" fmla="*/ 90011 h 121443"/>
                  <a:gd name="connsiteX8" fmla="*/ 90106 w 121539"/>
                  <a:gd name="connsiteY8" fmla="*/ 121444 h 121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539" h="121443">
                    <a:moveTo>
                      <a:pt x="90106" y="121444"/>
                    </a:moveTo>
                    <a:lnTo>
                      <a:pt x="31528" y="121444"/>
                    </a:lnTo>
                    <a:cubicBezTo>
                      <a:pt x="14097" y="121444"/>
                      <a:pt x="0" y="107347"/>
                      <a:pt x="0" y="90011"/>
                    </a:cubicBezTo>
                    <a:lnTo>
                      <a:pt x="0" y="31528"/>
                    </a:lnTo>
                    <a:cubicBezTo>
                      <a:pt x="0" y="14097"/>
                      <a:pt x="14097" y="0"/>
                      <a:pt x="31528" y="0"/>
                    </a:cubicBezTo>
                    <a:lnTo>
                      <a:pt x="90106" y="0"/>
                    </a:lnTo>
                    <a:cubicBezTo>
                      <a:pt x="107537" y="0"/>
                      <a:pt x="121539" y="14097"/>
                      <a:pt x="121539" y="31528"/>
                    </a:cubicBezTo>
                    <a:lnTo>
                      <a:pt x="121539" y="90011"/>
                    </a:lnTo>
                    <a:cubicBezTo>
                      <a:pt x="121539" y="107347"/>
                      <a:pt x="107442" y="121444"/>
                      <a:pt x="90106" y="121444"/>
                    </a:cubicBezTo>
                  </a:path>
                </a:pathLst>
              </a:custGeom>
              <a:grpFill/>
              <a:ln w="9525" cap="flat">
                <a:noFill/>
                <a:prstDash val="solid"/>
                <a:miter/>
              </a:ln>
            </p:spPr>
            <p:txBody>
              <a:bodyPr rtlCol="0" anchor="ctr"/>
              <a:lstStyle/>
              <a:p>
                <a:endParaRPr lang="en-GB"/>
              </a:p>
            </p:txBody>
          </p:sp>
          <p:sp>
            <p:nvSpPr>
              <p:cNvPr id="23" name="Freeform: Shape 36">
                <a:extLst>
                  <a:ext uri="{FF2B5EF4-FFF2-40B4-BE49-F238E27FC236}">
                    <a16:creationId xmlns:a16="http://schemas.microsoft.com/office/drawing/2014/main" id="{61AD38C9-61C4-68C3-00FF-248FC1FE9EBE}"/>
                  </a:ext>
                </a:extLst>
              </p:cNvPr>
              <p:cNvSpPr/>
              <p:nvPr/>
            </p:nvSpPr>
            <p:spPr>
              <a:xfrm>
                <a:off x="5674423" y="-749204"/>
                <a:ext cx="67532" cy="67532"/>
              </a:xfrm>
              <a:custGeom>
                <a:avLst/>
                <a:gdLst>
                  <a:gd name="connsiteX0" fmla="*/ 33814 w 67532"/>
                  <a:gd name="connsiteY0" fmla="*/ 67532 h 67532"/>
                  <a:gd name="connsiteX1" fmla="*/ 67532 w 67532"/>
                  <a:gd name="connsiteY1" fmla="*/ 33814 h 67532"/>
                  <a:gd name="connsiteX2" fmla="*/ 33814 w 67532"/>
                  <a:gd name="connsiteY2" fmla="*/ 0 h 67532"/>
                  <a:gd name="connsiteX3" fmla="*/ 0 w 67532"/>
                  <a:gd name="connsiteY3" fmla="*/ 33814 h 67532"/>
                  <a:gd name="connsiteX4" fmla="*/ 33814 w 67532"/>
                  <a:gd name="connsiteY4" fmla="*/ 67532 h 675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532" h="67532">
                    <a:moveTo>
                      <a:pt x="33814" y="67532"/>
                    </a:moveTo>
                    <a:cubicBezTo>
                      <a:pt x="52388" y="67532"/>
                      <a:pt x="67532" y="52483"/>
                      <a:pt x="67532" y="33814"/>
                    </a:cubicBezTo>
                    <a:cubicBezTo>
                      <a:pt x="67532" y="15145"/>
                      <a:pt x="52483" y="0"/>
                      <a:pt x="33814" y="0"/>
                    </a:cubicBezTo>
                    <a:cubicBezTo>
                      <a:pt x="15145" y="0"/>
                      <a:pt x="0" y="15145"/>
                      <a:pt x="0" y="33814"/>
                    </a:cubicBezTo>
                    <a:cubicBezTo>
                      <a:pt x="0" y="52483"/>
                      <a:pt x="15240" y="67532"/>
                      <a:pt x="33814" y="67532"/>
                    </a:cubicBezTo>
                    <a:close/>
                  </a:path>
                </a:pathLst>
              </a:custGeom>
              <a:grpFill/>
              <a:ln w="9525" cap="flat">
                <a:noFill/>
                <a:prstDash val="solid"/>
                <a:miter/>
              </a:ln>
            </p:spPr>
            <p:txBody>
              <a:bodyPr rtlCol="0" anchor="ctr"/>
              <a:lstStyle/>
              <a:p>
                <a:endParaRPr lang="en-GB"/>
              </a:p>
            </p:txBody>
          </p:sp>
          <p:sp>
            <p:nvSpPr>
              <p:cNvPr id="24" name="Freeform: Shape 37">
                <a:extLst>
                  <a:ext uri="{FF2B5EF4-FFF2-40B4-BE49-F238E27FC236}">
                    <a16:creationId xmlns:a16="http://schemas.microsoft.com/office/drawing/2014/main" id="{75261294-AFE4-228A-E437-41FF32BDA81D}"/>
                  </a:ext>
                </a:extLst>
              </p:cNvPr>
              <p:cNvSpPr/>
              <p:nvPr/>
            </p:nvSpPr>
            <p:spPr>
              <a:xfrm>
                <a:off x="4425505" y="-638714"/>
                <a:ext cx="230409" cy="328707"/>
              </a:xfrm>
              <a:custGeom>
                <a:avLst/>
                <a:gdLst>
                  <a:gd name="connsiteX0" fmla="*/ 50863 w 230409"/>
                  <a:gd name="connsiteY0" fmla="*/ 316992 h 328707"/>
                  <a:gd name="connsiteX1" fmla="*/ 28003 w 230409"/>
                  <a:gd name="connsiteY1" fmla="*/ 328708 h 328707"/>
                  <a:gd name="connsiteX2" fmla="*/ 12382 w 230409"/>
                  <a:gd name="connsiteY2" fmla="*/ 324803 h 328707"/>
                  <a:gd name="connsiteX3" fmla="*/ 0 w 230409"/>
                  <a:gd name="connsiteY3" fmla="*/ 300704 h 328707"/>
                  <a:gd name="connsiteX4" fmla="*/ 3905 w 230409"/>
                  <a:gd name="connsiteY4" fmla="*/ 287655 h 328707"/>
                  <a:gd name="connsiteX5" fmla="*/ 82201 w 230409"/>
                  <a:gd name="connsiteY5" fmla="*/ 164402 h 328707"/>
                  <a:gd name="connsiteX6" fmla="*/ 3905 w 230409"/>
                  <a:gd name="connsiteY6" fmla="*/ 41148 h 328707"/>
                  <a:gd name="connsiteX7" fmla="*/ 0 w 230409"/>
                  <a:gd name="connsiteY7" fmla="*/ 27432 h 328707"/>
                  <a:gd name="connsiteX8" fmla="*/ 13049 w 230409"/>
                  <a:gd name="connsiteY8" fmla="*/ 3905 h 328707"/>
                  <a:gd name="connsiteX9" fmla="*/ 27432 w 230409"/>
                  <a:gd name="connsiteY9" fmla="*/ 0 h 328707"/>
                  <a:gd name="connsiteX10" fmla="*/ 50959 w 230409"/>
                  <a:gd name="connsiteY10" fmla="*/ 11716 h 328707"/>
                  <a:gd name="connsiteX11" fmla="*/ 114871 w 230409"/>
                  <a:gd name="connsiteY11" fmla="*/ 112776 h 328707"/>
                  <a:gd name="connsiteX12" fmla="*/ 179451 w 230409"/>
                  <a:gd name="connsiteY12" fmla="*/ 11716 h 328707"/>
                  <a:gd name="connsiteX13" fmla="*/ 202978 w 230409"/>
                  <a:gd name="connsiteY13" fmla="*/ 0 h 328707"/>
                  <a:gd name="connsiteX14" fmla="*/ 217361 w 230409"/>
                  <a:gd name="connsiteY14" fmla="*/ 3905 h 328707"/>
                  <a:gd name="connsiteX15" fmla="*/ 230410 w 230409"/>
                  <a:gd name="connsiteY15" fmla="*/ 27432 h 328707"/>
                  <a:gd name="connsiteX16" fmla="*/ 226504 w 230409"/>
                  <a:gd name="connsiteY16" fmla="*/ 41148 h 328707"/>
                  <a:gd name="connsiteX17" fmla="*/ 148209 w 230409"/>
                  <a:gd name="connsiteY17" fmla="*/ 164402 h 328707"/>
                  <a:gd name="connsiteX18" fmla="*/ 226504 w 230409"/>
                  <a:gd name="connsiteY18" fmla="*/ 287655 h 328707"/>
                  <a:gd name="connsiteX19" fmla="*/ 230410 w 230409"/>
                  <a:gd name="connsiteY19" fmla="*/ 300704 h 328707"/>
                  <a:gd name="connsiteX20" fmla="*/ 218027 w 230409"/>
                  <a:gd name="connsiteY20" fmla="*/ 324803 h 328707"/>
                  <a:gd name="connsiteX21" fmla="*/ 202406 w 230409"/>
                  <a:gd name="connsiteY21" fmla="*/ 328708 h 328707"/>
                  <a:gd name="connsiteX22" fmla="*/ 179546 w 230409"/>
                  <a:gd name="connsiteY22" fmla="*/ 316992 h 328707"/>
                  <a:gd name="connsiteX23" fmla="*/ 114967 w 230409"/>
                  <a:gd name="connsiteY23" fmla="*/ 216503 h 328707"/>
                  <a:gd name="connsiteX24" fmla="*/ 51054 w 230409"/>
                  <a:gd name="connsiteY24" fmla="*/ 316992 h 328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30409" h="328707">
                    <a:moveTo>
                      <a:pt x="50863" y="316992"/>
                    </a:moveTo>
                    <a:cubicBezTo>
                      <a:pt x="45625" y="324803"/>
                      <a:pt x="37147" y="328708"/>
                      <a:pt x="28003" y="328708"/>
                    </a:cubicBezTo>
                    <a:cubicBezTo>
                      <a:pt x="22765" y="328708"/>
                      <a:pt x="16954" y="327374"/>
                      <a:pt x="12382" y="324803"/>
                    </a:cubicBezTo>
                    <a:cubicBezTo>
                      <a:pt x="5239" y="320231"/>
                      <a:pt x="0" y="310420"/>
                      <a:pt x="0" y="300704"/>
                    </a:cubicBezTo>
                    <a:cubicBezTo>
                      <a:pt x="0" y="296132"/>
                      <a:pt x="1333" y="291560"/>
                      <a:pt x="3905" y="287655"/>
                    </a:cubicBezTo>
                    <a:lnTo>
                      <a:pt x="82201" y="164402"/>
                    </a:lnTo>
                    <a:lnTo>
                      <a:pt x="3905" y="41148"/>
                    </a:lnTo>
                    <a:cubicBezTo>
                      <a:pt x="1333" y="37243"/>
                      <a:pt x="0" y="32004"/>
                      <a:pt x="0" y="27432"/>
                    </a:cubicBezTo>
                    <a:cubicBezTo>
                      <a:pt x="0" y="18288"/>
                      <a:pt x="4572" y="8477"/>
                      <a:pt x="13049" y="3905"/>
                    </a:cubicBezTo>
                    <a:cubicBezTo>
                      <a:pt x="17621" y="1333"/>
                      <a:pt x="22193" y="0"/>
                      <a:pt x="27432" y="0"/>
                    </a:cubicBezTo>
                    <a:cubicBezTo>
                      <a:pt x="36576" y="0"/>
                      <a:pt x="45720" y="3905"/>
                      <a:pt x="50959" y="11716"/>
                    </a:cubicBezTo>
                    <a:lnTo>
                      <a:pt x="114871" y="112776"/>
                    </a:lnTo>
                    <a:lnTo>
                      <a:pt x="179451" y="11716"/>
                    </a:lnTo>
                    <a:cubicBezTo>
                      <a:pt x="184690" y="3905"/>
                      <a:pt x="193834" y="0"/>
                      <a:pt x="202978" y="0"/>
                    </a:cubicBezTo>
                    <a:cubicBezTo>
                      <a:pt x="208216" y="0"/>
                      <a:pt x="212789" y="1333"/>
                      <a:pt x="217361" y="3905"/>
                    </a:cubicBezTo>
                    <a:cubicBezTo>
                      <a:pt x="225838" y="8477"/>
                      <a:pt x="230410" y="18288"/>
                      <a:pt x="230410" y="27432"/>
                    </a:cubicBezTo>
                    <a:cubicBezTo>
                      <a:pt x="230410" y="32004"/>
                      <a:pt x="229076" y="37243"/>
                      <a:pt x="226504" y="41148"/>
                    </a:cubicBezTo>
                    <a:lnTo>
                      <a:pt x="148209" y="164402"/>
                    </a:lnTo>
                    <a:lnTo>
                      <a:pt x="226504" y="287655"/>
                    </a:lnTo>
                    <a:cubicBezTo>
                      <a:pt x="229076" y="291560"/>
                      <a:pt x="230410" y="296132"/>
                      <a:pt x="230410" y="300704"/>
                    </a:cubicBezTo>
                    <a:cubicBezTo>
                      <a:pt x="230410" y="310515"/>
                      <a:pt x="225171" y="320231"/>
                      <a:pt x="218027" y="324803"/>
                    </a:cubicBezTo>
                    <a:cubicBezTo>
                      <a:pt x="213455" y="327374"/>
                      <a:pt x="207550" y="328708"/>
                      <a:pt x="202406" y="328708"/>
                    </a:cubicBezTo>
                    <a:cubicBezTo>
                      <a:pt x="193262" y="328708"/>
                      <a:pt x="184785" y="324803"/>
                      <a:pt x="179546" y="316992"/>
                    </a:cubicBezTo>
                    <a:lnTo>
                      <a:pt x="114967" y="216503"/>
                    </a:lnTo>
                    <a:lnTo>
                      <a:pt x="51054" y="316992"/>
                    </a:lnTo>
                    <a:close/>
                  </a:path>
                </a:pathLst>
              </a:custGeom>
              <a:grpFill/>
              <a:ln w="9525" cap="flat">
                <a:noFill/>
                <a:prstDash val="solid"/>
                <a:miter/>
              </a:ln>
            </p:spPr>
            <p:txBody>
              <a:bodyPr rtlCol="0" anchor="ctr"/>
              <a:lstStyle/>
              <a:p>
                <a:endParaRPr lang="en-GB"/>
              </a:p>
            </p:txBody>
          </p:sp>
          <p:sp>
            <p:nvSpPr>
              <p:cNvPr id="25" name="Freeform: Shape 38">
                <a:extLst>
                  <a:ext uri="{FF2B5EF4-FFF2-40B4-BE49-F238E27FC236}">
                    <a16:creationId xmlns:a16="http://schemas.microsoft.com/office/drawing/2014/main" id="{670DF6CF-1354-0109-4117-56D8F2A99F93}"/>
                  </a:ext>
                </a:extLst>
              </p:cNvPr>
              <p:cNvSpPr/>
              <p:nvPr/>
            </p:nvSpPr>
            <p:spPr>
              <a:xfrm>
                <a:off x="4700015" y="-643286"/>
                <a:ext cx="336613" cy="464534"/>
              </a:xfrm>
              <a:custGeom>
                <a:avLst/>
                <a:gdLst>
                  <a:gd name="connsiteX0" fmla="*/ 55435 w 336613"/>
                  <a:gd name="connsiteY0" fmla="*/ 43053 h 464534"/>
                  <a:gd name="connsiteX1" fmla="*/ 167640 w 336613"/>
                  <a:gd name="connsiteY1" fmla="*/ 0 h 464534"/>
                  <a:gd name="connsiteX2" fmla="*/ 336613 w 336613"/>
                  <a:gd name="connsiteY2" fmla="*/ 168974 h 464534"/>
                  <a:gd name="connsiteX3" fmla="*/ 167640 w 336613"/>
                  <a:gd name="connsiteY3" fmla="*/ 336614 h 464534"/>
                  <a:gd name="connsiteX4" fmla="*/ 55435 w 336613"/>
                  <a:gd name="connsiteY4" fmla="*/ 293561 h 464534"/>
                  <a:gd name="connsiteX5" fmla="*/ 55435 w 336613"/>
                  <a:gd name="connsiteY5" fmla="*/ 437769 h 464534"/>
                  <a:gd name="connsiteX6" fmla="*/ 27432 w 336613"/>
                  <a:gd name="connsiteY6" fmla="*/ 464534 h 464534"/>
                  <a:gd name="connsiteX7" fmla="*/ 0 w 336613"/>
                  <a:gd name="connsiteY7" fmla="*/ 437769 h 464534"/>
                  <a:gd name="connsiteX8" fmla="*/ 0 w 336613"/>
                  <a:gd name="connsiteY8" fmla="*/ 29432 h 464534"/>
                  <a:gd name="connsiteX9" fmla="*/ 27432 w 336613"/>
                  <a:gd name="connsiteY9" fmla="*/ 2667 h 464534"/>
                  <a:gd name="connsiteX10" fmla="*/ 55435 w 336613"/>
                  <a:gd name="connsiteY10" fmla="*/ 29432 h 464534"/>
                  <a:gd name="connsiteX11" fmla="*/ 55435 w 336613"/>
                  <a:gd name="connsiteY11" fmla="*/ 43148 h 464534"/>
                  <a:gd name="connsiteX12" fmla="*/ 167640 w 336613"/>
                  <a:gd name="connsiteY12" fmla="*/ 56102 h 464534"/>
                  <a:gd name="connsiteX13" fmla="*/ 55435 w 336613"/>
                  <a:gd name="connsiteY13" fmla="*/ 168974 h 464534"/>
                  <a:gd name="connsiteX14" fmla="*/ 167640 w 336613"/>
                  <a:gd name="connsiteY14" fmla="*/ 281178 h 464534"/>
                  <a:gd name="connsiteX15" fmla="*/ 280511 w 336613"/>
                  <a:gd name="connsiteY15" fmla="*/ 168974 h 464534"/>
                  <a:gd name="connsiteX16" fmla="*/ 167640 w 336613"/>
                  <a:gd name="connsiteY16" fmla="*/ 56102 h 46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6613" h="464534">
                    <a:moveTo>
                      <a:pt x="55435" y="43053"/>
                    </a:moveTo>
                    <a:cubicBezTo>
                      <a:pt x="84772" y="16288"/>
                      <a:pt x="124587" y="0"/>
                      <a:pt x="167640" y="0"/>
                    </a:cubicBezTo>
                    <a:cubicBezTo>
                      <a:pt x="261556" y="0"/>
                      <a:pt x="336613" y="75057"/>
                      <a:pt x="336613" y="168974"/>
                    </a:cubicBezTo>
                    <a:cubicBezTo>
                      <a:pt x="336613" y="262890"/>
                      <a:pt x="261556" y="336614"/>
                      <a:pt x="167640" y="336614"/>
                    </a:cubicBezTo>
                    <a:cubicBezTo>
                      <a:pt x="124587" y="336614"/>
                      <a:pt x="84772" y="320326"/>
                      <a:pt x="55435" y="293561"/>
                    </a:cubicBezTo>
                    <a:lnTo>
                      <a:pt x="55435" y="437769"/>
                    </a:lnTo>
                    <a:cubicBezTo>
                      <a:pt x="55435" y="452152"/>
                      <a:pt x="42386" y="464534"/>
                      <a:pt x="27432" y="464534"/>
                    </a:cubicBezTo>
                    <a:cubicBezTo>
                      <a:pt x="13716" y="464534"/>
                      <a:pt x="0" y="452152"/>
                      <a:pt x="0" y="437769"/>
                    </a:cubicBezTo>
                    <a:lnTo>
                      <a:pt x="0" y="29432"/>
                    </a:lnTo>
                    <a:cubicBezTo>
                      <a:pt x="0" y="15050"/>
                      <a:pt x="13716" y="2667"/>
                      <a:pt x="27432" y="2667"/>
                    </a:cubicBezTo>
                    <a:cubicBezTo>
                      <a:pt x="42386" y="2667"/>
                      <a:pt x="55435" y="15050"/>
                      <a:pt x="55435" y="29432"/>
                    </a:cubicBezTo>
                    <a:lnTo>
                      <a:pt x="55435" y="43148"/>
                    </a:lnTo>
                    <a:close/>
                    <a:moveTo>
                      <a:pt x="167640" y="56102"/>
                    </a:moveTo>
                    <a:cubicBezTo>
                      <a:pt x="104966" y="56102"/>
                      <a:pt x="55435" y="105632"/>
                      <a:pt x="55435" y="168974"/>
                    </a:cubicBezTo>
                    <a:cubicBezTo>
                      <a:pt x="55435" y="232315"/>
                      <a:pt x="105061" y="281178"/>
                      <a:pt x="167640" y="281178"/>
                    </a:cubicBezTo>
                    <a:cubicBezTo>
                      <a:pt x="230219" y="281178"/>
                      <a:pt x="280511" y="231648"/>
                      <a:pt x="280511" y="168974"/>
                    </a:cubicBezTo>
                    <a:cubicBezTo>
                      <a:pt x="280511" y="106299"/>
                      <a:pt x="230981" y="56102"/>
                      <a:pt x="167640" y="56102"/>
                    </a:cubicBezTo>
                    <a:close/>
                  </a:path>
                </a:pathLst>
              </a:custGeom>
              <a:grpFill/>
              <a:ln w="9525" cap="flat">
                <a:noFill/>
                <a:prstDash val="solid"/>
                <a:miter/>
              </a:ln>
            </p:spPr>
            <p:txBody>
              <a:bodyPr rtlCol="0" anchor="ctr"/>
              <a:lstStyle/>
              <a:p>
                <a:endParaRPr lang="en-GB"/>
              </a:p>
            </p:txBody>
          </p:sp>
          <p:sp>
            <p:nvSpPr>
              <p:cNvPr id="26" name="Freeform: Shape 39">
                <a:extLst>
                  <a:ext uri="{FF2B5EF4-FFF2-40B4-BE49-F238E27FC236}">
                    <a16:creationId xmlns:a16="http://schemas.microsoft.com/office/drawing/2014/main" id="{2A3948F0-0857-6F67-288D-D49F9795D773}"/>
                  </a:ext>
                </a:extLst>
              </p:cNvPr>
              <p:cNvSpPr/>
              <p:nvPr/>
            </p:nvSpPr>
            <p:spPr>
              <a:xfrm>
                <a:off x="5458681" y="-643286"/>
                <a:ext cx="170307" cy="334041"/>
              </a:xfrm>
              <a:custGeom>
                <a:avLst/>
                <a:gdLst>
                  <a:gd name="connsiteX0" fmla="*/ 55531 w 170307"/>
                  <a:gd name="connsiteY0" fmla="*/ 138303 h 334041"/>
                  <a:gd name="connsiteX1" fmla="*/ 55531 w 170307"/>
                  <a:gd name="connsiteY1" fmla="*/ 307277 h 334041"/>
                  <a:gd name="connsiteX2" fmla="*/ 28099 w 170307"/>
                  <a:gd name="connsiteY2" fmla="*/ 334042 h 334041"/>
                  <a:gd name="connsiteX3" fmla="*/ 0 w 170307"/>
                  <a:gd name="connsiteY3" fmla="*/ 307277 h 334041"/>
                  <a:gd name="connsiteX4" fmla="*/ 0 w 170307"/>
                  <a:gd name="connsiteY4" fmla="*/ 29337 h 334041"/>
                  <a:gd name="connsiteX5" fmla="*/ 28099 w 170307"/>
                  <a:gd name="connsiteY5" fmla="*/ 2572 h 334041"/>
                  <a:gd name="connsiteX6" fmla="*/ 55531 w 170307"/>
                  <a:gd name="connsiteY6" fmla="*/ 28004 h 334041"/>
                  <a:gd name="connsiteX7" fmla="*/ 139637 w 170307"/>
                  <a:gd name="connsiteY7" fmla="*/ 0 h 334041"/>
                  <a:gd name="connsiteX8" fmla="*/ 170307 w 170307"/>
                  <a:gd name="connsiteY8" fmla="*/ 27432 h 334041"/>
                  <a:gd name="connsiteX9" fmla="*/ 139637 w 170307"/>
                  <a:gd name="connsiteY9" fmla="*/ 56102 h 334041"/>
                  <a:gd name="connsiteX10" fmla="*/ 55531 w 170307"/>
                  <a:gd name="connsiteY10" fmla="*/ 138303 h 334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0307" h="334041">
                    <a:moveTo>
                      <a:pt x="55531" y="138303"/>
                    </a:moveTo>
                    <a:lnTo>
                      <a:pt x="55531" y="307277"/>
                    </a:lnTo>
                    <a:cubicBezTo>
                      <a:pt x="55531" y="321659"/>
                      <a:pt x="41815" y="334042"/>
                      <a:pt x="28099" y="334042"/>
                    </a:cubicBezTo>
                    <a:cubicBezTo>
                      <a:pt x="13049" y="334042"/>
                      <a:pt x="0" y="321659"/>
                      <a:pt x="0" y="307277"/>
                    </a:cubicBezTo>
                    <a:lnTo>
                      <a:pt x="0" y="29337"/>
                    </a:lnTo>
                    <a:cubicBezTo>
                      <a:pt x="0" y="14954"/>
                      <a:pt x="13049" y="2572"/>
                      <a:pt x="28099" y="2572"/>
                    </a:cubicBezTo>
                    <a:cubicBezTo>
                      <a:pt x="41148" y="2572"/>
                      <a:pt x="54864" y="14288"/>
                      <a:pt x="55531" y="28004"/>
                    </a:cubicBezTo>
                    <a:cubicBezTo>
                      <a:pt x="78391" y="10382"/>
                      <a:pt x="107728" y="572"/>
                      <a:pt x="139637" y="0"/>
                    </a:cubicBezTo>
                    <a:cubicBezTo>
                      <a:pt x="157258" y="0"/>
                      <a:pt x="170307" y="13716"/>
                      <a:pt x="170307" y="27432"/>
                    </a:cubicBezTo>
                    <a:cubicBezTo>
                      <a:pt x="170307" y="42386"/>
                      <a:pt x="156591" y="56102"/>
                      <a:pt x="139637" y="56102"/>
                    </a:cubicBezTo>
                    <a:cubicBezTo>
                      <a:pt x="95917" y="57436"/>
                      <a:pt x="55531" y="73057"/>
                      <a:pt x="55531" y="138303"/>
                    </a:cubicBezTo>
                    <a:close/>
                  </a:path>
                </a:pathLst>
              </a:custGeom>
              <a:grpFill/>
              <a:ln w="9525" cap="flat">
                <a:noFill/>
                <a:prstDash val="solid"/>
                <a:miter/>
              </a:ln>
            </p:spPr>
            <p:txBody>
              <a:bodyPr rtlCol="0" anchor="ctr"/>
              <a:lstStyle/>
              <a:p>
                <a:endParaRPr lang="en-GB"/>
              </a:p>
            </p:txBody>
          </p:sp>
          <p:sp>
            <p:nvSpPr>
              <p:cNvPr id="27" name="Freeform: Shape 40">
                <a:extLst>
                  <a:ext uri="{FF2B5EF4-FFF2-40B4-BE49-F238E27FC236}">
                    <a16:creationId xmlns:a16="http://schemas.microsoft.com/office/drawing/2014/main" id="{9003E56B-D88B-424A-47D5-748F709483BE}"/>
                  </a:ext>
                </a:extLst>
              </p:cNvPr>
              <p:cNvSpPr/>
              <p:nvPr/>
            </p:nvSpPr>
            <p:spPr>
              <a:xfrm>
                <a:off x="5680614" y="-640714"/>
                <a:ext cx="55435" cy="331469"/>
              </a:xfrm>
              <a:custGeom>
                <a:avLst/>
                <a:gdLst>
                  <a:gd name="connsiteX0" fmla="*/ 28004 w 55435"/>
                  <a:gd name="connsiteY0" fmla="*/ 0 h 331469"/>
                  <a:gd name="connsiteX1" fmla="*/ 0 w 55435"/>
                  <a:gd name="connsiteY1" fmla="*/ 26765 h 331469"/>
                  <a:gd name="connsiteX2" fmla="*/ 0 w 55435"/>
                  <a:gd name="connsiteY2" fmla="*/ 304705 h 331469"/>
                  <a:gd name="connsiteX3" fmla="*/ 28004 w 55435"/>
                  <a:gd name="connsiteY3" fmla="*/ 331470 h 331469"/>
                  <a:gd name="connsiteX4" fmla="*/ 55436 w 55435"/>
                  <a:gd name="connsiteY4" fmla="*/ 304705 h 331469"/>
                  <a:gd name="connsiteX5" fmla="*/ 55436 w 55435"/>
                  <a:gd name="connsiteY5" fmla="*/ 26765 h 331469"/>
                  <a:gd name="connsiteX6" fmla="*/ 28004 w 55435"/>
                  <a:gd name="connsiteY6" fmla="*/ 0 h 331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435" h="331469">
                    <a:moveTo>
                      <a:pt x="28004" y="0"/>
                    </a:moveTo>
                    <a:cubicBezTo>
                      <a:pt x="13049" y="0"/>
                      <a:pt x="0" y="12382"/>
                      <a:pt x="0" y="26765"/>
                    </a:cubicBezTo>
                    <a:lnTo>
                      <a:pt x="0" y="304705"/>
                    </a:lnTo>
                    <a:cubicBezTo>
                      <a:pt x="0" y="319088"/>
                      <a:pt x="13049" y="331470"/>
                      <a:pt x="28004" y="331470"/>
                    </a:cubicBezTo>
                    <a:cubicBezTo>
                      <a:pt x="41720" y="331470"/>
                      <a:pt x="55436" y="319088"/>
                      <a:pt x="55436" y="304705"/>
                    </a:cubicBezTo>
                    <a:lnTo>
                      <a:pt x="55436" y="26765"/>
                    </a:lnTo>
                    <a:cubicBezTo>
                      <a:pt x="55436" y="12382"/>
                      <a:pt x="41720" y="0"/>
                      <a:pt x="28004" y="0"/>
                    </a:cubicBezTo>
                    <a:close/>
                  </a:path>
                </a:pathLst>
              </a:custGeom>
              <a:grpFill/>
              <a:ln w="9525" cap="flat">
                <a:noFill/>
                <a:prstDash val="solid"/>
                <a:miter/>
              </a:ln>
            </p:spPr>
            <p:txBody>
              <a:bodyPr rtlCol="0" anchor="ctr"/>
              <a:lstStyle/>
              <a:p>
                <a:endParaRPr lang="en-GB"/>
              </a:p>
            </p:txBody>
          </p:sp>
          <p:sp>
            <p:nvSpPr>
              <p:cNvPr id="46" name="Freeform: Shape 41">
                <a:extLst>
                  <a:ext uri="{FF2B5EF4-FFF2-40B4-BE49-F238E27FC236}">
                    <a16:creationId xmlns:a16="http://schemas.microsoft.com/office/drawing/2014/main" id="{27D2BEA9-C6A3-EE22-8582-3607589A0127}"/>
                  </a:ext>
                </a:extLst>
              </p:cNvPr>
              <p:cNvSpPr/>
              <p:nvPr/>
            </p:nvSpPr>
            <p:spPr>
              <a:xfrm>
                <a:off x="5781674" y="-643286"/>
                <a:ext cx="336613" cy="336613"/>
              </a:xfrm>
              <a:custGeom>
                <a:avLst/>
                <a:gdLst>
                  <a:gd name="connsiteX0" fmla="*/ 281178 w 336613"/>
                  <a:gd name="connsiteY0" fmla="*/ 29337 h 336613"/>
                  <a:gd name="connsiteX1" fmla="*/ 309181 w 336613"/>
                  <a:gd name="connsiteY1" fmla="*/ 2572 h 336613"/>
                  <a:gd name="connsiteX2" fmla="*/ 336613 w 336613"/>
                  <a:gd name="connsiteY2" fmla="*/ 29337 h 336613"/>
                  <a:gd name="connsiteX3" fmla="*/ 336613 w 336613"/>
                  <a:gd name="connsiteY3" fmla="*/ 307277 h 336613"/>
                  <a:gd name="connsiteX4" fmla="*/ 309181 w 336613"/>
                  <a:gd name="connsiteY4" fmla="*/ 334042 h 336613"/>
                  <a:gd name="connsiteX5" fmla="*/ 281178 w 336613"/>
                  <a:gd name="connsiteY5" fmla="*/ 307277 h 336613"/>
                  <a:gd name="connsiteX6" fmla="*/ 281178 w 336613"/>
                  <a:gd name="connsiteY6" fmla="*/ 293561 h 336613"/>
                  <a:gd name="connsiteX7" fmla="*/ 168973 w 336613"/>
                  <a:gd name="connsiteY7" fmla="*/ 336614 h 336613"/>
                  <a:gd name="connsiteX8" fmla="*/ 0 w 336613"/>
                  <a:gd name="connsiteY8" fmla="*/ 167640 h 336613"/>
                  <a:gd name="connsiteX9" fmla="*/ 168973 w 336613"/>
                  <a:gd name="connsiteY9" fmla="*/ 0 h 336613"/>
                  <a:gd name="connsiteX10" fmla="*/ 281178 w 336613"/>
                  <a:gd name="connsiteY10" fmla="*/ 43053 h 336613"/>
                  <a:gd name="connsiteX11" fmla="*/ 281178 w 336613"/>
                  <a:gd name="connsiteY11" fmla="*/ 29337 h 336613"/>
                  <a:gd name="connsiteX12" fmla="*/ 168973 w 336613"/>
                  <a:gd name="connsiteY12" fmla="*/ 280511 h 336613"/>
                  <a:gd name="connsiteX13" fmla="*/ 281178 w 336613"/>
                  <a:gd name="connsiteY13" fmla="*/ 167640 h 336613"/>
                  <a:gd name="connsiteX14" fmla="*/ 168973 w 336613"/>
                  <a:gd name="connsiteY14" fmla="*/ 55435 h 336613"/>
                  <a:gd name="connsiteX15" fmla="*/ 56102 w 336613"/>
                  <a:gd name="connsiteY15" fmla="*/ 167640 h 336613"/>
                  <a:gd name="connsiteX16" fmla="*/ 168973 w 336613"/>
                  <a:gd name="connsiteY16" fmla="*/ 280511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6613" h="336613">
                    <a:moveTo>
                      <a:pt x="281178" y="29337"/>
                    </a:moveTo>
                    <a:cubicBezTo>
                      <a:pt x="281178" y="14954"/>
                      <a:pt x="294227" y="2572"/>
                      <a:pt x="309181" y="2572"/>
                    </a:cubicBezTo>
                    <a:cubicBezTo>
                      <a:pt x="322897" y="2572"/>
                      <a:pt x="336613" y="14954"/>
                      <a:pt x="336613" y="29337"/>
                    </a:cubicBezTo>
                    <a:lnTo>
                      <a:pt x="336613" y="307277"/>
                    </a:lnTo>
                    <a:cubicBezTo>
                      <a:pt x="336613" y="321659"/>
                      <a:pt x="322897" y="334042"/>
                      <a:pt x="309181" y="334042"/>
                    </a:cubicBezTo>
                    <a:cubicBezTo>
                      <a:pt x="294132" y="334042"/>
                      <a:pt x="281178" y="321659"/>
                      <a:pt x="281178" y="307277"/>
                    </a:cubicBezTo>
                    <a:lnTo>
                      <a:pt x="281178" y="293561"/>
                    </a:lnTo>
                    <a:cubicBezTo>
                      <a:pt x="251174" y="320326"/>
                      <a:pt x="212027" y="336614"/>
                      <a:pt x="168973" y="336614"/>
                    </a:cubicBezTo>
                    <a:cubicBezTo>
                      <a:pt x="75057" y="336614"/>
                      <a:pt x="0" y="261652"/>
                      <a:pt x="0" y="167640"/>
                    </a:cubicBezTo>
                    <a:cubicBezTo>
                      <a:pt x="0" y="73628"/>
                      <a:pt x="75057" y="0"/>
                      <a:pt x="168973" y="0"/>
                    </a:cubicBezTo>
                    <a:cubicBezTo>
                      <a:pt x="212027" y="0"/>
                      <a:pt x="251174" y="16288"/>
                      <a:pt x="281178" y="43053"/>
                    </a:cubicBezTo>
                    <a:lnTo>
                      <a:pt x="281178" y="29337"/>
                    </a:lnTo>
                    <a:close/>
                    <a:moveTo>
                      <a:pt x="168973" y="280511"/>
                    </a:moveTo>
                    <a:cubicBezTo>
                      <a:pt x="231648" y="280511"/>
                      <a:pt x="281178" y="230886"/>
                      <a:pt x="281178" y="167640"/>
                    </a:cubicBezTo>
                    <a:cubicBezTo>
                      <a:pt x="281178" y="104394"/>
                      <a:pt x="231553" y="55435"/>
                      <a:pt x="168973" y="55435"/>
                    </a:cubicBezTo>
                    <a:cubicBezTo>
                      <a:pt x="106394" y="55435"/>
                      <a:pt x="56102" y="104966"/>
                      <a:pt x="56102" y="167640"/>
                    </a:cubicBezTo>
                    <a:cubicBezTo>
                      <a:pt x="56102" y="230315"/>
                      <a:pt x="105632" y="280511"/>
                      <a:pt x="168973" y="280511"/>
                    </a:cubicBezTo>
                    <a:close/>
                  </a:path>
                </a:pathLst>
              </a:custGeom>
              <a:grpFill/>
              <a:ln w="9525" cap="flat">
                <a:noFill/>
                <a:prstDash val="solid"/>
                <a:miter/>
              </a:ln>
            </p:spPr>
            <p:txBody>
              <a:bodyPr rtlCol="0" anchor="ctr"/>
              <a:lstStyle/>
              <a:p>
                <a:endParaRPr lang="en-GB"/>
              </a:p>
            </p:txBody>
          </p:sp>
          <p:sp>
            <p:nvSpPr>
              <p:cNvPr id="47" name="Freeform: Shape 42">
                <a:extLst>
                  <a:ext uri="{FF2B5EF4-FFF2-40B4-BE49-F238E27FC236}">
                    <a16:creationId xmlns:a16="http://schemas.microsoft.com/office/drawing/2014/main" id="{363B28EB-9E52-F4B8-6F46-793A80CF9742}"/>
                  </a:ext>
                </a:extLst>
              </p:cNvPr>
              <p:cNvSpPr/>
              <p:nvPr/>
            </p:nvSpPr>
            <p:spPr>
              <a:xfrm>
                <a:off x="6171723" y="-643286"/>
                <a:ext cx="284416" cy="334041"/>
              </a:xfrm>
              <a:custGeom>
                <a:avLst/>
                <a:gdLst>
                  <a:gd name="connsiteX0" fmla="*/ 228981 w 284416"/>
                  <a:gd name="connsiteY0" fmla="*/ 141542 h 334041"/>
                  <a:gd name="connsiteX1" fmla="*/ 142208 w 284416"/>
                  <a:gd name="connsiteY1" fmla="*/ 54769 h 334041"/>
                  <a:gd name="connsiteX2" fmla="*/ 55435 w 284416"/>
                  <a:gd name="connsiteY2" fmla="*/ 138303 h 334041"/>
                  <a:gd name="connsiteX3" fmla="*/ 55435 w 284416"/>
                  <a:gd name="connsiteY3" fmla="*/ 307277 h 334041"/>
                  <a:gd name="connsiteX4" fmla="*/ 28004 w 284416"/>
                  <a:gd name="connsiteY4" fmla="*/ 334042 h 334041"/>
                  <a:gd name="connsiteX5" fmla="*/ 0 w 284416"/>
                  <a:gd name="connsiteY5" fmla="*/ 307277 h 334041"/>
                  <a:gd name="connsiteX6" fmla="*/ 0 w 284416"/>
                  <a:gd name="connsiteY6" fmla="*/ 29337 h 334041"/>
                  <a:gd name="connsiteX7" fmla="*/ 28004 w 284416"/>
                  <a:gd name="connsiteY7" fmla="*/ 2572 h 334041"/>
                  <a:gd name="connsiteX8" fmla="*/ 55435 w 284416"/>
                  <a:gd name="connsiteY8" fmla="*/ 28004 h 334041"/>
                  <a:gd name="connsiteX9" fmla="*/ 141541 w 284416"/>
                  <a:gd name="connsiteY9" fmla="*/ 0 h 334041"/>
                  <a:gd name="connsiteX10" fmla="*/ 284416 w 284416"/>
                  <a:gd name="connsiteY10" fmla="*/ 133731 h 334041"/>
                  <a:gd name="connsiteX11" fmla="*/ 284416 w 284416"/>
                  <a:gd name="connsiteY11" fmla="*/ 307277 h 334041"/>
                  <a:gd name="connsiteX12" fmla="*/ 256984 w 284416"/>
                  <a:gd name="connsiteY12" fmla="*/ 334042 h 334041"/>
                  <a:gd name="connsiteX13" fmla="*/ 228886 w 284416"/>
                  <a:gd name="connsiteY13" fmla="*/ 307277 h 334041"/>
                  <a:gd name="connsiteX14" fmla="*/ 228886 w 284416"/>
                  <a:gd name="connsiteY14" fmla="*/ 141542 h 334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4416" h="334041">
                    <a:moveTo>
                      <a:pt x="228981" y="141542"/>
                    </a:moveTo>
                    <a:cubicBezTo>
                      <a:pt x="228981" y="95250"/>
                      <a:pt x="188500" y="54769"/>
                      <a:pt x="142208" y="54769"/>
                    </a:cubicBezTo>
                    <a:cubicBezTo>
                      <a:pt x="95917" y="54769"/>
                      <a:pt x="55435" y="73057"/>
                      <a:pt x="55435" y="138303"/>
                    </a:cubicBezTo>
                    <a:lnTo>
                      <a:pt x="55435" y="307277"/>
                    </a:lnTo>
                    <a:cubicBezTo>
                      <a:pt x="55435" y="321659"/>
                      <a:pt x="41719" y="334042"/>
                      <a:pt x="28004" y="334042"/>
                    </a:cubicBezTo>
                    <a:cubicBezTo>
                      <a:pt x="12954" y="334042"/>
                      <a:pt x="0" y="321659"/>
                      <a:pt x="0" y="307277"/>
                    </a:cubicBezTo>
                    <a:lnTo>
                      <a:pt x="0" y="29337"/>
                    </a:lnTo>
                    <a:cubicBezTo>
                      <a:pt x="0" y="14954"/>
                      <a:pt x="13049" y="2572"/>
                      <a:pt x="28004" y="2572"/>
                    </a:cubicBezTo>
                    <a:cubicBezTo>
                      <a:pt x="41053" y="2572"/>
                      <a:pt x="54769" y="14288"/>
                      <a:pt x="55435" y="28004"/>
                    </a:cubicBezTo>
                    <a:cubicBezTo>
                      <a:pt x="78962" y="9716"/>
                      <a:pt x="108966" y="0"/>
                      <a:pt x="141541" y="0"/>
                    </a:cubicBezTo>
                    <a:cubicBezTo>
                      <a:pt x="217265" y="0"/>
                      <a:pt x="284416" y="59341"/>
                      <a:pt x="284416" y="133731"/>
                    </a:cubicBezTo>
                    <a:lnTo>
                      <a:pt x="284416" y="307277"/>
                    </a:lnTo>
                    <a:cubicBezTo>
                      <a:pt x="284416" y="321659"/>
                      <a:pt x="270700" y="334042"/>
                      <a:pt x="256984" y="334042"/>
                    </a:cubicBezTo>
                    <a:cubicBezTo>
                      <a:pt x="241935" y="334042"/>
                      <a:pt x="228886" y="321659"/>
                      <a:pt x="228886" y="307277"/>
                    </a:cubicBezTo>
                    <a:lnTo>
                      <a:pt x="228886" y="141542"/>
                    </a:lnTo>
                    <a:close/>
                  </a:path>
                </a:pathLst>
              </a:custGeom>
              <a:grpFill/>
              <a:ln w="9525" cap="flat">
                <a:noFill/>
                <a:prstDash val="solid"/>
                <a:miter/>
              </a:ln>
            </p:spPr>
            <p:txBody>
              <a:bodyPr rtlCol="0" anchor="ctr"/>
              <a:lstStyle/>
              <a:p>
                <a:endParaRPr lang="en-GB"/>
              </a:p>
            </p:txBody>
          </p:sp>
          <p:sp>
            <p:nvSpPr>
              <p:cNvPr id="48" name="Freeform: Shape 43">
                <a:extLst>
                  <a:ext uri="{FF2B5EF4-FFF2-40B4-BE49-F238E27FC236}">
                    <a16:creationId xmlns:a16="http://schemas.microsoft.com/office/drawing/2014/main" id="{6FEC512E-69C6-C17F-9B14-CE22E2148076}"/>
                  </a:ext>
                </a:extLst>
              </p:cNvPr>
              <p:cNvSpPr/>
              <p:nvPr/>
            </p:nvSpPr>
            <p:spPr>
              <a:xfrm>
                <a:off x="4073461" y="-643286"/>
                <a:ext cx="336708" cy="336613"/>
              </a:xfrm>
              <a:custGeom>
                <a:avLst/>
                <a:gdLst>
                  <a:gd name="connsiteX0" fmla="*/ 336613 w 336708"/>
                  <a:gd name="connsiteY0" fmla="*/ 158496 h 336613"/>
                  <a:gd name="connsiteX1" fmla="*/ 168973 w 336708"/>
                  <a:gd name="connsiteY1" fmla="*/ 0 h 336613"/>
                  <a:gd name="connsiteX2" fmla="*/ 0 w 336708"/>
                  <a:gd name="connsiteY2" fmla="*/ 167640 h 336613"/>
                  <a:gd name="connsiteX3" fmla="*/ 168973 w 336708"/>
                  <a:gd name="connsiteY3" fmla="*/ 336614 h 336613"/>
                  <a:gd name="connsiteX4" fmla="*/ 285750 w 336708"/>
                  <a:gd name="connsiteY4" fmla="*/ 288989 h 336613"/>
                  <a:gd name="connsiteX5" fmla="*/ 295561 w 336708"/>
                  <a:gd name="connsiteY5" fmla="*/ 268129 h 336613"/>
                  <a:gd name="connsiteX6" fmla="*/ 267462 w 336708"/>
                  <a:gd name="connsiteY6" fmla="*/ 240125 h 336613"/>
                  <a:gd name="connsiteX7" fmla="*/ 245269 w 336708"/>
                  <a:gd name="connsiteY7" fmla="*/ 251270 h 336613"/>
                  <a:gd name="connsiteX8" fmla="*/ 168973 w 336708"/>
                  <a:gd name="connsiteY8" fmla="*/ 280607 h 336613"/>
                  <a:gd name="connsiteX9" fmla="*/ 57436 w 336708"/>
                  <a:gd name="connsiteY9" fmla="*/ 188690 h 336613"/>
                  <a:gd name="connsiteX10" fmla="*/ 309277 w 336708"/>
                  <a:gd name="connsiteY10" fmla="*/ 188690 h 336613"/>
                  <a:gd name="connsiteX11" fmla="*/ 309848 w 336708"/>
                  <a:gd name="connsiteY11" fmla="*/ 188690 h 336613"/>
                  <a:gd name="connsiteX12" fmla="*/ 310610 w 336708"/>
                  <a:gd name="connsiteY12" fmla="*/ 188690 h 336613"/>
                  <a:gd name="connsiteX13" fmla="*/ 312039 w 336708"/>
                  <a:gd name="connsiteY13" fmla="*/ 188405 h 336613"/>
                  <a:gd name="connsiteX14" fmla="*/ 314896 w 336708"/>
                  <a:gd name="connsiteY14" fmla="*/ 187833 h 336613"/>
                  <a:gd name="connsiteX15" fmla="*/ 336709 w 336708"/>
                  <a:gd name="connsiteY15" fmla="*/ 158687 h 336613"/>
                  <a:gd name="connsiteX16" fmla="*/ 168973 w 336708"/>
                  <a:gd name="connsiteY16" fmla="*/ 55435 h 336613"/>
                  <a:gd name="connsiteX17" fmla="*/ 275939 w 336708"/>
                  <a:gd name="connsiteY17" fmla="*/ 133160 h 336613"/>
                  <a:gd name="connsiteX18" fmla="*/ 61341 w 336708"/>
                  <a:gd name="connsiteY18" fmla="*/ 133160 h 336613"/>
                  <a:gd name="connsiteX19" fmla="*/ 168973 w 336708"/>
                  <a:gd name="connsiteY19" fmla="*/ 55435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6708" h="336613">
                    <a:moveTo>
                      <a:pt x="336613" y="158496"/>
                    </a:moveTo>
                    <a:cubicBezTo>
                      <a:pt x="335280" y="73057"/>
                      <a:pt x="258985" y="0"/>
                      <a:pt x="168973" y="0"/>
                    </a:cubicBezTo>
                    <a:cubicBezTo>
                      <a:pt x="78962" y="0"/>
                      <a:pt x="0" y="75057"/>
                      <a:pt x="0" y="167640"/>
                    </a:cubicBezTo>
                    <a:cubicBezTo>
                      <a:pt x="0" y="260223"/>
                      <a:pt x="74962" y="336614"/>
                      <a:pt x="168973" y="336614"/>
                    </a:cubicBezTo>
                    <a:cubicBezTo>
                      <a:pt x="214027" y="336614"/>
                      <a:pt x="255746" y="318992"/>
                      <a:pt x="285750" y="288989"/>
                    </a:cubicBezTo>
                    <a:cubicBezTo>
                      <a:pt x="291655" y="283750"/>
                      <a:pt x="295561" y="275939"/>
                      <a:pt x="295561" y="268129"/>
                    </a:cubicBezTo>
                    <a:cubicBezTo>
                      <a:pt x="295561" y="253175"/>
                      <a:pt x="282511" y="240125"/>
                      <a:pt x="267462" y="240125"/>
                    </a:cubicBezTo>
                    <a:cubicBezTo>
                      <a:pt x="258985" y="240125"/>
                      <a:pt x="251174" y="245364"/>
                      <a:pt x="245269" y="251270"/>
                    </a:cubicBezTo>
                    <a:cubicBezTo>
                      <a:pt x="226314" y="271463"/>
                      <a:pt x="198311" y="280607"/>
                      <a:pt x="168973" y="280607"/>
                    </a:cubicBezTo>
                    <a:cubicBezTo>
                      <a:pt x="112871" y="280607"/>
                      <a:pt x="67246" y="242126"/>
                      <a:pt x="57436" y="188690"/>
                    </a:cubicBezTo>
                    <a:lnTo>
                      <a:pt x="309277" y="188690"/>
                    </a:lnTo>
                    <a:cubicBezTo>
                      <a:pt x="309277" y="188690"/>
                      <a:pt x="309658" y="188690"/>
                      <a:pt x="309848" y="188690"/>
                    </a:cubicBezTo>
                    <a:lnTo>
                      <a:pt x="310610" y="188690"/>
                    </a:lnTo>
                    <a:cubicBezTo>
                      <a:pt x="310610" y="188690"/>
                      <a:pt x="311563" y="188500"/>
                      <a:pt x="312039" y="188405"/>
                    </a:cubicBezTo>
                    <a:cubicBezTo>
                      <a:pt x="312991" y="188309"/>
                      <a:pt x="313944" y="188119"/>
                      <a:pt x="314896" y="187833"/>
                    </a:cubicBezTo>
                    <a:cubicBezTo>
                      <a:pt x="326803" y="184595"/>
                      <a:pt x="336709" y="173260"/>
                      <a:pt x="336709" y="158687"/>
                    </a:cubicBezTo>
                    <a:close/>
                    <a:moveTo>
                      <a:pt x="168973" y="55435"/>
                    </a:moveTo>
                    <a:cubicBezTo>
                      <a:pt x="219551" y="55435"/>
                      <a:pt x="261556" y="87916"/>
                      <a:pt x="275939" y="133160"/>
                    </a:cubicBezTo>
                    <a:lnTo>
                      <a:pt x="61341" y="133160"/>
                    </a:lnTo>
                    <a:cubicBezTo>
                      <a:pt x="75724" y="87916"/>
                      <a:pt x="117729" y="55435"/>
                      <a:pt x="168973" y="55435"/>
                    </a:cubicBezTo>
                    <a:close/>
                  </a:path>
                </a:pathLst>
              </a:custGeom>
              <a:grpFill/>
              <a:ln w="9525" cap="flat">
                <a:noFill/>
                <a:prstDash val="solid"/>
                <a:miter/>
              </a:ln>
            </p:spPr>
            <p:txBody>
              <a:bodyPr rtlCol="0" anchor="ctr"/>
              <a:lstStyle/>
              <a:p>
                <a:endParaRPr lang="en-GB"/>
              </a:p>
            </p:txBody>
          </p:sp>
          <p:sp>
            <p:nvSpPr>
              <p:cNvPr id="49" name="Freeform: Shape 44">
                <a:extLst>
                  <a:ext uri="{FF2B5EF4-FFF2-40B4-BE49-F238E27FC236}">
                    <a16:creationId xmlns:a16="http://schemas.microsoft.com/office/drawing/2014/main" id="{1940AA48-F7C9-80B6-122B-BB865EB7302A}"/>
                  </a:ext>
                </a:extLst>
              </p:cNvPr>
              <p:cNvSpPr/>
              <p:nvPr/>
            </p:nvSpPr>
            <p:spPr>
              <a:xfrm>
                <a:off x="5075205" y="-643286"/>
                <a:ext cx="336708" cy="336613"/>
              </a:xfrm>
              <a:custGeom>
                <a:avLst/>
                <a:gdLst>
                  <a:gd name="connsiteX0" fmla="*/ 336613 w 336708"/>
                  <a:gd name="connsiteY0" fmla="*/ 158496 h 336613"/>
                  <a:gd name="connsiteX1" fmla="*/ 168974 w 336708"/>
                  <a:gd name="connsiteY1" fmla="*/ 0 h 336613"/>
                  <a:gd name="connsiteX2" fmla="*/ 0 w 336708"/>
                  <a:gd name="connsiteY2" fmla="*/ 167640 h 336613"/>
                  <a:gd name="connsiteX3" fmla="*/ 168974 w 336708"/>
                  <a:gd name="connsiteY3" fmla="*/ 336614 h 336613"/>
                  <a:gd name="connsiteX4" fmla="*/ 285750 w 336708"/>
                  <a:gd name="connsiteY4" fmla="*/ 288989 h 336613"/>
                  <a:gd name="connsiteX5" fmla="*/ 295561 w 336708"/>
                  <a:gd name="connsiteY5" fmla="*/ 268129 h 336613"/>
                  <a:gd name="connsiteX6" fmla="*/ 267557 w 336708"/>
                  <a:gd name="connsiteY6" fmla="*/ 240125 h 336613"/>
                  <a:gd name="connsiteX7" fmla="*/ 245364 w 336708"/>
                  <a:gd name="connsiteY7" fmla="*/ 251270 h 336613"/>
                  <a:gd name="connsiteX8" fmla="*/ 169069 w 336708"/>
                  <a:gd name="connsiteY8" fmla="*/ 280607 h 336613"/>
                  <a:gd name="connsiteX9" fmla="*/ 57531 w 336708"/>
                  <a:gd name="connsiteY9" fmla="*/ 188690 h 336613"/>
                  <a:gd name="connsiteX10" fmla="*/ 308896 w 336708"/>
                  <a:gd name="connsiteY10" fmla="*/ 188690 h 336613"/>
                  <a:gd name="connsiteX11" fmla="*/ 309372 w 336708"/>
                  <a:gd name="connsiteY11" fmla="*/ 188690 h 336613"/>
                  <a:gd name="connsiteX12" fmla="*/ 310610 w 336708"/>
                  <a:gd name="connsiteY12" fmla="*/ 188690 h 336613"/>
                  <a:gd name="connsiteX13" fmla="*/ 312801 w 336708"/>
                  <a:gd name="connsiteY13" fmla="*/ 188214 h 336613"/>
                  <a:gd name="connsiteX14" fmla="*/ 313944 w 336708"/>
                  <a:gd name="connsiteY14" fmla="*/ 188024 h 336613"/>
                  <a:gd name="connsiteX15" fmla="*/ 336709 w 336708"/>
                  <a:gd name="connsiteY15" fmla="*/ 158687 h 336613"/>
                  <a:gd name="connsiteX16" fmla="*/ 168974 w 336708"/>
                  <a:gd name="connsiteY16" fmla="*/ 55435 h 336613"/>
                  <a:gd name="connsiteX17" fmla="*/ 275939 w 336708"/>
                  <a:gd name="connsiteY17" fmla="*/ 133160 h 336613"/>
                  <a:gd name="connsiteX18" fmla="*/ 61341 w 336708"/>
                  <a:gd name="connsiteY18" fmla="*/ 133160 h 336613"/>
                  <a:gd name="connsiteX19" fmla="*/ 168974 w 336708"/>
                  <a:gd name="connsiteY19" fmla="*/ 55435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6708" h="336613">
                    <a:moveTo>
                      <a:pt x="336613" y="158496"/>
                    </a:moveTo>
                    <a:cubicBezTo>
                      <a:pt x="335280" y="73057"/>
                      <a:pt x="258985" y="0"/>
                      <a:pt x="168974" y="0"/>
                    </a:cubicBezTo>
                    <a:cubicBezTo>
                      <a:pt x="78962" y="0"/>
                      <a:pt x="0" y="75057"/>
                      <a:pt x="0" y="167640"/>
                    </a:cubicBezTo>
                    <a:cubicBezTo>
                      <a:pt x="0" y="260223"/>
                      <a:pt x="75057" y="336614"/>
                      <a:pt x="168974" y="336614"/>
                    </a:cubicBezTo>
                    <a:cubicBezTo>
                      <a:pt x="213931" y="336614"/>
                      <a:pt x="255746" y="318992"/>
                      <a:pt x="285750" y="288989"/>
                    </a:cubicBezTo>
                    <a:cubicBezTo>
                      <a:pt x="291655" y="283750"/>
                      <a:pt x="295561" y="275939"/>
                      <a:pt x="295561" y="268129"/>
                    </a:cubicBezTo>
                    <a:cubicBezTo>
                      <a:pt x="295561" y="253175"/>
                      <a:pt x="282512" y="240125"/>
                      <a:pt x="267557" y="240125"/>
                    </a:cubicBezTo>
                    <a:cubicBezTo>
                      <a:pt x="259080" y="240125"/>
                      <a:pt x="251270" y="245364"/>
                      <a:pt x="245364" y="251270"/>
                    </a:cubicBezTo>
                    <a:cubicBezTo>
                      <a:pt x="226409" y="271463"/>
                      <a:pt x="198406" y="280607"/>
                      <a:pt x="169069" y="280607"/>
                    </a:cubicBezTo>
                    <a:cubicBezTo>
                      <a:pt x="112967" y="280607"/>
                      <a:pt x="67342" y="242126"/>
                      <a:pt x="57531" y="188690"/>
                    </a:cubicBezTo>
                    <a:lnTo>
                      <a:pt x="308896" y="188690"/>
                    </a:lnTo>
                    <a:cubicBezTo>
                      <a:pt x="308896" y="188690"/>
                      <a:pt x="309277" y="188690"/>
                      <a:pt x="309372" y="188690"/>
                    </a:cubicBezTo>
                    <a:lnTo>
                      <a:pt x="310610" y="188690"/>
                    </a:lnTo>
                    <a:cubicBezTo>
                      <a:pt x="311372" y="188690"/>
                      <a:pt x="312134" y="188405"/>
                      <a:pt x="312801" y="188214"/>
                    </a:cubicBezTo>
                    <a:cubicBezTo>
                      <a:pt x="313182" y="188214"/>
                      <a:pt x="313563" y="188119"/>
                      <a:pt x="313944" y="188024"/>
                    </a:cubicBezTo>
                    <a:cubicBezTo>
                      <a:pt x="326231" y="185166"/>
                      <a:pt x="336709" y="173641"/>
                      <a:pt x="336709" y="158687"/>
                    </a:cubicBezTo>
                    <a:close/>
                    <a:moveTo>
                      <a:pt x="168974" y="55435"/>
                    </a:moveTo>
                    <a:cubicBezTo>
                      <a:pt x="219551" y="55435"/>
                      <a:pt x="261556" y="87916"/>
                      <a:pt x="275939" y="133160"/>
                    </a:cubicBezTo>
                    <a:lnTo>
                      <a:pt x="61341" y="133160"/>
                    </a:lnTo>
                    <a:cubicBezTo>
                      <a:pt x="75724" y="87916"/>
                      <a:pt x="117729" y="55435"/>
                      <a:pt x="168974" y="55435"/>
                    </a:cubicBezTo>
                    <a:close/>
                  </a:path>
                </a:pathLst>
              </a:custGeom>
              <a:grpFill/>
              <a:ln w="9525" cap="flat">
                <a:noFill/>
                <a:prstDash val="solid"/>
                <a:miter/>
              </a:ln>
            </p:spPr>
            <p:txBody>
              <a:bodyPr rtlCol="0" anchor="ctr"/>
              <a:lstStyle/>
              <a:p>
                <a:endParaRPr lang="en-GB"/>
              </a:p>
            </p:txBody>
          </p:sp>
        </p:grpSp>
        <p:grpSp>
          <p:nvGrpSpPr>
            <p:cNvPr id="12" name="Graphic 3">
              <a:extLst>
                <a:ext uri="{FF2B5EF4-FFF2-40B4-BE49-F238E27FC236}">
                  <a16:creationId xmlns:a16="http://schemas.microsoft.com/office/drawing/2014/main" id="{B63101BA-E7A9-AE08-2C51-FC7150CF8DE3}"/>
                </a:ext>
              </a:extLst>
            </p:cNvPr>
            <p:cNvGrpSpPr/>
            <p:nvPr/>
          </p:nvGrpSpPr>
          <p:grpSpPr>
            <a:xfrm>
              <a:off x="6494906" y="-369252"/>
              <a:ext cx="62579" cy="60579"/>
              <a:chOff x="6494906" y="-369252"/>
              <a:chExt cx="62579" cy="60579"/>
            </a:xfrm>
            <a:grpFill/>
          </p:grpSpPr>
          <p:sp>
            <p:nvSpPr>
              <p:cNvPr id="15" name="Freeform: Shape 29">
                <a:extLst>
                  <a:ext uri="{FF2B5EF4-FFF2-40B4-BE49-F238E27FC236}">
                    <a16:creationId xmlns:a16="http://schemas.microsoft.com/office/drawing/2014/main" id="{20090817-99B6-7FC1-147D-18A107E908C4}"/>
                  </a:ext>
                </a:extLst>
              </p:cNvPr>
              <p:cNvSpPr/>
              <p:nvPr/>
            </p:nvSpPr>
            <p:spPr>
              <a:xfrm>
                <a:off x="6494906" y="-369252"/>
                <a:ext cx="62579" cy="60579"/>
              </a:xfrm>
              <a:custGeom>
                <a:avLst/>
                <a:gdLst>
                  <a:gd name="connsiteX0" fmla="*/ 31242 w 62579"/>
                  <a:gd name="connsiteY0" fmla="*/ 0 h 60579"/>
                  <a:gd name="connsiteX1" fmla="*/ 0 w 62579"/>
                  <a:gd name="connsiteY1" fmla="*/ 30290 h 60579"/>
                  <a:gd name="connsiteX2" fmla="*/ 31242 w 62579"/>
                  <a:gd name="connsiteY2" fmla="*/ 60579 h 60579"/>
                  <a:gd name="connsiteX3" fmla="*/ 62579 w 62579"/>
                  <a:gd name="connsiteY3" fmla="*/ 30290 h 60579"/>
                  <a:gd name="connsiteX4" fmla="*/ 31242 w 62579"/>
                  <a:gd name="connsiteY4" fmla="*/ 0 h 60579"/>
                  <a:gd name="connsiteX5" fmla="*/ 57055 w 62579"/>
                  <a:gd name="connsiteY5" fmla="*/ 30385 h 60579"/>
                  <a:gd name="connsiteX6" fmla="*/ 31242 w 62579"/>
                  <a:gd name="connsiteY6" fmla="*/ 54864 h 60579"/>
                  <a:gd name="connsiteX7" fmla="*/ 5905 w 62579"/>
                  <a:gd name="connsiteY7" fmla="*/ 30385 h 60579"/>
                  <a:gd name="connsiteX8" fmla="*/ 31242 w 62579"/>
                  <a:gd name="connsiteY8" fmla="*/ 5905 h 60579"/>
                  <a:gd name="connsiteX9" fmla="*/ 57055 w 62579"/>
                  <a:gd name="connsiteY9" fmla="*/ 30385 h 60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579" h="60579">
                    <a:moveTo>
                      <a:pt x="31242" y="0"/>
                    </a:moveTo>
                    <a:cubicBezTo>
                      <a:pt x="14288" y="0"/>
                      <a:pt x="0" y="13906"/>
                      <a:pt x="0" y="30290"/>
                    </a:cubicBezTo>
                    <a:cubicBezTo>
                      <a:pt x="0" y="46673"/>
                      <a:pt x="14288" y="60579"/>
                      <a:pt x="31242" y="60579"/>
                    </a:cubicBezTo>
                    <a:cubicBezTo>
                      <a:pt x="48196" y="60579"/>
                      <a:pt x="62579" y="46958"/>
                      <a:pt x="62579" y="30290"/>
                    </a:cubicBezTo>
                    <a:cubicBezTo>
                      <a:pt x="62579" y="13621"/>
                      <a:pt x="48482" y="0"/>
                      <a:pt x="31242" y="0"/>
                    </a:cubicBezTo>
                    <a:close/>
                    <a:moveTo>
                      <a:pt x="57055" y="30385"/>
                    </a:moveTo>
                    <a:cubicBezTo>
                      <a:pt x="57055" y="43910"/>
                      <a:pt x="45434" y="54864"/>
                      <a:pt x="31242" y="54864"/>
                    </a:cubicBezTo>
                    <a:cubicBezTo>
                      <a:pt x="17050" y="54864"/>
                      <a:pt x="5905" y="43910"/>
                      <a:pt x="5905" y="30385"/>
                    </a:cubicBezTo>
                    <a:cubicBezTo>
                      <a:pt x="5905" y="16859"/>
                      <a:pt x="17240" y="5905"/>
                      <a:pt x="31242" y="5905"/>
                    </a:cubicBezTo>
                    <a:cubicBezTo>
                      <a:pt x="45244" y="5905"/>
                      <a:pt x="57055" y="16859"/>
                      <a:pt x="57055" y="30385"/>
                    </a:cubicBezTo>
                    <a:close/>
                  </a:path>
                </a:pathLst>
              </a:custGeom>
              <a:grpFill/>
              <a:ln w="9525" cap="flat">
                <a:noFill/>
                <a:prstDash val="solid"/>
                <a:miter/>
              </a:ln>
            </p:spPr>
            <p:txBody>
              <a:bodyPr rtlCol="0" anchor="ctr"/>
              <a:lstStyle/>
              <a:p>
                <a:endParaRPr lang="en-GB"/>
              </a:p>
            </p:txBody>
          </p:sp>
          <p:sp>
            <p:nvSpPr>
              <p:cNvPr id="16" name="Freeform: Shape 30">
                <a:extLst>
                  <a:ext uri="{FF2B5EF4-FFF2-40B4-BE49-F238E27FC236}">
                    <a16:creationId xmlns:a16="http://schemas.microsoft.com/office/drawing/2014/main" id="{58E8EEF0-B7AE-A4FB-4314-830F31AC1542}"/>
                  </a:ext>
                </a:extLst>
              </p:cNvPr>
              <p:cNvSpPr/>
              <p:nvPr/>
            </p:nvSpPr>
            <p:spPr>
              <a:xfrm>
                <a:off x="6516718" y="-357155"/>
                <a:ext cx="20002" cy="36004"/>
              </a:xfrm>
              <a:custGeom>
                <a:avLst/>
                <a:gdLst>
                  <a:gd name="connsiteX0" fmla="*/ 14573 w 20002"/>
                  <a:gd name="connsiteY0" fmla="*/ 21050 h 36004"/>
                  <a:gd name="connsiteX1" fmla="*/ 20002 w 20002"/>
                  <a:gd name="connsiteY1" fmla="*/ 11144 h 36004"/>
                  <a:gd name="connsiteX2" fmla="*/ 8763 w 20002"/>
                  <a:gd name="connsiteY2" fmla="*/ 0 h 36004"/>
                  <a:gd name="connsiteX3" fmla="*/ 4286 w 20002"/>
                  <a:gd name="connsiteY3" fmla="*/ 0 h 36004"/>
                  <a:gd name="connsiteX4" fmla="*/ 0 w 20002"/>
                  <a:gd name="connsiteY4" fmla="*/ 4572 h 36004"/>
                  <a:gd name="connsiteX5" fmla="*/ 0 w 20002"/>
                  <a:gd name="connsiteY5" fmla="*/ 33052 h 36004"/>
                  <a:gd name="connsiteX6" fmla="*/ 3143 w 20002"/>
                  <a:gd name="connsiteY6" fmla="*/ 36004 h 36004"/>
                  <a:gd name="connsiteX7" fmla="*/ 6191 w 20002"/>
                  <a:gd name="connsiteY7" fmla="*/ 33052 h 36004"/>
                  <a:gd name="connsiteX8" fmla="*/ 6191 w 20002"/>
                  <a:gd name="connsiteY8" fmla="*/ 22479 h 36004"/>
                  <a:gd name="connsiteX9" fmla="*/ 8572 w 20002"/>
                  <a:gd name="connsiteY9" fmla="*/ 22479 h 36004"/>
                  <a:gd name="connsiteX10" fmla="*/ 14097 w 20002"/>
                  <a:gd name="connsiteY10" fmla="*/ 34385 h 36004"/>
                  <a:gd name="connsiteX11" fmla="*/ 16764 w 20002"/>
                  <a:gd name="connsiteY11" fmla="*/ 36004 h 36004"/>
                  <a:gd name="connsiteX12" fmla="*/ 18192 w 20002"/>
                  <a:gd name="connsiteY12" fmla="*/ 35719 h 36004"/>
                  <a:gd name="connsiteX13" fmla="*/ 20002 w 20002"/>
                  <a:gd name="connsiteY13" fmla="*/ 33147 h 36004"/>
                  <a:gd name="connsiteX14" fmla="*/ 19717 w 20002"/>
                  <a:gd name="connsiteY14" fmla="*/ 31909 h 36004"/>
                  <a:gd name="connsiteX15" fmla="*/ 14573 w 20002"/>
                  <a:gd name="connsiteY15" fmla="*/ 21050 h 36004"/>
                  <a:gd name="connsiteX16" fmla="*/ 13716 w 20002"/>
                  <a:gd name="connsiteY16" fmla="*/ 11240 h 36004"/>
                  <a:gd name="connsiteX17" fmla="*/ 8763 w 20002"/>
                  <a:gd name="connsiteY17" fmla="*/ 16574 h 36004"/>
                  <a:gd name="connsiteX18" fmla="*/ 6096 w 20002"/>
                  <a:gd name="connsiteY18" fmla="*/ 16574 h 36004"/>
                  <a:gd name="connsiteX19" fmla="*/ 6096 w 20002"/>
                  <a:gd name="connsiteY19" fmla="*/ 6096 h 36004"/>
                  <a:gd name="connsiteX20" fmla="*/ 8763 w 20002"/>
                  <a:gd name="connsiteY20" fmla="*/ 6096 h 36004"/>
                  <a:gd name="connsiteX21" fmla="*/ 13716 w 20002"/>
                  <a:gd name="connsiteY21" fmla="*/ 11240 h 36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002" h="36004">
                    <a:moveTo>
                      <a:pt x="14573" y="21050"/>
                    </a:moveTo>
                    <a:cubicBezTo>
                      <a:pt x="18002" y="18955"/>
                      <a:pt x="20002" y="15335"/>
                      <a:pt x="20002" y="11144"/>
                    </a:cubicBezTo>
                    <a:cubicBezTo>
                      <a:pt x="20002" y="4858"/>
                      <a:pt x="15145" y="0"/>
                      <a:pt x="8763" y="0"/>
                    </a:cubicBezTo>
                    <a:lnTo>
                      <a:pt x="4286" y="0"/>
                    </a:lnTo>
                    <a:cubicBezTo>
                      <a:pt x="1809" y="0"/>
                      <a:pt x="0" y="1905"/>
                      <a:pt x="0" y="4572"/>
                    </a:cubicBezTo>
                    <a:lnTo>
                      <a:pt x="0" y="33052"/>
                    </a:lnTo>
                    <a:cubicBezTo>
                      <a:pt x="0" y="34671"/>
                      <a:pt x="1429" y="36004"/>
                      <a:pt x="3143" y="36004"/>
                    </a:cubicBezTo>
                    <a:cubicBezTo>
                      <a:pt x="4858" y="36004"/>
                      <a:pt x="6191" y="34766"/>
                      <a:pt x="6191" y="33052"/>
                    </a:cubicBezTo>
                    <a:lnTo>
                      <a:pt x="6191" y="22479"/>
                    </a:lnTo>
                    <a:lnTo>
                      <a:pt x="8572" y="22479"/>
                    </a:lnTo>
                    <a:lnTo>
                      <a:pt x="14097" y="34385"/>
                    </a:lnTo>
                    <a:cubicBezTo>
                      <a:pt x="14573" y="35433"/>
                      <a:pt x="15621" y="36004"/>
                      <a:pt x="16764" y="36004"/>
                    </a:cubicBezTo>
                    <a:cubicBezTo>
                      <a:pt x="17240" y="36004"/>
                      <a:pt x="17812" y="35909"/>
                      <a:pt x="18192" y="35719"/>
                    </a:cubicBezTo>
                    <a:cubicBezTo>
                      <a:pt x="19336" y="35243"/>
                      <a:pt x="20002" y="34290"/>
                      <a:pt x="20002" y="33147"/>
                    </a:cubicBezTo>
                    <a:cubicBezTo>
                      <a:pt x="20002" y="32766"/>
                      <a:pt x="20002" y="32385"/>
                      <a:pt x="19717" y="31909"/>
                    </a:cubicBezTo>
                    <a:lnTo>
                      <a:pt x="14573" y="21050"/>
                    </a:lnTo>
                    <a:close/>
                    <a:moveTo>
                      <a:pt x="13716" y="11240"/>
                    </a:moveTo>
                    <a:cubicBezTo>
                      <a:pt x="13716" y="11240"/>
                      <a:pt x="13716" y="16574"/>
                      <a:pt x="8763" y="16574"/>
                    </a:cubicBezTo>
                    <a:lnTo>
                      <a:pt x="6096" y="16574"/>
                    </a:lnTo>
                    <a:lnTo>
                      <a:pt x="6096" y="6096"/>
                    </a:lnTo>
                    <a:lnTo>
                      <a:pt x="8763" y="6096"/>
                    </a:lnTo>
                    <a:cubicBezTo>
                      <a:pt x="13621" y="6096"/>
                      <a:pt x="13716" y="11049"/>
                      <a:pt x="13716" y="11240"/>
                    </a:cubicBezTo>
                    <a:close/>
                  </a:path>
                </a:pathLst>
              </a:custGeom>
              <a:grpFill/>
              <a:ln w="9525" cap="flat">
                <a:noFill/>
                <a:prstDash val="solid"/>
                <a:miter/>
              </a:ln>
            </p:spPr>
            <p:txBody>
              <a:bodyPr rtlCol="0" anchor="ctr"/>
              <a:lstStyle/>
              <a:p>
                <a:endParaRPr lang="en-GB"/>
              </a:p>
            </p:txBody>
          </p:sp>
        </p:grpSp>
      </p:grpSp>
      <p:sp>
        <p:nvSpPr>
          <p:cNvPr id="2" name="Title 10">
            <a:extLst>
              <a:ext uri="{FF2B5EF4-FFF2-40B4-BE49-F238E27FC236}">
                <a16:creationId xmlns:a16="http://schemas.microsoft.com/office/drawing/2014/main" id="{F1F3310A-1B5D-5E86-C4BE-416D290BC196}"/>
              </a:ext>
            </a:extLst>
          </p:cNvPr>
          <p:cNvSpPr>
            <a:spLocks noGrp="1"/>
          </p:cNvSpPr>
          <p:nvPr>
            <p:ph type="title" hasCustomPrompt="1"/>
          </p:nvPr>
        </p:nvSpPr>
        <p:spPr>
          <a:xfrm>
            <a:off x="6538912" y="2800048"/>
            <a:ext cx="5075237" cy="1329595"/>
          </a:xfrm>
        </p:spPr>
        <p:txBody>
          <a:bodyPr anchor="b" anchorCtr="0">
            <a:noAutofit/>
          </a:bodyPr>
          <a:lstStyle>
            <a:lvl1pPr>
              <a:defRPr sz="4800">
                <a:solidFill>
                  <a:schemeClr val="bg1"/>
                </a:solidFill>
              </a:defRPr>
            </a:lvl1pPr>
          </a:lstStyle>
          <a:p>
            <a:r>
              <a:rPr lang="en-GB" dirty="0"/>
              <a:t>Cover title,</a:t>
            </a:r>
            <a:br>
              <a:rPr lang="en-GB" dirty="0"/>
            </a:br>
            <a:r>
              <a:rPr lang="en-GB" dirty="0"/>
              <a:t>span two lines</a:t>
            </a:r>
          </a:p>
        </p:txBody>
      </p:sp>
    </p:spTree>
    <p:extLst>
      <p:ext uri="{BB962C8B-B14F-4D97-AF65-F5344CB8AC3E}">
        <p14:creationId xmlns:p14="http://schemas.microsoft.com/office/powerpoint/2010/main" val="1480079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3" pos="363" userDrawn="1">
          <p15:clr>
            <a:srgbClr val="000000"/>
          </p15:clr>
        </p15:guide>
        <p15:guide id="14" pos="7316" userDrawn="1">
          <p15:clr>
            <a:srgbClr val="000000"/>
          </p15:clr>
        </p15:guide>
        <p15:guide id="15" orient="horz" pos="363" userDrawn="1">
          <p15:clr>
            <a:srgbClr val="000000"/>
          </p15:clr>
        </p15:guide>
        <p15:guide id="16" orient="horz" pos="3956" userDrawn="1">
          <p15:clr>
            <a:srgbClr val="00000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Pre-Defined Cover Photo 5">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AEAA2F3-FD0B-54BD-B3F3-F5044F625030}"/>
              </a:ext>
              <a:ext uri="{C183D7F6-B498-43B3-948B-1728B52AA6E4}">
                <adec:decorative xmlns:adec="http://schemas.microsoft.com/office/drawing/2017/decorative" val="1"/>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6203950" y="0"/>
            <a:ext cx="5988050" cy="6858000"/>
          </a:xfrm>
          <a:prstGeom prst="rect">
            <a:avLst/>
          </a:prstGeom>
        </p:spPr>
      </p:pic>
      <p:grpSp>
        <p:nvGrpSpPr>
          <p:cNvPr id="2" name="Graphic 3" descr="Experian Logo">
            <a:extLst>
              <a:ext uri="{FF2B5EF4-FFF2-40B4-BE49-F238E27FC236}">
                <a16:creationId xmlns:a16="http://schemas.microsoft.com/office/drawing/2014/main" id="{16875A01-9CD1-39AC-4673-90DC5585B0A6}"/>
              </a:ext>
            </a:extLst>
          </p:cNvPr>
          <p:cNvGrpSpPr/>
          <p:nvPr/>
        </p:nvGrpSpPr>
        <p:grpSpPr>
          <a:xfrm>
            <a:off x="578644" y="1723518"/>
            <a:ext cx="1985962" cy="650823"/>
            <a:chOff x="3756183" y="-979328"/>
            <a:chExt cx="2801302" cy="918019"/>
          </a:xfrm>
        </p:grpSpPr>
        <p:grpSp>
          <p:nvGrpSpPr>
            <p:cNvPr id="3" name="Graphic 3">
              <a:extLst>
                <a:ext uri="{FF2B5EF4-FFF2-40B4-BE49-F238E27FC236}">
                  <a16:creationId xmlns:a16="http://schemas.microsoft.com/office/drawing/2014/main" id="{02B99886-DEFC-71DD-E707-C531107EACAB}"/>
                </a:ext>
              </a:extLst>
            </p:cNvPr>
            <p:cNvGrpSpPr/>
            <p:nvPr/>
          </p:nvGrpSpPr>
          <p:grpSpPr>
            <a:xfrm>
              <a:off x="3756183" y="-979328"/>
              <a:ext cx="2699956" cy="918019"/>
              <a:chOff x="3756183" y="-979328"/>
              <a:chExt cx="2699956" cy="918019"/>
            </a:xfrm>
          </p:grpSpPr>
          <p:sp>
            <p:nvSpPr>
              <p:cNvPr id="31" name="Freeform: Shape 30">
                <a:extLst>
                  <a:ext uri="{FF2B5EF4-FFF2-40B4-BE49-F238E27FC236}">
                    <a16:creationId xmlns:a16="http://schemas.microsoft.com/office/drawing/2014/main" id="{98F45C66-0FFB-A38B-DD1C-2196D7FB5925}"/>
                  </a:ext>
                </a:extLst>
              </p:cNvPr>
              <p:cNvSpPr/>
              <p:nvPr/>
            </p:nvSpPr>
            <p:spPr>
              <a:xfrm>
                <a:off x="4045266" y="-979328"/>
                <a:ext cx="216027" cy="216027"/>
              </a:xfrm>
              <a:custGeom>
                <a:avLst/>
                <a:gdLst>
                  <a:gd name="connsiteX0" fmla="*/ 160020 w 216027"/>
                  <a:gd name="connsiteY0" fmla="*/ 216027 h 216027"/>
                  <a:gd name="connsiteX1" fmla="*/ 56007 w 216027"/>
                  <a:gd name="connsiteY1" fmla="*/ 216027 h 216027"/>
                  <a:gd name="connsiteX2" fmla="*/ 0 w 216027"/>
                  <a:gd name="connsiteY2" fmla="*/ 160020 h 216027"/>
                  <a:gd name="connsiteX3" fmla="*/ 0 w 216027"/>
                  <a:gd name="connsiteY3" fmla="*/ 56007 h 216027"/>
                  <a:gd name="connsiteX4" fmla="*/ 56007 w 216027"/>
                  <a:gd name="connsiteY4" fmla="*/ 0 h 216027"/>
                  <a:gd name="connsiteX5" fmla="*/ 160020 w 216027"/>
                  <a:gd name="connsiteY5" fmla="*/ 0 h 216027"/>
                  <a:gd name="connsiteX6" fmla="*/ 216027 w 216027"/>
                  <a:gd name="connsiteY6" fmla="*/ 56007 h 216027"/>
                  <a:gd name="connsiteX7" fmla="*/ 216027 w 216027"/>
                  <a:gd name="connsiteY7" fmla="*/ 160020 h 216027"/>
                  <a:gd name="connsiteX8" fmla="*/ 160020 w 216027"/>
                  <a:gd name="connsiteY8" fmla="*/ 216027 h 216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027" h="216027">
                    <a:moveTo>
                      <a:pt x="160020" y="216027"/>
                    </a:moveTo>
                    <a:lnTo>
                      <a:pt x="56007" y="216027"/>
                    </a:lnTo>
                    <a:cubicBezTo>
                      <a:pt x="25051" y="216027"/>
                      <a:pt x="0" y="190976"/>
                      <a:pt x="0" y="160020"/>
                    </a:cubicBezTo>
                    <a:lnTo>
                      <a:pt x="0" y="56007"/>
                    </a:lnTo>
                    <a:cubicBezTo>
                      <a:pt x="0" y="25146"/>
                      <a:pt x="25051" y="0"/>
                      <a:pt x="56007" y="0"/>
                    </a:cubicBezTo>
                    <a:lnTo>
                      <a:pt x="160020" y="0"/>
                    </a:lnTo>
                    <a:cubicBezTo>
                      <a:pt x="190976" y="0"/>
                      <a:pt x="216027" y="25051"/>
                      <a:pt x="216027" y="56007"/>
                    </a:cubicBezTo>
                    <a:lnTo>
                      <a:pt x="216027" y="160020"/>
                    </a:lnTo>
                    <a:cubicBezTo>
                      <a:pt x="216027" y="190976"/>
                      <a:pt x="190976" y="216027"/>
                      <a:pt x="160020" y="216027"/>
                    </a:cubicBezTo>
                  </a:path>
                </a:pathLst>
              </a:custGeom>
              <a:solidFill>
                <a:srgbClr val="426DA9"/>
              </a:solidFill>
              <a:ln w="9525"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FF351004-F574-AF67-CC3E-17425A3AFFC0}"/>
                  </a:ext>
                </a:extLst>
              </p:cNvPr>
              <p:cNvSpPr/>
              <p:nvPr/>
            </p:nvSpPr>
            <p:spPr>
              <a:xfrm>
                <a:off x="3756183" y="-773112"/>
                <a:ext cx="242982" cy="242982"/>
              </a:xfrm>
              <a:custGeom>
                <a:avLst/>
                <a:gdLst>
                  <a:gd name="connsiteX0" fmla="*/ 180023 w 242982"/>
                  <a:gd name="connsiteY0" fmla="*/ 242983 h 242982"/>
                  <a:gd name="connsiteX1" fmla="*/ 62960 w 242982"/>
                  <a:gd name="connsiteY1" fmla="*/ 242983 h 242982"/>
                  <a:gd name="connsiteX2" fmla="*/ 0 w 242982"/>
                  <a:gd name="connsiteY2" fmla="*/ 180023 h 242982"/>
                  <a:gd name="connsiteX3" fmla="*/ 0 w 242982"/>
                  <a:gd name="connsiteY3" fmla="*/ 62960 h 242982"/>
                  <a:gd name="connsiteX4" fmla="*/ 62960 w 242982"/>
                  <a:gd name="connsiteY4" fmla="*/ 0 h 242982"/>
                  <a:gd name="connsiteX5" fmla="*/ 180023 w 242982"/>
                  <a:gd name="connsiteY5" fmla="*/ 0 h 242982"/>
                  <a:gd name="connsiteX6" fmla="*/ 242983 w 242982"/>
                  <a:gd name="connsiteY6" fmla="*/ 62960 h 242982"/>
                  <a:gd name="connsiteX7" fmla="*/ 242983 w 242982"/>
                  <a:gd name="connsiteY7" fmla="*/ 180023 h 242982"/>
                  <a:gd name="connsiteX8" fmla="*/ 180023 w 242982"/>
                  <a:gd name="connsiteY8" fmla="*/ 242983 h 242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82" h="242982">
                    <a:moveTo>
                      <a:pt x="180023" y="242983"/>
                    </a:moveTo>
                    <a:lnTo>
                      <a:pt x="62960" y="242983"/>
                    </a:lnTo>
                    <a:cubicBezTo>
                      <a:pt x="28194" y="242983"/>
                      <a:pt x="0" y="214884"/>
                      <a:pt x="0" y="180023"/>
                    </a:cubicBezTo>
                    <a:lnTo>
                      <a:pt x="0" y="62960"/>
                    </a:lnTo>
                    <a:cubicBezTo>
                      <a:pt x="0" y="28194"/>
                      <a:pt x="28194" y="0"/>
                      <a:pt x="62960" y="0"/>
                    </a:cubicBezTo>
                    <a:lnTo>
                      <a:pt x="180023" y="0"/>
                    </a:lnTo>
                    <a:cubicBezTo>
                      <a:pt x="214789" y="0"/>
                      <a:pt x="242983" y="28194"/>
                      <a:pt x="242983" y="62960"/>
                    </a:cubicBezTo>
                    <a:lnTo>
                      <a:pt x="242983" y="180023"/>
                    </a:lnTo>
                    <a:cubicBezTo>
                      <a:pt x="242983" y="214884"/>
                      <a:pt x="214789" y="242983"/>
                      <a:pt x="180023" y="242983"/>
                    </a:cubicBezTo>
                  </a:path>
                </a:pathLst>
              </a:custGeom>
              <a:solidFill>
                <a:srgbClr val="77127B"/>
              </a:solidFill>
              <a:ln w="9525"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D55463A1-A671-68A6-0693-7DDA54D3624A}"/>
                  </a:ext>
                </a:extLst>
              </p:cNvPr>
              <p:cNvSpPr/>
              <p:nvPr/>
            </p:nvSpPr>
            <p:spPr>
              <a:xfrm>
                <a:off x="3815143" y="-435641"/>
                <a:ext cx="148399" cy="148494"/>
              </a:xfrm>
              <a:custGeom>
                <a:avLst/>
                <a:gdLst>
                  <a:gd name="connsiteX0" fmla="*/ 109919 w 148399"/>
                  <a:gd name="connsiteY0" fmla="*/ 148495 h 148494"/>
                  <a:gd name="connsiteX1" fmla="*/ 38481 w 148399"/>
                  <a:gd name="connsiteY1" fmla="*/ 148495 h 148494"/>
                  <a:gd name="connsiteX2" fmla="*/ 0 w 148399"/>
                  <a:gd name="connsiteY2" fmla="*/ 110014 h 148494"/>
                  <a:gd name="connsiteX3" fmla="*/ 0 w 148399"/>
                  <a:gd name="connsiteY3" fmla="*/ 38576 h 148494"/>
                  <a:gd name="connsiteX4" fmla="*/ 38481 w 148399"/>
                  <a:gd name="connsiteY4" fmla="*/ 0 h 148494"/>
                  <a:gd name="connsiteX5" fmla="*/ 109919 w 148399"/>
                  <a:gd name="connsiteY5" fmla="*/ 0 h 148494"/>
                  <a:gd name="connsiteX6" fmla="*/ 148399 w 148399"/>
                  <a:gd name="connsiteY6" fmla="*/ 38576 h 148494"/>
                  <a:gd name="connsiteX7" fmla="*/ 148399 w 148399"/>
                  <a:gd name="connsiteY7" fmla="*/ 110014 h 148494"/>
                  <a:gd name="connsiteX8" fmla="*/ 109919 w 148399"/>
                  <a:gd name="connsiteY8" fmla="*/ 148495 h 148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399" h="148494">
                    <a:moveTo>
                      <a:pt x="109919" y="148495"/>
                    </a:moveTo>
                    <a:lnTo>
                      <a:pt x="38481" y="148495"/>
                    </a:lnTo>
                    <a:cubicBezTo>
                      <a:pt x="17240" y="148495"/>
                      <a:pt x="0" y="131254"/>
                      <a:pt x="0" y="110014"/>
                    </a:cubicBezTo>
                    <a:lnTo>
                      <a:pt x="0" y="38576"/>
                    </a:lnTo>
                    <a:cubicBezTo>
                      <a:pt x="0" y="17240"/>
                      <a:pt x="17240" y="0"/>
                      <a:pt x="38481" y="0"/>
                    </a:cubicBezTo>
                    <a:lnTo>
                      <a:pt x="109919" y="0"/>
                    </a:lnTo>
                    <a:cubicBezTo>
                      <a:pt x="131159" y="0"/>
                      <a:pt x="148399" y="17240"/>
                      <a:pt x="148399" y="38576"/>
                    </a:cubicBezTo>
                    <a:lnTo>
                      <a:pt x="148399" y="110014"/>
                    </a:lnTo>
                    <a:cubicBezTo>
                      <a:pt x="148399" y="131350"/>
                      <a:pt x="131159" y="148495"/>
                      <a:pt x="109919" y="148495"/>
                    </a:cubicBezTo>
                  </a:path>
                </a:pathLst>
              </a:custGeom>
              <a:solidFill>
                <a:srgbClr val="C1188B"/>
              </a:solidFill>
              <a:ln w="9525"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EEB739CD-4264-84D0-95B8-61E73C4E2564}"/>
                  </a:ext>
                </a:extLst>
              </p:cNvPr>
              <p:cNvSpPr/>
              <p:nvPr/>
            </p:nvSpPr>
            <p:spPr>
              <a:xfrm>
                <a:off x="3986974" y="-236759"/>
                <a:ext cx="175545" cy="175450"/>
              </a:xfrm>
              <a:custGeom>
                <a:avLst/>
                <a:gdLst>
                  <a:gd name="connsiteX0" fmla="*/ 130016 w 175545"/>
                  <a:gd name="connsiteY0" fmla="*/ 175450 h 175450"/>
                  <a:gd name="connsiteX1" fmla="*/ 45529 w 175545"/>
                  <a:gd name="connsiteY1" fmla="*/ 175450 h 175450"/>
                  <a:gd name="connsiteX2" fmla="*/ 0 w 175545"/>
                  <a:gd name="connsiteY2" fmla="*/ 130016 h 175450"/>
                  <a:gd name="connsiteX3" fmla="*/ 0 w 175545"/>
                  <a:gd name="connsiteY3" fmla="*/ 45529 h 175450"/>
                  <a:gd name="connsiteX4" fmla="*/ 45529 w 175545"/>
                  <a:gd name="connsiteY4" fmla="*/ 0 h 175450"/>
                  <a:gd name="connsiteX5" fmla="*/ 130016 w 175545"/>
                  <a:gd name="connsiteY5" fmla="*/ 0 h 175450"/>
                  <a:gd name="connsiteX6" fmla="*/ 175546 w 175545"/>
                  <a:gd name="connsiteY6" fmla="*/ 45529 h 175450"/>
                  <a:gd name="connsiteX7" fmla="*/ 175546 w 175545"/>
                  <a:gd name="connsiteY7" fmla="*/ 130016 h 175450"/>
                  <a:gd name="connsiteX8" fmla="*/ 130016 w 175545"/>
                  <a:gd name="connsiteY8" fmla="*/ 175450 h 175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545" h="175450">
                    <a:moveTo>
                      <a:pt x="130016" y="175450"/>
                    </a:moveTo>
                    <a:lnTo>
                      <a:pt x="45529" y="175450"/>
                    </a:lnTo>
                    <a:cubicBezTo>
                      <a:pt x="20383" y="175450"/>
                      <a:pt x="0" y="155162"/>
                      <a:pt x="0" y="130016"/>
                    </a:cubicBezTo>
                    <a:lnTo>
                      <a:pt x="0" y="45529"/>
                    </a:lnTo>
                    <a:cubicBezTo>
                      <a:pt x="0" y="20383"/>
                      <a:pt x="20383" y="0"/>
                      <a:pt x="45529" y="0"/>
                    </a:cubicBezTo>
                    <a:lnTo>
                      <a:pt x="130016" y="0"/>
                    </a:lnTo>
                    <a:cubicBezTo>
                      <a:pt x="155162" y="0"/>
                      <a:pt x="175546" y="20288"/>
                      <a:pt x="175546" y="45529"/>
                    </a:cubicBezTo>
                    <a:lnTo>
                      <a:pt x="175546" y="130016"/>
                    </a:lnTo>
                    <a:cubicBezTo>
                      <a:pt x="175546" y="155162"/>
                      <a:pt x="155162" y="175450"/>
                      <a:pt x="130016" y="175450"/>
                    </a:cubicBezTo>
                  </a:path>
                </a:pathLst>
              </a:custGeom>
              <a:solidFill>
                <a:srgbClr val="E80070"/>
              </a:solidFill>
              <a:ln w="9525"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AF487238-3297-A8EF-D5A2-CE6B66C65D1C}"/>
                  </a:ext>
                </a:extLst>
              </p:cNvPr>
              <p:cNvSpPr/>
              <p:nvPr/>
            </p:nvSpPr>
            <p:spPr>
              <a:xfrm>
                <a:off x="4336636" y="-842168"/>
                <a:ext cx="121539" cy="121443"/>
              </a:xfrm>
              <a:custGeom>
                <a:avLst/>
                <a:gdLst>
                  <a:gd name="connsiteX0" fmla="*/ 90106 w 121539"/>
                  <a:gd name="connsiteY0" fmla="*/ 121444 h 121443"/>
                  <a:gd name="connsiteX1" fmla="*/ 31528 w 121539"/>
                  <a:gd name="connsiteY1" fmla="*/ 121444 h 121443"/>
                  <a:gd name="connsiteX2" fmla="*/ 0 w 121539"/>
                  <a:gd name="connsiteY2" fmla="*/ 90011 h 121443"/>
                  <a:gd name="connsiteX3" fmla="*/ 0 w 121539"/>
                  <a:gd name="connsiteY3" fmla="*/ 31528 h 121443"/>
                  <a:gd name="connsiteX4" fmla="*/ 31528 w 121539"/>
                  <a:gd name="connsiteY4" fmla="*/ 0 h 121443"/>
                  <a:gd name="connsiteX5" fmla="*/ 90106 w 121539"/>
                  <a:gd name="connsiteY5" fmla="*/ 0 h 121443"/>
                  <a:gd name="connsiteX6" fmla="*/ 121539 w 121539"/>
                  <a:gd name="connsiteY6" fmla="*/ 31528 h 121443"/>
                  <a:gd name="connsiteX7" fmla="*/ 121539 w 121539"/>
                  <a:gd name="connsiteY7" fmla="*/ 90011 h 121443"/>
                  <a:gd name="connsiteX8" fmla="*/ 90106 w 121539"/>
                  <a:gd name="connsiteY8" fmla="*/ 121444 h 121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539" h="121443">
                    <a:moveTo>
                      <a:pt x="90106" y="121444"/>
                    </a:moveTo>
                    <a:lnTo>
                      <a:pt x="31528" y="121444"/>
                    </a:lnTo>
                    <a:cubicBezTo>
                      <a:pt x="14097" y="121444"/>
                      <a:pt x="0" y="107347"/>
                      <a:pt x="0" y="90011"/>
                    </a:cubicBezTo>
                    <a:lnTo>
                      <a:pt x="0" y="31528"/>
                    </a:lnTo>
                    <a:cubicBezTo>
                      <a:pt x="0" y="14097"/>
                      <a:pt x="14097" y="0"/>
                      <a:pt x="31528" y="0"/>
                    </a:cubicBezTo>
                    <a:lnTo>
                      <a:pt x="90106" y="0"/>
                    </a:lnTo>
                    <a:cubicBezTo>
                      <a:pt x="107537" y="0"/>
                      <a:pt x="121539" y="14097"/>
                      <a:pt x="121539" y="31528"/>
                    </a:cubicBezTo>
                    <a:lnTo>
                      <a:pt x="121539" y="90011"/>
                    </a:lnTo>
                    <a:cubicBezTo>
                      <a:pt x="121539" y="107347"/>
                      <a:pt x="107442" y="121444"/>
                      <a:pt x="90106" y="121444"/>
                    </a:cubicBezTo>
                  </a:path>
                </a:pathLst>
              </a:custGeom>
              <a:solidFill>
                <a:srgbClr val="E80070"/>
              </a:solidFill>
              <a:ln w="9525"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A0562B11-49AD-B1AF-77E5-27B1E750E2B3}"/>
                  </a:ext>
                </a:extLst>
              </p:cNvPr>
              <p:cNvSpPr/>
              <p:nvPr/>
            </p:nvSpPr>
            <p:spPr>
              <a:xfrm>
                <a:off x="5674423" y="-749204"/>
                <a:ext cx="67532" cy="67532"/>
              </a:xfrm>
              <a:custGeom>
                <a:avLst/>
                <a:gdLst>
                  <a:gd name="connsiteX0" fmla="*/ 33814 w 67532"/>
                  <a:gd name="connsiteY0" fmla="*/ 67532 h 67532"/>
                  <a:gd name="connsiteX1" fmla="*/ 67532 w 67532"/>
                  <a:gd name="connsiteY1" fmla="*/ 33814 h 67532"/>
                  <a:gd name="connsiteX2" fmla="*/ 33814 w 67532"/>
                  <a:gd name="connsiteY2" fmla="*/ 0 h 67532"/>
                  <a:gd name="connsiteX3" fmla="*/ 0 w 67532"/>
                  <a:gd name="connsiteY3" fmla="*/ 33814 h 67532"/>
                  <a:gd name="connsiteX4" fmla="*/ 33814 w 67532"/>
                  <a:gd name="connsiteY4" fmla="*/ 67532 h 675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532" h="67532">
                    <a:moveTo>
                      <a:pt x="33814" y="67532"/>
                    </a:moveTo>
                    <a:cubicBezTo>
                      <a:pt x="52388" y="67532"/>
                      <a:pt x="67532" y="52483"/>
                      <a:pt x="67532" y="33814"/>
                    </a:cubicBezTo>
                    <a:cubicBezTo>
                      <a:pt x="67532" y="15145"/>
                      <a:pt x="52483" y="0"/>
                      <a:pt x="33814" y="0"/>
                    </a:cubicBezTo>
                    <a:cubicBezTo>
                      <a:pt x="15145" y="0"/>
                      <a:pt x="0" y="15145"/>
                      <a:pt x="0" y="33814"/>
                    </a:cubicBezTo>
                    <a:cubicBezTo>
                      <a:pt x="0" y="52483"/>
                      <a:pt x="15240" y="67532"/>
                      <a:pt x="33814" y="67532"/>
                    </a:cubicBezTo>
                    <a:close/>
                  </a:path>
                </a:pathLst>
              </a:custGeom>
              <a:solidFill>
                <a:srgbClr val="1D4F91"/>
              </a:solidFill>
              <a:ln w="9525"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356C6F99-0FC6-CB87-E4B6-E21E28A26A41}"/>
                  </a:ext>
                </a:extLst>
              </p:cNvPr>
              <p:cNvSpPr/>
              <p:nvPr/>
            </p:nvSpPr>
            <p:spPr>
              <a:xfrm>
                <a:off x="4425505" y="-638714"/>
                <a:ext cx="230409" cy="328707"/>
              </a:xfrm>
              <a:custGeom>
                <a:avLst/>
                <a:gdLst>
                  <a:gd name="connsiteX0" fmla="*/ 50863 w 230409"/>
                  <a:gd name="connsiteY0" fmla="*/ 316992 h 328707"/>
                  <a:gd name="connsiteX1" fmla="*/ 28003 w 230409"/>
                  <a:gd name="connsiteY1" fmla="*/ 328708 h 328707"/>
                  <a:gd name="connsiteX2" fmla="*/ 12382 w 230409"/>
                  <a:gd name="connsiteY2" fmla="*/ 324803 h 328707"/>
                  <a:gd name="connsiteX3" fmla="*/ 0 w 230409"/>
                  <a:gd name="connsiteY3" fmla="*/ 300704 h 328707"/>
                  <a:gd name="connsiteX4" fmla="*/ 3905 w 230409"/>
                  <a:gd name="connsiteY4" fmla="*/ 287655 h 328707"/>
                  <a:gd name="connsiteX5" fmla="*/ 82201 w 230409"/>
                  <a:gd name="connsiteY5" fmla="*/ 164402 h 328707"/>
                  <a:gd name="connsiteX6" fmla="*/ 3905 w 230409"/>
                  <a:gd name="connsiteY6" fmla="*/ 41148 h 328707"/>
                  <a:gd name="connsiteX7" fmla="*/ 0 w 230409"/>
                  <a:gd name="connsiteY7" fmla="*/ 27432 h 328707"/>
                  <a:gd name="connsiteX8" fmla="*/ 13049 w 230409"/>
                  <a:gd name="connsiteY8" fmla="*/ 3905 h 328707"/>
                  <a:gd name="connsiteX9" fmla="*/ 27432 w 230409"/>
                  <a:gd name="connsiteY9" fmla="*/ 0 h 328707"/>
                  <a:gd name="connsiteX10" fmla="*/ 50959 w 230409"/>
                  <a:gd name="connsiteY10" fmla="*/ 11716 h 328707"/>
                  <a:gd name="connsiteX11" fmla="*/ 114871 w 230409"/>
                  <a:gd name="connsiteY11" fmla="*/ 112776 h 328707"/>
                  <a:gd name="connsiteX12" fmla="*/ 179451 w 230409"/>
                  <a:gd name="connsiteY12" fmla="*/ 11716 h 328707"/>
                  <a:gd name="connsiteX13" fmla="*/ 202978 w 230409"/>
                  <a:gd name="connsiteY13" fmla="*/ 0 h 328707"/>
                  <a:gd name="connsiteX14" fmla="*/ 217361 w 230409"/>
                  <a:gd name="connsiteY14" fmla="*/ 3905 h 328707"/>
                  <a:gd name="connsiteX15" fmla="*/ 230410 w 230409"/>
                  <a:gd name="connsiteY15" fmla="*/ 27432 h 328707"/>
                  <a:gd name="connsiteX16" fmla="*/ 226504 w 230409"/>
                  <a:gd name="connsiteY16" fmla="*/ 41148 h 328707"/>
                  <a:gd name="connsiteX17" fmla="*/ 148209 w 230409"/>
                  <a:gd name="connsiteY17" fmla="*/ 164402 h 328707"/>
                  <a:gd name="connsiteX18" fmla="*/ 226504 w 230409"/>
                  <a:gd name="connsiteY18" fmla="*/ 287655 h 328707"/>
                  <a:gd name="connsiteX19" fmla="*/ 230410 w 230409"/>
                  <a:gd name="connsiteY19" fmla="*/ 300704 h 328707"/>
                  <a:gd name="connsiteX20" fmla="*/ 218027 w 230409"/>
                  <a:gd name="connsiteY20" fmla="*/ 324803 h 328707"/>
                  <a:gd name="connsiteX21" fmla="*/ 202406 w 230409"/>
                  <a:gd name="connsiteY21" fmla="*/ 328708 h 328707"/>
                  <a:gd name="connsiteX22" fmla="*/ 179546 w 230409"/>
                  <a:gd name="connsiteY22" fmla="*/ 316992 h 328707"/>
                  <a:gd name="connsiteX23" fmla="*/ 114967 w 230409"/>
                  <a:gd name="connsiteY23" fmla="*/ 216503 h 328707"/>
                  <a:gd name="connsiteX24" fmla="*/ 51054 w 230409"/>
                  <a:gd name="connsiteY24" fmla="*/ 316992 h 328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30409" h="328707">
                    <a:moveTo>
                      <a:pt x="50863" y="316992"/>
                    </a:moveTo>
                    <a:cubicBezTo>
                      <a:pt x="45625" y="324803"/>
                      <a:pt x="37147" y="328708"/>
                      <a:pt x="28003" y="328708"/>
                    </a:cubicBezTo>
                    <a:cubicBezTo>
                      <a:pt x="22765" y="328708"/>
                      <a:pt x="16954" y="327374"/>
                      <a:pt x="12382" y="324803"/>
                    </a:cubicBezTo>
                    <a:cubicBezTo>
                      <a:pt x="5239" y="320231"/>
                      <a:pt x="0" y="310420"/>
                      <a:pt x="0" y="300704"/>
                    </a:cubicBezTo>
                    <a:cubicBezTo>
                      <a:pt x="0" y="296132"/>
                      <a:pt x="1333" y="291560"/>
                      <a:pt x="3905" y="287655"/>
                    </a:cubicBezTo>
                    <a:lnTo>
                      <a:pt x="82201" y="164402"/>
                    </a:lnTo>
                    <a:lnTo>
                      <a:pt x="3905" y="41148"/>
                    </a:lnTo>
                    <a:cubicBezTo>
                      <a:pt x="1333" y="37243"/>
                      <a:pt x="0" y="32004"/>
                      <a:pt x="0" y="27432"/>
                    </a:cubicBezTo>
                    <a:cubicBezTo>
                      <a:pt x="0" y="18288"/>
                      <a:pt x="4572" y="8477"/>
                      <a:pt x="13049" y="3905"/>
                    </a:cubicBezTo>
                    <a:cubicBezTo>
                      <a:pt x="17621" y="1333"/>
                      <a:pt x="22193" y="0"/>
                      <a:pt x="27432" y="0"/>
                    </a:cubicBezTo>
                    <a:cubicBezTo>
                      <a:pt x="36576" y="0"/>
                      <a:pt x="45720" y="3905"/>
                      <a:pt x="50959" y="11716"/>
                    </a:cubicBezTo>
                    <a:lnTo>
                      <a:pt x="114871" y="112776"/>
                    </a:lnTo>
                    <a:lnTo>
                      <a:pt x="179451" y="11716"/>
                    </a:lnTo>
                    <a:cubicBezTo>
                      <a:pt x="184690" y="3905"/>
                      <a:pt x="193834" y="0"/>
                      <a:pt x="202978" y="0"/>
                    </a:cubicBezTo>
                    <a:cubicBezTo>
                      <a:pt x="208216" y="0"/>
                      <a:pt x="212789" y="1333"/>
                      <a:pt x="217361" y="3905"/>
                    </a:cubicBezTo>
                    <a:cubicBezTo>
                      <a:pt x="225838" y="8477"/>
                      <a:pt x="230410" y="18288"/>
                      <a:pt x="230410" y="27432"/>
                    </a:cubicBezTo>
                    <a:cubicBezTo>
                      <a:pt x="230410" y="32004"/>
                      <a:pt x="229076" y="37243"/>
                      <a:pt x="226504" y="41148"/>
                    </a:cubicBezTo>
                    <a:lnTo>
                      <a:pt x="148209" y="164402"/>
                    </a:lnTo>
                    <a:lnTo>
                      <a:pt x="226504" y="287655"/>
                    </a:lnTo>
                    <a:cubicBezTo>
                      <a:pt x="229076" y="291560"/>
                      <a:pt x="230410" y="296132"/>
                      <a:pt x="230410" y="300704"/>
                    </a:cubicBezTo>
                    <a:cubicBezTo>
                      <a:pt x="230410" y="310515"/>
                      <a:pt x="225171" y="320231"/>
                      <a:pt x="218027" y="324803"/>
                    </a:cubicBezTo>
                    <a:cubicBezTo>
                      <a:pt x="213455" y="327374"/>
                      <a:pt x="207550" y="328708"/>
                      <a:pt x="202406" y="328708"/>
                    </a:cubicBezTo>
                    <a:cubicBezTo>
                      <a:pt x="193262" y="328708"/>
                      <a:pt x="184785" y="324803"/>
                      <a:pt x="179546" y="316992"/>
                    </a:cubicBezTo>
                    <a:lnTo>
                      <a:pt x="114967" y="216503"/>
                    </a:lnTo>
                    <a:lnTo>
                      <a:pt x="51054" y="316992"/>
                    </a:lnTo>
                    <a:close/>
                  </a:path>
                </a:pathLst>
              </a:custGeom>
              <a:solidFill>
                <a:srgbClr val="1D4F91"/>
              </a:solidFill>
              <a:ln w="9525"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757AA19B-D0EA-0C45-848A-FD54AACD7AB2}"/>
                  </a:ext>
                </a:extLst>
              </p:cNvPr>
              <p:cNvSpPr/>
              <p:nvPr/>
            </p:nvSpPr>
            <p:spPr>
              <a:xfrm>
                <a:off x="4700015" y="-643286"/>
                <a:ext cx="336613" cy="464534"/>
              </a:xfrm>
              <a:custGeom>
                <a:avLst/>
                <a:gdLst>
                  <a:gd name="connsiteX0" fmla="*/ 55435 w 336613"/>
                  <a:gd name="connsiteY0" fmla="*/ 43053 h 464534"/>
                  <a:gd name="connsiteX1" fmla="*/ 167640 w 336613"/>
                  <a:gd name="connsiteY1" fmla="*/ 0 h 464534"/>
                  <a:gd name="connsiteX2" fmla="*/ 336613 w 336613"/>
                  <a:gd name="connsiteY2" fmla="*/ 168974 h 464534"/>
                  <a:gd name="connsiteX3" fmla="*/ 167640 w 336613"/>
                  <a:gd name="connsiteY3" fmla="*/ 336614 h 464534"/>
                  <a:gd name="connsiteX4" fmla="*/ 55435 w 336613"/>
                  <a:gd name="connsiteY4" fmla="*/ 293561 h 464534"/>
                  <a:gd name="connsiteX5" fmla="*/ 55435 w 336613"/>
                  <a:gd name="connsiteY5" fmla="*/ 437769 h 464534"/>
                  <a:gd name="connsiteX6" fmla="*/ 27432 w 336613"/>
                  <a:gd name="connsiteY6" fmla="*/ 464534 h 464534"/>
                  <a:gd name="connsiteX7" fmla="*/ 0 w 336613"/>
                  <a:gd name="connsiteY7" fmla="*/ 437769 h 464534"/>
                  <a:gd name="connsiteX8" fmla="*/ 0 w 336613"/>
                  <a:gd name="connsiteY8" fmla="*/ 29432 h 464534"/>
                  <a:gd name="connsiteX9" fmla="*/ 27432 w 336613"/>
                  <a:gd name="connsiteY9" fmla="*/ 2667 h 464534"/>
                  <a:gd name="connsiteX10" fmla="*/ 55435 w 336613"/>
                  <a:gd name="connsiteY10" fmla="*/ 29432 h 464534"/>
                  <a:gd name="connsiteX11" fmla="*/ 55435 w 336613"/>
                  <a:gd name="connsiteY11" fmla="*/ 43148 h 464534"/>
                  <a:gd name="connsiteX12" fmla="*/ 167640 w 336613"/>
                  <a:gd name="connsiteY12" fmla="*/ 56102 h 464534"/>
                  <a:gd name="connsiteX13" fmla="*/ 55435 w 336613"/>
                  <a:gd name="connsiteY13" fmla="*/ 168974 h 464534"/>
                  <a:gd name="connsiteX14" fmla="*/ 167640 w 336613"/>
                  <a:gd name="connsiteY14" fmla="*/ 281178 h 464534"/>
                  <a:gd name="connsiteX15" fmla="*/ 280511 w 336613"/>
                  <a:gd name="connsiteY15" fmla="*/ 168974 h 464534"/>
                  <a:gd name="connsiteX16" fmla="*/ 167640 w 336613"/>
                  <a:gd name="connsiteY16" fmla="*/ 56102 h 46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6613" h="464534">
                    <a:moveTo>
                      <a:pt x="55435" y="43053"/>
                    </a:moveTo>
                    <a:cubicBezTo>
                      <a:pt x="84772" y="16288"/>
                      <a:pt x="124587" y="0"/>
                      <a:pt x="167640" y="0"/>
                    </a:cubicBezTo>
                    <a:cubicBezTo>
                      <a:pt x="261556" y="0"/>
                      <a:pt x="336613" y="75057"/>
                      <a:pt x="336613" y="168974"/>
                    </a:cubicBezTo>
                    <a:cubicBezTo>
                      <a:pt x="336613" y="262890"/>
                      <a:pt x="261556" y="336614"/>
                      <a:pt x="167640" y="336614"/>
                    </a:cubicBezTo>
                    <a:cubicBezTo>
                      <a:pt x="124587" y="336614"/>
                      <a:pt x="84772" y="320326"/>
                      <a:pt x="55435" y="293561"/>
                    </a:cubicBezTo>
                    <a:lnTo>
                      <a:pt x="55435" y="437769"/>
                    </a:lnTo>
                    <a:cubicBezTo>
                      <a:pt x="55435" y="452152"/>
                      <a:pt x="42386" y="464534"/>
                      <a:pt x="27432" y="464534"/>
                    </a:cubicBezTo>
                    <a:cubicBezTo>
                      <a:pt x="13716" y="464534"/>
                      <a:pt x="0" y="452152"/>
                      <a:pt x="0" y="437769"/>
                    </a:cubicBezTo>
                    <a:lnTo>
                      <a:pt x="0" y="29432"/>
                    </a:lnTo>
                    <a:cubicBezTo>
                      <a:pt x="0" y="15050"/>
                      <a:pt x="13716" y="2667"/>
                      <a:pt x="27432" y="2667"/>
                    </a:cubicBezTo>
                    <a:cubicBezTo>
                      <a:pt x="42386" y="2667"/>
                      <a:pt x="55435" y="15050"/>
                      <a:pt x="55435" y="29432"/>
                    </a:cubicBezTo>
                    <a:lnTo>
                      <a:pt x="55435" y="43148"/>
                    </a:lnTo>
                    <a:close/>
                    <a:moveTo>
                      <a:pt x="167640" y="56102"/>
                    </a:moveTo>
                    <a:cubicBezTo>
                      <a:pt x="104966" y="56102"/>
                      <a:pt x="55435" y="105632"/>
                      <a:pt x="55435" y="168974"/>
                    </a:cubicBezTo>
                    <a:cubicBezTo>
                      <a:pt x="55435" y="232315"/>
                      <a:pt x="105061" y="281178"/>
                      <a:pt x="167640" y="281178"/>
                    </a:cubicBezTo>
                    <a:cubicBezTo>
                      <a:pt x="230219" y="281178"/>
                      <a:pt x="280511" y="231648"/>
                      <a:pt x="280511" y="168974"/>
                    </a:cubicBezTo>
                    <a:cubicBezTo>
                      <a:pt x="280511" y="106299"/>
                      <a:pt x="230981" y="56102"/>
                      <a:pt x="167640" y="56102"/>
                    </a:cubicBezTo>
                    <a:close/>
                  </a:path>
                </a:pathLst>
              </a:custGeom>
              <a:solidFill>
                <a:srgbClr val="1D4F91"/>
              </a:solidFill>
              <a:ln w="9525"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08A8D6C9-8DD7-A413-5D99-8407EB4AD50E}"/>
                  </a:ext>
                </a:extLst>
              </p:cNvPr>
              <p:cNvSpPr/>
              <p:nvPr/>
            </p:nvSpPr>
            <p:spPr>
              <a:xfrm>
                <a:off x="5458681" y="-643286"/>
                <a:ext cx="170307" cy="334041"/>
              </a:xfrm>
              <a:custGeom>
                <a:avLst/>
                <a:gdLst>
                  <a:gd name="connsiteX0" fmla="*/ 55531 w 170307"/>
                  <a:gd name="connsiteY0" fmla="*/ 138303 h 334041"/>
                  <a:gd name="connsiteX1" fmla="*/ 55531 w 170307"/>
                  <a:gd name="connsiteY1" fmla="*/ 307277 h 334041"/>
                  <a:gd name="connsiteX2" fmla="*/ 28099 w 170307"/>
                  <a:gd name="connsiteY2" fmla="*/ 334042 h 334041"/>
                  <a:gd name="connsiteX3" fmla="*/ 0 w 170307"/>
                  <a:gd name="connsiteY3" fmla="*/ 307277 h 334041"/>
                  <a:gd name="connsiteX4" fmla="*/ 0 w 170307"/>
                  <a:gd name="connsiteY4" fmla="*/ 29337 h 334041"/>
                  <a:gd name="connsiteX5" fmla="*/ 28099 w 170307"/>
                  <a:gd name="connsiteY5" fmla="*/ 2572 h 334041"/>
                  <a:gd name="connsiteX6" fmla="*/ 55531 w 170307"/>
                  <a:gd name="connsiteY6" fmla="*/ 28004 h 334041"/>
                  <a:gd name="connsiteX7" fmla="*/ 139637 w 170307"/>
                  <a:gd name="connsiteY7" fmla="*/ 0 h 334041"/>
                  <a:gd name="connsiteX8" fmla="*/ 170307 w 170307"/>
                  <a:gd name="connsiteY8" fmla="*/ 27432 h 334041"/>
                  <a:gd name="connsiteX9" fmla="*/ 139637 w 170307"/>
                  <a:gd name="connsiteY9" fmla="*/ 56102 h 334041"/>
                  <a:gd name="connsiteX10" fmla="*/ 55531 w 170307"/>
                  <a:gd name="connsiteY10" fmla="*/ 138303 h 334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0307" h="334041">
                    <a:moveTo>
                      <a:pt x="55531" y="138303"/>
                    </a:moveTo>
                    <a:lnTo>
                      <a:pt x="55531" y="307277"/>
                    </a:lnTo>
                    <a:cubicBezTo>
                      <a:pt x="55531" y="321659"/>
                      <a:pt x="41815" y="334042"/>
                      <a:pt x="28099" y="334042"/>
                    </a:cubicBezTo>
                    <a:cubicBezTo>
                      <a:pt x="13049" y="334042"/>
                      <a:pt x="0" y="321659"/>
                      <a:pt x="0" y="307277"/>
                    </a:cubicBezTo>
                    <a:lnTo>
                      <a:pt x="0" y="29337"/>
                    </a:lnTo>
                    <a:cubicBezTo>
                      <a:pt x="0" y="14954"/>
                      <a:pt x="13049" y="2572"/>
                      <a:pt x="28099" y="2572"/>
                    </a:cubicBezTo>
                    <a:cubicBezTo>
                      <a:pt x="41148" y="2572"/>
                      <a:pt x="54864" y="14288"/>
                      <a:pt x="55531" y="28004"/>
                    </a:cubicBezTo>
                    <a:cubicBezTo>
                      <a:pt x="78391" y="10382"/>
                      <a:pt x="107728" y="572"/>
                      <a:pt x="139637" y="0"/>
                    </a:cubicBezTo>
                    <a:cubicBezTo>
                      <a:pt x="157258" y="0"/>
                      <a:pt x="170307" y="13716"/>
                      <a:pt x="170307" y="27432"/>
                    </a:cubicBezTo>
                    <a:cubicBezTo>
                      <a:pt x="170307" y="42386"/>
                      <a:pt x="156591" y="56102"/>
                      <a:pt x="139637" y="56102"/>
                    </a:cubicBezTo>
                    <a:cubicBezTo>
                      <a:pt x="95917" y="57436"/>
                      <a:pt x="55531" y="73057"/>
                      <a:pt x="55531" y="138303"/>
                    </a:cubicBezTo>
                    <a:close/>
                  </a:path>
                </a:pathLst>
              </a:custGeom>
              <a:solidFill>
                <a:srgbClr val="1D4F91"/>
              </a:solidFill>
              <a:ln w="9525"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A0AB1817-37E1-0720-91BC-B0B62380E0C4}"/>
                  </a:ext>
                </a:extLst>
              </p:cNvPr>
              <p:cNvSpPr/>
              <p:nvPr/>
            </p:nvSpPr>
            <p:spPr>
              <a:xfrm>
                <a:off x="5680614" y="-640714"/>
                <a:ext cx="55435" cy="331469"/>
              </a:xfrm>
              <a:custGeom>
                <a:avLst/>
                <a:gdLst>
                  <a:gd name="connsiteX0" fmla="*/ 28004 w 55435"/>
                  <a:gd name="connsiteY0" fmla="*/ 0 h 331469"/>
                  <a:gd name="connsiteX1" fmla="*/ 0 w 55435"/>
                  <a:gd name="connsiteY1" fmla="*/ 26765 h 331469"/>
                  <a:gd name="connsiteX2" fmla="*/ 0 w 55435"/>
                  <a:gd name="connsiteY2" fmla="*/ 304705 h 331469"/>
                  <a:gd name="connsiteX3" fmla="*/ 28004 w 55435"/>
                  <a:gd name="connsiteY3" fmla="*/ 331470 h 331469"/>
                  <a:gd name="connsiteX4" fmla="*/ 55436 w 55435"/>
                  <a:gd name="connsiteY4" fmla="*/ 304705 h 331469"/>
                  <a:gd name="connsiteX5" fmla="*/ 55436 w 55435"/>
                  <a:gd name="connsiteY5" fmla="*/ 26765 h 331469"/>
                  <a:gd name="connsiteX6" fmla="*/ 28004 w 55435"/>
                  <a:gd name="connsiteY6" fmla="*/ 0 h 331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435" h="331469">
                    <a:moveTo>
                      <a:pt x="28004" y="0"/>
                    </a:moveTo>
                    <a:cubicBezTo>
                      <a:pt x="13049" y="0"/>
                      <a:pt x="0" y="12382"/>
                      <a:pt x="0" y="26765"/>
                    </a:cubicBezTo>
                    <a:lnTo>
                      <a:pt x="0" y="304705"/>
                    </a:lnTo>
                    <a:cubicBezTo>
                      <a:pt x="0" y="319088"/>
                      <a:pt x="13049" y="331470"/>
                      <a:pt x="28004" y="331470"/>
                    </a:cubicBezTo>
                    <a:cubicBezTo>
                      <a:pt x="41720" y="331470"/>
                      <a:pt x="55436" y="319088"/>
                      <a:pt x="55436" y="304705"/>
                    </a:cubicBezTo>
                    <a:lnTo>
                      <a:pt x="55436" y="26765"/>
                    </a:lnTo>
                    <a:cubicBezTo>
                      <a:pt x="55436" y="12382"/>
                      <a:pt x="41720" y="0"/>
                      <a:pt x="28004" y="0"/>
                    </a:cubicBezTo>
                    <a:close/>
                  </a:path>
                </a:pathLst>
              </a:custGeom>
              <a:solidFill>
                <a:srgbClr val="1D4F91"/>
              </a:solidFill>
              <a:ln w="9525"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0A197E58-F7B0-2E10-AB64-02064CDBD27B}"/>
                  </a:ext>
                </a:extLst>
              </p:cNvPr>
              <p:cNvSpPr/>
              <p:nvPr/>
            </p:nvSpPr>
            <p:spPr>
              <a:xfrm>
                <a:off x="5781674" y="-643286"/>
                <a:ext cx="336613" cy="336613"/>
              </a:xfrm>
              <a:custGeom>
                <a:avLst/>
                <a:gdLst>
                  <a:gd name="connsiteX0" fmla="*/ 281178 w 336613"/>
                  <a:gd name="connsiteY0" fmla="*/ 29337 h 336613"/>
                  <a:gd name="connsiteX1" fmla="*/ 309181 w 336613"/>
                  <a:gd name="connsiteY1" fmla="*/ 2572 h 336613"/>
                  <a:gd name="connsiteX2" fmla="*/ 336613 w 336613"/>
                  <a:gd name="connsiteY2" fmla="*/ 29337 h 336613"/>
                  <a:gd name="connsiteX3" fmla="*/ 336613 w 336613"/>
                  <a:gd name="connsiteY3" fmla="*/ 307277 h 336613"/>
                  <a:gd name="connsiteX4" fmla="*/ 309181 w 336613"/>
                  <a:gd name="connsiteY4" fmla="*/ 334042 h 336613"/>
                  <a:gd name="connsiteX5" fmla="*/ 281178 w 336613"/>
                  <a:gd name="connsiteY5" fmla="*/ 307277 h 336613"/>
                  <a:gd name="connsiteX6" fmla="*/ 281178 w 336613"/>
                  <a:gd name="connsiteY6" fmla="*/ 293561 h 336613"/>
                  <a:gd name="connsiteX7" fmla="*/ 168973 w 336613"/>
                  <a:gd name="connsiteY7" fmla="*/ 336614 h 336613"/>
                  <a:gd name="connsiteX8" fmla="*/ 0 w 336613"/>
                  <a:gd name="connsiteY8" fmla="*/ 167640 h 336613"/>
                  <a:gd name="connsiteX9" fmla="*/ 168973 w 336613"/>
                  <a:gd name="connsiteY9" fmla="*/ 0 h 336613"/>
                  <a:gd name="connsiteX10" fmla="*/ 281178 w 336613"/>
                  <a:gd name="connsiteY10" fmla="*/ 43053 h 336613"/>
                  <a:gd name="connsiteX11" fmla="*/ 281178 w 336613"/>
                  <a:gd name="connsiteY11" fmla="*/ 29337 h 336613"/>
                  <a:gd name="connsiteX12" fmla="*/ 168973 w 336613"/>
                  <a:gd name="connsiteY12" fmla="*/ 280511 h 336613"/>
                  <a:gd name="connsiteX13" fmla="*/ 281178 w 336613"/>
                  <a:gd name="connsiteY13" fmla="*/ 167640 h 336613"/>
                  <a:gd name="connsiteX14" fmla="*/ 168973 w 336613"/>
                  <a:gd name="connsiteY14" fmla="*/ 55435 h 336613"/>
                  <a:gd name="connsiteX15" fmla="*/ 56102 w 336613"/>
                  <a:gd name="connsiteY15" fmla="*/ 167640 h 336613"/>
                  <a:gd name="connsiteX16" fmla="*/ 168973 w 336613"/>
                  <a:gd name="connsiteY16" fmla="*/ 280511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6613" h="336613">
                    <a:moveTo>
                      <a:pt x="281178" y="29337"/>
                    </a:moveTo>
                    <a:cubicBezTo>
                      <a:pt x="281178" y="14954"/>
                      <a:pt x="294227" y="2572"/>
                      <a:pt x="309181" y="2572"/>
                    </a:cubicBezTo>
                    <a:cubicBezTo>
                      <a:pt x="322897" y="2572"/>
                      <a:pt x="336613" y="14954"/>
                      <a:pt x="336613" y="29337"/>
                    </a:cubicBezTo>
                    <a:lnTo>
                      <a:pt x="336613" y="307277"/>
                    </a:lnTo>
                    <a:cubicBezTo>
                      <a:pt x="336613" y="321659"/>
                      <a:pt x="322897" y="334042"/>
                      <a:pt x="309181" y="334042"/>
                    </a:cubicBezTo>
                    <a:cubicBezTo>
                      <a:pt x="294132" y="334042"/>
                      <a:pt x="281178" y="321659"/>
                      <a:pt x="281178" y="307277"/>
                    </a:cubicBezTo>
                    <a:lnTo>
                      <a:pt x="281178" y="293561"/>
                    </a:lnTo>
                    <a:cubicBezTo>
                      <a:pt x="251174" y="320326"/>
                      <a:pt x="212027" y="336614"/>
                      <a:pt x="168973" y="336614"/>
                    </a:cubicBezTo>
                    <a:cubicBezTo>
                      <a:pt x="75057" y="336614"/>
                      <a:pt x="0" y="261652"/>
                      <a:pt x="0" y="167640"/>
                    </a:cubicBezTo>
                    <a:cubicBezTo>
                      <a:pt x="0" y="73628"/>
                      <a:pt x="75057" y="0"/>
                      <a:pt x="168973" y="0"/>
                    </a:cubicBezTo>
                    <a:cubicBezTo>
                      <a:pt x="212027" y="0"/>
                      <a:pt x="251174" y="16288"/>
                      <a:pt x="281178" y="43053"/>
                    </a:cubicBezTo>
                    <a:lnTo>
                      <a:pt x="281178" y="29337"/>
                    </a:lnTo>
                    <a:close/>
                    <a:moveTo>
                      <a:pt x="168973" y="280511"/>
                    </a:moveTo>
                    <a:cubicBezTo>
                      <a:pt x="231648" y="280511"/>
                      <a:pt x="281178" y="230886"/>
                      <a:pt x="281178" y="167640"/>
                    </a:cubicBezTo>
                    <a:cubicBezTo>
                      <a:pt x="281178" y="104394"/>
                      <a:pt x="231553" y="55435"/>
                      <a:pt x="168973" y="55435"/>
                    </a:cubicBezTo>
                    <a:cubicBezTo>
                      <a:pt x="106394" y="55435"/>
                      <a:pt x="56102" y="104966"/>
                      <a:pt x="56102" y="167640"/>
                    </a:cubicBezTo>
                    <a:cubicBezTo>
                      <a:pt x="56102" y="230315"/>
                      <a:pt x="105632" y="280511"/>
                      <a:pt x="168973" y="280511"/>
                    </a:cubicBezTo>
                    <a:close/>
                  </a:path>
                </a:pathLst>
              </a:custGeom>
              <a:solidFill>
                <a:srgbClr val="1D4F91"/>
              </a:solidFill>
              <a:ln w="9525"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1BB39A24-957C-B6EA-DA36-8434D0E443FB}"/>
                  </a:ext>
                </a:extLst>
              </p:cNvPr>
              <p:cNvSpPr/>
              <p:nvPr/>
            </p:nvSpPr>
            <p:spPr>
              <a:xfrm>
                <a:off x="6171723" y="-643286"/>
                <a:ext cx="284416" cy="334041"/>
              </a:xfrm>
              <a:custGeom>
                <a:avLst/>
                <a:gdLst>
                  <a:gd name="connsiteX0" fmla="*/ 228981 w 284416"/>
                  <a:gd name="connsiteY0" fmla="*/ 141542 h 334041"/>
                  <a:gd name="connsiteX1" fmla="*/ 142208 w 284416"/>
                  <a:gd name="connsiteY1" fmla="*/ 54769 h 334041"/>
                  <a:gd name="connsiteX2" fmla="*/ 55435 w 284416"/>
                  <a:gd name="connsiteY2" fmla="*/ 138303 h 334041"/>
                  <a:gd name="connsiteX3" fmla="*/ 55435 w 284416"/>
                  <a:gd name="connsiteY3" fmla="*/ 307277 h 334041"/>
                  <a:gd name="connsiteX4" fmla="*/ 28004 w 284416"/>
                  <a:gd name="connsiteY4" fmla="*/ 334042 h 334041"/>
                  <a:gd name="connsiteX5" fmla="*/ 0 w 284416"/>
                  <a:gd name="connsiteY5" fmla="*/ 307277 h 334041"/>
                  <a:gd name="connsiteX6" fmla="*/ 0 w 284416"/>
                  <a:gd name="connsiteY6" fmla="*/ 29337 h 334041"/>
                  <a:gd name="connsiteX7" fmla="*/ 28004 w 284416"/>
                  <a:gd name="connsiteY7" fmla="*/ 2572 h 334041"/>
                  <a:gd name="connsiteX8" fmla="*/ 55435 w 284416"/>
                  <a:gd name="connsiteY8" fmla="*/ 28004 h 334041"/>
                  <a:gd name="connsiteX9" fmla="*/ 141541 w 284416"/>
                  <a:gd name="connsiteY9" fmla="*/ 0 h 334041"/>
                  <a:gd name="connsiteX10" fmla="*/ 284416 w 284416"/>
                  <a:gd name="connsiteY10" fmla="*/ 133731 h 334041"/>
                  <a:gd name="connsiteX11" fmla="*/ 284416 w 284416"/>
                  <a:gd name="connsiteY11" fmla="*/ 307277 h 334041"/>
                  <a:gd name="connsiteX12" fmla="*/ 256984 w 284416"/>
                  <a:gd name="connsiteY12" fmla="*/ 334042 h 334041"/>
                  <a:gd name="connsiteX13" fmla="*/ 228886 w 284416"/>
                  <a:gd name="connsiteY13" fmla="*/ 307277 h 334041"/>
                  <a:gd name="connsiteX14" fmla="*/ 228886 w 284416"/>
                  <a:gd name="connsiteY14" fmla="*/ 141542 h 334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4416" h="334041">
                    <a:moveTo>
                      <a:pt x="228981" y="141542"/>
                    </a:moveTo>
                    <a:cubicBezTo>
                      <a:pt x="228981" y="95250"/>
                      <a:pt x="188500" y="54769"/>
                      <a:pt x="142208" y="54769"/>
                    </a:cubicBezTo>
                    <a:cubicBezTo>
                      <a:pt x="95917" y="54769"/>
                      <a:pt x="55435" y="73057"/>
                      <a:pt x="55435" y="138303"/>
                    </a:cubicBezTo>
                    <a:lnTo>
                      <a:pt x="55435" y="307277"/>
                    </a:lnTo>
                    <a:cubicBezTo>
                      <a:pt x="55435" y="321659"/>
                      <a:pt x="41719" y="334042"/>
                      <a:pt x="28004" y="334042"/>
                    </a:cubicBezTo>
                    <a:cubicBezTo>
                      <a:pt x="12954" y="334042"/>
                      <a:pt x="0" y="321659"/>
                      <a:pt x="0" y="307277"/>
                    </a:cubicBezTo>
                    <a:lnTo>
                      <a:pt x="0" y="29337"/>
                    </a:lnTo>
                    <a:cubicBezTo>
                      <a:pt x="0" y="14954"/>
                      <a:pt x="13049" y="2572"/>
                      <a:pt x="28004" y="2572"/>
                    </a:cubicBezTo>
                    <a:cubicBezTo>
                      <a:pt x="41053" y="2572"/>
                      <a:pt x="54769" y="14288"/>
                      <a:pt x="55435" y="28004"/>
                    </a:cubicBezTo>
                    <a:cubicBezTo>
                      <a:pt x="78962" y="9716"/>
                      <a:pt x="108966" y="0"/>
                      <a:pt x="141541" y="0"/>
                    </a:cubicBezTo>
                    <a:cubicBezTo>
                      <a:pt x="217265" y="0"/>
                      <a:pt x="284416" y="59341"/>
                      <a:pt x="284416" y="133731"/>
                    </a:cubicBezTo>
                    <a:lnTo>
                      <a:pt x="284416" y="307277"/>
                    </a:lnTo>
                    <a:cubicBezTo>
                      <a:pt x="284416" y="321659"/>
                      <a:pt x="270700" y="334042"/>
                      <a:pt x="256984" y="334042"/>
                    </a:cubicBezTo>
                    <a:cubicBezTo>
                      <a:pt x="241935" y="334042"/>
                      <a:pt x="228886" y="321659"/>
                      <a:pt x="228886" y="307277"/>
                    </a:cubicBezTo>
                    <a:lnTo>
                      <a:pt x="228886" y="141542"/>
                    </a:lnTo>
                    <a:close/>
                  </a:path>
                </a:pathLst>
              </a:custGeom>
              <a:solidFill>
                <a:srgbClr val="1D4F91"/>
              </a:solidFill>
              <a:ln w="9525"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B7A3F6C5-FCFE-A360-1597-41B7457A07A9}"/>
                  </a:ext>
                </a:extLst>
              </p:cNvPr>
              <p:cNvSpPr/>
              <p:nvPr/>
            </p:nvSpPr>
            <p:spPr>
              <a:xfrm>
                <a:off x="4073461" y="-643286"/>
                <a:ext cx="336708" cy="336613"/>
              </a:xfrm>
              <a:custGeom>
                <a:avLst/>
                <a:gdLst>
                  <a:gd name="connsiteX0" fmla="*/ 336613 w 336708"/>
                  <a:gd name="connsiteY0" fmla="*/ 158496 h 336613"/>
                  <a:gd name="connsiteX1" fmla="*/ 168973 w 336708"/>
                  <a:gd name="connsiteY1" fmla="*/ 0 h 336613"/>
                  <a:gd name="connsiteX2" fmla="*/ 0 w 336708"/>
                  <a:gd name="connsiteY2" fmla="*/ 167640 h 336613"/>
                  <a:gd name="connsiteX3" fmla="*/ 168973 w 336708"/>
                  <a:gd name="connsiteY3" fmla="*/ 336614 h 336613"/>
                  <a:gd name="connsiteX4" fmla="*/ 285750 w 336708"/>
                  <a:gd name="connsiteY4" fmla="*/ 288989 h 336613"/>
                  <a:gd name="connsiteX5" fmla="*/ 295561 w 336708"/>
                  <a:gd name="connsiteY5" fmla="*/ 268129 h 336613"/>
                  <a:gd name="connsiteX6" fmla="*/ 267462 w 336708"/>
                  <a:gd name="connsiteY6" fmla="*/ 240125 h 336613"/>
                  <a:gd name="connsiteX7" fmla="*/ 245269 w 336708"/>
                  <a:gd name="connsiteY7" fmla="*/ 251270 h 336613"/>
                  <a:gd name="connsiteX8" fmla="*/ 168973 w 336708"/>
                  <a:gd name="connsiteY8" fmla="*/ 280607 h 336613"/>
                  <a:gd name="connsiteX9" fmla="*/ 57436 w 336708"/>
                  <a:gd name="connsiteY9" fmla="*/ 188690 h 336613"/>
                  <a:gd name="connsiteX10" fmla="*/ 309277 w 336708"/>
                  <a:gd name="connsiteY10" fmla="*/ 188690 h 336613"/>
                  <a:gd name="connsiteX11" fmla="*/ 309848 w 336708"/>
                  <a:gd name="connsiteY11" fmla="*/ 188690 h 336613"/>
                  <a:gd name="connsiteX12" fmla="*/ 310610 w 336708"/>
                  <a:gd name="connsiteY12" fmla="*/ 188690 h 336613"/>
                  <a:gd name="connsiteX13" fmla="*/ 312039 w 336708"/>
                  <a:gd name="connsiteY13" fmla="*/ 188405 h 336613"/>
                  <a:gd name="connsiteX14" fmla="*/ 314896 w 336708"/>
                  <a:gd name="connsiteY14" fmla="*/ 187833 h 336613"/>
                  <a:gd name="connsiteX15" fmla="*/ 336709 w 336708"/>
                  <a:gd name="connsiteY15" fmla="*/ 158687 h 336613"/>
                  <a:gd name="connsiteX16" fmla="*/ 168973 w 336708"/>
                  <a:gd name="connsiteY16" fmla="*/ 55435 h 336613"/>
                  <a:gd name="connsiteX17" fmla="*/ 275939 w 336708"/>
                  <a:gd name="connsiteY17" fmla="*/ 133160 h 336613"/>
                  <a:gd name="connsiteX18" fmla="*/ 61341 w 336708"/>
                  <a:gd name="connsiteY18" fmla="*/ 133160 h 336613"/>
                  <a:gd name="connsiteX19" fmla="*/ 168973 w 336708"/>
                  <a:gd name="connsiteY19" fmla="*/ 55435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6708" h="336613">
                    <a:moveTo>
                      <a:pt x="336613" y="158496"/>
                    </a:moveTo>
                    <a:cubicBezTo>
                      <a:pt x="335280" y="73057"/>
                      <a:pt x="258985" y="0"/>
                      <a:pt x="168973" y="0"/>
                    </a:cubicBezTo>
                    <a:cubicBezTo>
                      <a:pt x="78962" y="0"/>
                      <a:pt x="0" y="75057"/>
                      <a:pt x="0" y="167640"/>
                    </a:cubicBezTo>
                    <a:cubicBezTo>
                      <a:pt x="0" y="260223"/>
                      <a:pt x="74962" y="336614"/>
                      <a:pt x="168973" y="336614"/>
                    </a:cubicBezTo>
                    <a:cubicBezTo>
                      <a:pt x="214027" y="336614"/>
                      <a:pt x="255746" y="318992"/>
                      <a:pt x="285750" y="288989"/>
                    </a:cubicBezTo>
                    <a:cubicBezTo>
                      <a:pt x="291655" y="283750"/>
                      <a:pt x="295561" y="275939"/>
                      <a:pt x="295561" y="268129"/>
                    </a:cubicBezTo>
                    <a:cubicBezTo>
                      <a:pt x="295561" y="253175"/>
                      <a:pt x="282511" y="240125"/>
                      <a:pt x="267462" y="240125"/>
                    </a:cubicBezTo>
                    <a:cubicBezTo>
                      <a:pt x="258985" y="240125"/>
                      <a:pt x="251174" y="245364"/>
                      <a:pt x="245269" y="251270"/>
                    </a:cubicBezTo>
                    <a:cubicBezTo>
                      <a:pt x="226314" y="271463"/>
                      <a:pt x="198311" y="280607"/>
                      <a:pt x="168973" y="280607"/>
                    </a:cubicBezTo>
                    <a:cubicBezTo>
                      <a:pt x="112871" y="280607"/>
                      <a:pt x="67246" y="242126"/>
                      <a:pt x="57436" y="188690"/>
                    </a:cubicBezTo>
                    <a:lnTo>
                      <a:pt x="309277" y="188690"/>
                    </a:lnTo>
                    <a:cubicBezTo>
                      <a:pt x="309277" y="188690"/>
                      <a:pt x="309658" y="188690"/>
                      <a:pt x="309848" y="188690"/>
                    </a:cubicBezTo>
                    <a:lnTo>
                      <a:pt x="310610" y="188690"/>
                    </a:lnTo>
                    <a:cubicBezTo>
                      <a:pt x="310610" y="188690"/>
                      <a:pt x="311563" y="188500"/>
                      <a:pt x="312039" y="188405"/>
                    </a:cubicBezTo>
                    <a:cubicBezTo>
                      <a:pt x="312991" y="188309"/>
                      <a:pt x="313944" y="188119"/>
                      <a:pt x="314896" y="187833"/>
                    </a:cubicBezTo>
                    <a:cubicBezTo>
                      <a:pt x="326803" y="184595"/>
                      <a:pt x="336709" y="173260"/>
                      <a:pt x="336709" y="158687"/>
                    </a:cubicBezTo>
                    <a:close/>
                    <a:moveTo>
                      <a:pt x="168973" y="55435"/>
                    </a:moveTo>
                    <a:cubicBezTo>
                      <a:pt x="219551" y="55435"/>
                      <a:pt x="261556" y="87916"/>
                      <a:pt x="275939" y="133160"/>
                    </a:cubicBezTo>
                    <a:lnTo>
                      <a:pt x="61341" y="133160"/>
                    </a:lnTo>
                    <a:cubicBezTo>
                      <a:pt x="75724" y="87916"/>
                      <a:pt x="117729" y="55435"/>
                      <a:pt x="168973" y="55435"/>
                    </a:cubicBezTo>
                    <a:close/>
                  </a:path>
                </a:pathLst>
              </a:custGeom>
              <a:solidFill>
                <a:srgbClr val="1D4F91"/>
              </a:solidFill>
              <a:ln w="9525"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ACDA1393-2C5B-2535-CCDC-E8FA710961AC}"/>
                  </a:ext>
                </a:extLst>
              </p:cNvPr>
              <p:cNvSpPr/>
              <p:nvPr/>
            </p:nvSpPr>
            <p:spPr>
              <a:xfrm>
                <a:off x="5075205" y="-643286"/>
                <a:ext cx="336708" cy="336613"/>
              </a:xfrm>
              <a:custGeom>
                <a:avLst/>
                <a:gdLst>
                  <a:gd name="connsiteX0" fmla="*/ 336613 w 336708"/>
                  <a:gd name="connsiteY0" fmla="*/ 158496 h 336613"/>
                  <a:gd name="connsiteX1" fmla="*/ 168974 w 336708"/>
                  <a:gd name="connsiteY1" fmla="*/ 0 h 336613"/>
                  <a:gd name="connsiteX2" fmla="*/ 0 w 336708"/>
                  <a:gd name="connsiteY2" fmla="*/ 167640 h 336613"/>
                  <a:gd name="connsiteX3" fmla="*/ 168974 w 336708"/>
                  <a:gd name="connsiteY3" fmla="*/ 336614 h 336613"/>
                  <a:gd name="connsiteX4" fmla="*/ 285750 w 336708"/>
                  <a:gd name="connsiteY4" fmla="*/ 288989 h 336613"/>
                  <a:gd name="connsiteX5" fmla="*/ 295561 w 336708"/>
                  <a:gd name="connsiteY5" fmla="*/ 268129 h 336613"/>
                  <a:gd name="connsiteX6" fmla="*/ 267557 w 336708"/>
                  <a:gd name="connsiteY6" fmla="*/ 240125 h 336613"/>
                  <a:gd name="connsiteX7" fmla="*/ 245364 w 336708"/>
                  <a:gd name="connsiteY7" fmla="*/ 251270 h 336613"/>
                  <a:gd name="connsiteX8" fmla="*/ 169069 w 336708"/>
                  <a:gd name="connsiteY8" fmla="*/ 280607 h 336613"/>
                  <a:gd name="connsiteX9" fmla="*/ 57531 w 336708"/>
                  <a:gd name="connsiteY9" fmla="*/ 188690 h 336613"/>
                  <a:gd name="connsiteX10" fmla="*/ 308896 w 336708"/>
                  <a:gd name="connsiteY10" fmla="*/ 188690 h 336613"/>
                  <a:gd name="connsiteX11" fmla="*/ 309372 w 336708"/>
                  <a:gd name="connsiteY11" fmla="*/ 188690 h 336613"/>
                  <a:gd name="connsiteX12" fmla="*/ 310610 w 336708"/>
                  <a:gd name="connsiteY12" fmla="*/ 188690 h 336613"/>
                  <a:gd name="connsiteX13" fmla="*/ 312801 w 336708"/>
                  <a:gd name="connsiteY13" fmla="*/ 188214 h 336613"/>
                  <a:gd name="connsiteX14" fmla="*/ 313944 w 336708"/>
                  <a:gd name="connsiteY14" fmla="*/ 188024 h 336613"/>
                  <a:gd name="connsiteX15" fmla="*/ 336709 w 336708"/>
                  <a:gd name="connsiteY15" fmla="*/ 158687 h 336613"/>
                  <a:gd name="connsiteX16" fmla="*/ 168974 w 336708"/>
                  <a:gd name="connsiteY16" fmla="*/ 55435 h 336613"/>
                  <a:gd name="connsiteX17" fmla="*/ 275939 w 336708"/>
                  <a:gd name="connsiteY17" fmla="*/ 133160 h 336613"/>
                  <a:gd name="connsiteX18" fmla="*/ 61341 w 336708"/>
                  <a:gd name="connsiteY18" fmla="*/ 133160 h 336613"/>
                  <a:gd name="connsiteX19" fmla="*/ 168974 w 336708"/>
                  <a:gd name="connsiteY19" fmla="*/ 55435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6708" h="336613">
                    <a:moveTo>
                      <a:pt x="336613" y="158496"/>
                    </a:moveTo>
                    <a:cubicBezTo>
                      <a:pt x="335280" y="73057"/>
                      <a:pt x="258985" y="0"/>
                      <a:pt x="168974" y="0"/>
                    </a:cubicBezTo>
                    <a:cubicBezTo>
                      <a:pt x="78962" y="0"/>
                      <a:pt x="0" y="75057"/>
                      <a:pt x="0" y="167640"/>
                    </a:cubicBezTo>
                    <a:cubicBezTo>
                      <a:pt x="0" y="260223"/>
                      <a:pt x="75057" y="336614"/>
                      <a:pt x="168974" y="336614"/>
                    </a:cubicBezTo>
                    <a:cubicBezTo>
                      <a:pt x="213931" y="336614"/>
                      <a:pt x="255746" y="318992"/>
                      <a:pt x="285750" y="288989"/>
                    </a:cubicBezTo>
                    <a:cubicBezTo>
                      <a:pt x="291655" y="283750"/>
                      <a:pt x="295561" y="275939"/>
                      <a:pt x="295561" y="268129"/>
                    </a:cubicBezTo>
                    <a:cubicBezTo>
                      <a:pt x="295561" y="253175"/>
                      <a:pt x="282512" y="240125"/>
                      <a:pt x="267557" y="240125"/>
                    </a:cubicBezTo>
                    <a:cubicBezTo>
                      <a:pt x="259080" y="240125"/>
                      <a:pt x="251270" y="245364"/>
                      <a:pt x="245364" y="251270"/>
                    </a:cubicBezTo>
                    <a:cubicBezTo>
                      <a:pt x="226409" y="271463"/>
                      <a:pt x="198406" y="280607"/>
                      <a:pt x="169069" y="280607"/>
                    </a:cubicBezTo>
                    <a:cubicBezTo>
                      <a:pt x="112967" y="280607"/>
                      <a:pt x="67342" y="242126"/>
                      <a:pt x="57531" y="188690"/>
                    </a:cubicBezTo>
                    <a:lnTo>
                      <a:pt x="308896" y="188690"/>
                    </a:lnTo>
                    <a:cubicBezTo>
                      <a:pt x="308896" y="188690"/>
                      <a:pt x="309277" y="188690"/>
                      <a:pt x="309372" y="188690"/>
                    </a:cubicBezTo>
                    <a:lnTo>
                      <a:pt x="310610" y="188690"/>
                    </a:lnTo>
                    <a:cubicBezTo>
                      <a:pt x="311372" y="188690"/>
                      <a:pt x="312134" y="188405"/>
                      <a:pt x="312801" y="188214"/>
                    </a:cubicBezTo>
                    <a:cubicBezTo>
                      <a:pt x="313182" y="188214"/>
                      <a:pt x="313563" y="188119"/>
                      <a:pt x="313944" y="188024"/>
                    </a:cubicBezTo>
                    <a:cubicBezTo>
                      <a:pt x="326231" y="185166"/>
                      <a:pt x="336709" y="173641"/>
                      <a:pt x="336709" y="158687"/>
                    </a:cubicBezTo>
                    <a:close/>
                    <a:moveTo>
                      <a:pt x="168974" y="55435"/>
                    </a:moveTo>
                    <a:cubicBezTo>
                      <a:pt x="219551" y="55435"/>
                      <a:pt x="261556" y="87916"/>
                      <a:pt x="275939" y="133160"/>
                    </a:cubicBezTo>
                    <a:lnTo>
                      <a:pt x="61341" y="133160"/>
                    </a:lnTo>
                    <a:cubicBezTo>
                      <a:pt x="75724" y="87916"/>
                      <a:pt x="117729" y="55435"/>
                      <a:pt x="168974" y="55435"/>
                    </a:cubicBezTo>
                    <a:close/>
                  </a:path>
                </a:pathLst>
              </a:custGeom>
              <a:solidFill>
                <a:srgbClr val="1D4F91"/>
              </a:solidFill>
              <a:ln w="9525" cap="flat">
                <a:noFill/>
                <a:prstDash val="solid"/>
                <a:miter/>
              </a:ln>
            </p:spPr>
            <p:txBody>
              <a:bodyPr rtlCol="0" anchor="ctr"/>
              <a:lstStyle/>
              <a:p>
                <a:endParaRPr lang="en-GB"/>
              </a:p>
            </p:txBody>
          </p:sp>
        </p:grpSp>
        <p:grpSp>
          <p:nvGrpSpPr>
            <p:cNvPr id="4" name="Graphic 3">
              <a:extLst>
                <a:ext uri="{FF2B5EF4-FFF2-40B4-BE49-F238E27FC236}">
                  <a16:creationId xmlns:a16="http://schemas.microsoft.com/office/drawing/2014/main" id="{17235C0F-6B34-0317-E207-3ECC4ADE2081}"/>
                </a:ext>
              </a:extLst>
            </p:cNvPr>
            <p:cNvGrpSpPr/>
            <p:nvPr/>
          </p:nvGrpSpPr>
          <p:grpSpPr>
            <a:xfrm>
              <a:off x="6494906" y="-369252"/>
              <a:ext cx="62579" cy="60579"/>
              <a:chOff x="6494906" y="-369252"/>
              <a:chExt cx="62579" cy="60579"/>
            </a:xfrm>
            <a:solidFill>
              <a:srgbClr val="1D4F91"/>
            </a:solidFill>
          </p:grpSpPr>
          <p:sp>
            <p:nvSpPr>
              <p:cNvPr id="29" name="Freeform: Shape 28">
                <a:extLst>
                  <a:ext uri="{FF2B5EF4-FFF2-40B4-BE49-F238E27FC236}">
                    <a16:creationId xmlns:a16="http://schemas.microsoft.com/office/drawing/2014/main" id="{9B4D105B-30C2-380A-B1C8-EA040771D025}"/>
                  </a:ext>
                </a:extLst>
              </p:cNvPr>
              <p:cNvSpPr/>
              <p:nvPr/>
            </p:nvSpPr>
            <p:spPr>
              <a:xfrm>
                <a:off x="6494906" y="-369252"/>
                <a:ext cx="62579" cy="60579"/>
              </a:xfrm>
              <a:custGeom>
                <a:avLst/>
                <a:gdLst>
                  <a:gd name="connsiteX0" fmla="*/ 31242 w 62579"/>
                  <a:gd name="connsiteY0" fmla="*/ 0 h 60579"/>
                  <a:gd name="connsiteX1" fmla="*/ 0 w 62579"/>
                  <a:gd name="connsiteY1" fmla="*/ 30290 h 60579"/>
                  <a:gd name="connsiteX2" fmla="*/ 31242 w 62579"/>
                  <a:gd name="connsiteY2" fmla="*/ 60579 h 60579"/>
                  <a:gd name="connsiteX3" fmla="*/ 62579 w 62579"/>
                  <a:gd name="connsiteY3" fmla="*/ 30290 h 60579"/>
                  <a:gd name="connsiteX4" fmla="*/ 31242 w 62579"/>
                  <a:gd name="connsiteY4" fmla="*/ 0 h 60579"/>
                  <a:gd name="connsiteX5" fmla="*/ 57055 w 62579"/>
                  <a:gd name="connsiteY5" fmla="*/ 30385 h 60579"/>
                  <a:gd name="connsiteX6" fmla="*/ 31242 w 62579"/>
                  <a:gd name="connsiteY6" fmla="*/ 54864 h 60579"/>
                  <a:gd name="connsiteX7" fmla="*/ 5905 w 62579"/>
                  <a:gd name="connsiteY7" fmla="*/ 30385 h 60579"/>
                  <a:gd name="connsiteX8" fmla="*/ 31242 w 62579"/>
                  <a:gd name="connsiteY8" fmla="*/ 5905 h 60579"/>
                  <a:gd name="connsiteX9" fmla="*/ 57055 w 62579"/>
                  <a:gd name="connsiteY9" fmla="*/ 30385 h 60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579" h="60579">
                    <a:moveTo>
                      <a:pt x="31242" y="0"/>
                    </a:moveTo>
                    <a:cubicBezTo>
                      <a:pt x="14288" y="0"/>
                      <a:pt x="0" y="13906"/>
                      <a:pt x="0" y="30290"/>
                    </a:cubicBezTo>
                    <a:cubicBezTo>
                      <a:pt x="0" y="46673"/>
                      <a:pt x="14288" y="60579"/>
                      <a:pt x="31242" y="60579"/>
                    </a:cubicBezTo>
                    <a:cubicBezTo>
                      <a:pt x="48196" y="60579"/>
                      <a:pt x="62579" y="46958"/>
                      <a:pt x="62579" y="30290"/>
                    </a:cubicBezTo>
                    <a:cubicBezTo>
                      <a:pt x="62579" y="13621"/>
                      <a:pt x="48482" y="0"/>
                      <a:pt x="31242" y="0"/>
                    </a:cubicBezTo>
                    <a:close/>
                    <a:moveTo>
                      <a:pt x="57055" y="30385"/>
                    </a:moveTo>
                    <a:cubicBezTo>
                      <a:pt x="57055" y="43910"/>
                      <a:pt x="45434" y="54864"/>
                      <a:pt x="31242" y="54864"/>
                    </a:cubicBezTo>
                    <a:cubicBezTo>
                      <a:pt x="17050" y="54864"/>
                      <a:pt x="5905" y="43910"/>
                      <a:pt x="5905" y="30385"/>
                    </a:cubicBezTo>
                    <a:cubicBezTo>
                      <a:pt x="5905" y="16859"/>
                      <a:pt x="17240" y="5905"/>
                      <a:pt x="31242" y="5905"/>
                    </a:cubicBezTo>
                    <a:cubicBezTo>
                      <a:pt x="45244" y="5905"/>
                      <a:pt x="57055" y="16859"/>
                      <a:pt x="57055" y="30385"/>
                    </a:cubicBezTo>
                    <a:close/>
                  </a:path>
                </a:pathLst>
              </a:custGeom>
              <a:solidFill>
                <a:srgbClr val="1D4F91"/>
              </a:solidFill>
              <a:ln w="9525"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0F846362-2C38-334F-AC62-E3D7B051A716}"/>
                  </a:ext>
                </a:extLst>
              </p:cNvPr>
              <p:cNvSpPr/>
              <p:nvPr/>
            </p:nvSpPr>
            <p:spPr>
              <a:xfrm>
                <a:off x="6516718" y="-357155"/>
                <a:ext cx="20002" cy="36004"/>
              </a:xfrm>
              <a:custGeom>
                <a:avLst/>
                <a:gdLst>
                  <a:gd name="connsiteX0" fmla="*/ 14573 w 20002"/>
                  <a:gd name="connsiteY0" fmla="*/ 21050 h 36004"/>
                  <a:gd name="connsiteX1" fmla="*/ 20002 w 20002"/>
                  <a:gd name="connsiteY1" fmla="*/ 11144 h 36004"/>
                  <a:gd name="connsiteX2" fmla="*/ 8763 w 20002"/>
                  <a:gd name="connsiteY2" fmla="*/ 0 h 36004"/>
                  <a:gd name="connsiteX3" fmla="*/ 4286 w 20002"/>
                  <a:gd name="connsiteY3" fmla="*/ 0 h 36004"/>
                  <a:gd name="connsiteX4" fmla="*/ 0 w 20002"/>
                  <a:gd name="connsiteY4" fmla="*/ 4572 h 36004"/>
                  <a:gd name="connsiteX5" fmla="*/ 0 w 20002"/>
                  <a:gd name="connsiteY5" fmla="*/ 33052 h 36004"/>
                  <a:gd name="connsiteX6" fmla="*/ 3143 w 20002"/>
                  <a:gd name="connsiteY6" fmla="*/ 36004 h 36004"/>
                  <a:gd name="connsiteX7" fmla="*/ 6191 w 20002"/>
                  <a:gd name="connsiteY7" fmla="*/ 33052 h 36004"/>
                  <a:gd name="connsiteX8" fmla="*/ 6191 w 20002"/>
                  <a:gd name="connsiteY8" fmla="*/ 22479 h 36004"/>
                  <a:gd name="connsiteX9" fmla="*/ 8572 w 20002"/>
                  <a:gd name="connsiteY9" fmla="*/ 22479 h 36004"/>
                  <a:gd name="connsiteX10" fmla="*/ 14097 w 20002"/>
                  <a:gd name="connsiteY10" fmla="*/ 34385 h 36004"/>
                  <a:gd name="connsiteX11" fmla="*/ 16764 w 20002"/>
                  <a:gd name="connsiteY11" fmla="*/ 36004 h 36004"/>
                  <a:gd name="connsiteX12" fmla="*/ 18192 w 20002"/>
                  <a:gd name="connsiteY12" fmla="*/ 35719 h 36004"/>
                  <a:gd name="connsiteX13" fmla="*/ 20002 w 20002"/>
                  <a:gd name="connsiteY13" fmla="*/ 33147 h 36004"/>
                  <a:gd name="connsiteX14" fmla="*/ 19717 w 20002"/>
                  <a:gd name="connsiteY14" fmla="*/ 31909 h 36004"/>
                  <a:gd name="connsiteX15" fmla="*/ 14573 w 20002"/>
                  <a:gd name="connsiteY15" fmla="*/ 21050 h 36004"/>
                  <a:gd name="connsiteX16" fmla="*/ 13716 w 20002"/>
                  <a:gd name="connsiteY16" fmla="*/ 11240 h 36004"/>
                  <a:gd name="connsiteX17" fmla="*/ 8763 w 20002"/>
                  <a:gd name="connsiteY17" fmla="*/ 16574 h 36004"/>
                  <a:gd name="connsiteX18" fmla="*/ 6096 w 20002"/>
                  <a:gd name="connsiteY18" fmla="*/ 16574 h 36004"/>
                  <a:gd name="connsiteX19" fmla="*/ 6096 w 20002"/>
                  <a:gd name="connsiteY19" fmla="*/ 6096 h 36004"/>
                  <a:gd name="connsiteX20" fmla="*/ 8763 w 20002"/>
                  <a:gd name="connsiteY20" fmla="*/ 6096 h 36004"/>
                  <a:gd name="connsiteX21" fmla="*/ 13716 w 20002"/>
                  <a:gd name="connsiteY21" fmla="*/ 11240 h 36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002" h="36004">
                    <a:moveTo>
                      <a:pt x="14573" y="21050"/>
                    </a:moveTo>
                    <a:cubicBezTo>
                      <a:pt x="18002" y="18955"/>
                      <a:pt x="20002" y="15335"/>
                      <a:pt x="20002" y="11144"/>
                    </a:cubicBezTo>
                    <a:cubicBezTo>
                      <a:pt x="20002" y="4858"/>
                      <a:pt x="15145" y="0"/>
                      <a:pt x="8763" y="0"/>
                    </a:cubicBezTo>
                    <a:lnTo>
                      <a:pt x="4286" y="0"/>
                    </a:lnTo>
                    <a:cubicBezTo>
                      <a:pt x="1809" y="0"/>
                      <a:pt x="0" y="1905"/>
                      <a:pt x="0" y="4572"/>
                    </a:cubicBezTo>
                    <a:lnTo>
                      <a:pt x="0" y="33052"/>
                    </a:lnTo>
                    <a:cubicBezTo>
                      <a:pt x="0" y="34671"/>
                      <a:pt x="1429" y="36004"/>
                      <a:pt x="3143" y="36004"/>
                    </a:cubicBezTo>
                    <a:cubicBezTo>
                      <a:pt x="4858" y="36004"/>
                      <a:pt x="6191" y="34766"/>
                      <a:pt x="6191" y="33052"/>
                    </a:cubicBezTo>
                    <a:lnTo>
                      <a:pt x="6191" y="22479"/>
                    </a:lnTo>
                    <a:lnTo>
                      <a:pt x="8572" y="22479"/>
                    </a:lnTo>
                    <a:lnTo>
                      <a:pt x="14097" y="34385"/>
                    </a:lnTo>
                    <a:cubicBezTo>
                      <a:pt x="14573" y="35433"/>
                      <a:pt x="15621" y="36004"/>
                      <a:pt x="16764" y="36004"/>
                    </a:cubicBezTo>
                    <a:cubicBezTo>
                      <a:pt x="17240" y="36004"/>
                      <a:pt x="17812" y="35909"/>
                      <a:pt x="18192" y="35719"/>
                    </a:cubicBezTo>
                    <a:cubicBezTo>
                      <a:pt x="19336" y="35243"/>
                      <a:pt x="20002" y="34290"/>
                      <a:pt x="20002" y="33147"/>
                    </a:cubicBezTo>
                    <a:cubicBezTo>
                      <a:pt x="20002" y="32766"/>
                      <a:pt x="20002" y="32385"/>
                      <a:pt x="19717" y="31909"/>
                    </a:cubicBezTo>
                    <a:lnTo>
                      <a:pt x="14573" y="21050"/>
                    </a:lnTo>
                    <a:close/>
                    <a:moveTo>
                      <a:pt x="13716" y="11240"/>
                    </a:moveTo>
                    <a:cubicBezTo>
                      <a:pt x="13716" y="11240"/>
                      <a:pt x="13716" y="16574"/>
                      <a:pt x="8763" y="16574"/>
                    </a:cubicBezTo>
                    <a:lnTo>
                      <a:pt x="6096" y="16574"/>
                    </a:lnTo>
                    <a:lnTo>
                      <a:pt x="6096" y="6096"/>
                    </a:lnTo>
                    <a:lnTo>
                      <a:pt x="8763" y="6096"/>
                    </a:lnTo>
                    <a:cubicBezTo>
                      <a:pt x="13621" y="6096"/>
                      <a:pt x="13716" y="11049"/>
                      <a:pt x="13716" y="11240"/>
                    </a:cubicBezTo>
                    <a:close/>
                  </a:path>
                </a:pathLst>
              </a:custGeom>
              <a:solidFill>
                <a:srgbClr val="1D4F91"/>
              </a:solidFill>
              <a:ln w="9525" cap="flat">
                <a:noFill/>
                <a:prstDash val="solid"/>
                <a:miter/>
              </a:ln>
            </p:spPr>
            <p:txBody>
              <a:bodyPr rtlCol="0" anchor="ctr"/>
              <a:lstStyle/>
              <a:p>
                <a:endParaRPr lang="en-GB"/>
              </a:p>
            </p:txBody>
          </p:sp>
        </p:grpSp>
      </p:grpSp>
      <p:sp>
        <p:nvSpPr>
          <p:cNvPr id="6" name="Title 10">
            <a:extLst>
              <a:ext uri="{FF2B5EF4-FFF2-40B4-BE49-F238E27FC236}">
                <a16:creationId xmlns:a16="http://schemas.microsoft.com/office/drawing/2014/main" id="{A9B13E96-3CA8-3E99-B2AF-14632816BE8D}"/>
              </a:ext>
            </a:extLst>
          </p:cNvPr>
          <p:cNvSpPr>
            <a:spLocks noGrp="1"/>
          </p:cNvSpPr>
          <p:nvPr>
            <p:ph type="title" hasCustomPrompt="1"/>
          </p:nvPr>
        </p:nvSpPr>
        <p:spPr>
          <a:xfrm>
            <a:off x="576263" y="2800048"/>
            <a:ext cx="5075237" cy="1329595"/>
          </a:xfrm>
        </p:spPr>
        <p:txBody>
          <a:bodyPr anchor="b" anchorCtr="0">
            <a:noAutofit/>
          </a:bodyPr>
          <a:lstStyle>
            <a:lvl1pPr>
              <a:defRPr sz="4800">
                <a:solidFill>
                  <a:schemeClr val="accent1"/>
                </a:solidFill>
              </a:defRPr>
            </a:lvl1pPr>
          </a:lstStyle>
          <a:p>
            <a:r>
              <a:rPr lang="en-GB"/>
              <a:t>Cover title,</a:t>
            </a:r>
            <a:br>
              <a:rPr lang="en-GB"/>
            </a:br>
            <a:r>
              <a:rPr lang="en-GB"/>
              <a:t>span two lines</a:t>
            </a:r>
          </a:p>
        </p:txBody>
      </p:sp>
      <p:sp>
        <p:nvSpPr>
          <p:cNvPr id="7" name="Text Placeholder 12">
            <a:extLst>
              <a:ext uri="{FF2B5EF4-FFF2-40B4-BE49-F238E27FC236}">
                <a16:creationId xmlns:a16="http://schemas.microsoft.com/office/drawing/2014/main" id="{BF395445-FD4A-4717-75A6-1B721FEDA21B}"/>
              </a:ext>
            </a:extLst>
          </p:cNvPr>
          <p:cNvSpPr>
            <a:spLocks noGrp="1"/>
          </p:cNvSpPr>
          <p:nvPr>
            <p:ph type="body" sz="quarter" idx="12" hasCustomPrompt="1"/>
          </p:nvPr>
        </p:nvSpPr>
        <p:spPr>
          <a:xfrm>
            <a:off x="576263" y="4280328"/>
            <a:ext cx="5075237" cy="300788"/>
          </a:xfrm>
        </p:spPr>
        <p:txBody>
          <a:bodyPr wrap="square" anchor="t" anchorCtr="0">
            <a:spAutoFit/>
          </a:bodyPr>
          <a:lstStyle>
            <a:lvl1pPr>
              <a:defRPr sz="200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Subtitle can go here, span one line</a:t>
            </a:r>
          </a:p>
        </p:txBody>
      </p:sp>
      <p:sp>
        <p:nvSpPr>
          <p:cNvPr id="8" name="Text Placeholder 12">
            <a:extLst>
              <a:ext uri="{FF2B5EF4-FFF2-40B4-BE49-F238E27FC236}">
                <a16:creationId xmlns:a16="http://schemas.microsoft.com/office/drawing/2014/main" id="{0269E672-694F-D3CC-6806-F4E68B245592}"/>
              </a:ext>
            </a:extLst>
          </p:cNvPr>
          <p:cNvSpPr>
            <a:spLocks noGrp="1"/>
          </p:cNvSpPr>
          <p:nvPr>
            <p:ph type="body" sz="quarter" idx="13" hasCustomPrompt="1"/>
          </p:nvPr>
        </p:nvSpPr>
        <p:spPr>
          <a:xfrm>
            <a:off x="576263" y="5032590"/>
            <a:ext cx="5075237" cy="499111"/>
          </a:xfrm>
        </p:spPr>
        <p:txBody>
          <a:bodyPr wrap="square">
            <a:spAutoFit/>
          </a:bodyPr>
          <a:lstStyle>
            <a:lvl1pPr>
              <a:spcAft>
                <a:spcPts val="0"/>
              </a:spcAft>
              <a:defRPr sz="160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Presented by Name of Presenter</a:t>
            </a:r>
          </a:p>
          <a:p>
            <a:pPr lvl="0"/>
            <a:r>
              <a:rPr lang="en-GB"/>
              <a:t>Date / Month / Year</a:t>
            </a:r>
          </a:p>
        </p:txBody>
      </p:sp>
      <p:sp>
        <p:nvSpPr>
          <p:cNvPr id="9" name="Text Placeholder 12">
            <a:extLst>
              <a:ext uri="{FF2B5EF4-FFF2-40B4-BE49-F238E27FC236}">
                <a16:creationId xmlns:a16="http://schemas.microsoft.com/office/drawing/2014/main" id="{63F046D0-6229-43F5-C99D-64078735254B}"/>
              </a:ext>
            </a:extLst>
          </p:cNvPr>
          <p:cNvSpPr>
            <a:spLocks noGrp="1"/>
          </p:cNvSpPr>
          <p:nvPr>
            <p:ph type="body" sz="quarter" idx="14" hasCustomPrompt="1"/>
          </p:nvPr>
        </p:nvSpPr>
        <p:spPr>
          <a:xfrm>
            <a:off x="576263" y="5888494"/>
            <a:ext cx="5075237" cy="412805"/>
          </a:xfrm>
        </p:spPr>
        <p:txBody>
          <a:bodyPr wrap="square" anchor="b" anchorCtr="0">
            <a:spAutoFit/>
          </a:bodyPr>
          <a:lstStyle>
            <a:lvl1pPr>
              <a:lnSpc>
                <a:spcPct val="100000"/>
              </a:lnSpc>
              <a:spcAft>
                <a:spcPts val="0"/>
              </a:spcAft>
              <a:defRPr sz="65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 Experian, 2025. All rights reserved. The word "EXPERIAN" and the graphical device are trademarks of Experian and/or its associated companies and may be registered in the EU, USA and other countries. The graphical device is a registered Community design in the EU. Other product and company names mentioned herein are the trademarks of their respective owners. Experian [Public. Confidential. Internal. Restricted. – please choose the appropriate category].</a:t>
            </a:r>
          </a:p>
        </p:txBody>
      </p:sp>
    </p:spTree>
    <p:extLst>
      <p:ext uri="{BB962C8B-B14F-4D97-AF65-F5344CB8AC3E}">
        <p14:creationId xmlns:p14="http://schemas.microsoft.com/office/powerpoint/2010/main" val="3167269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9" pos="363" userDrawn="1">
          <p15:clr>
            <a:srgbClr val="000000"/>
          </p15:clr>
        </p15:guide>
        <p15:guide id="10" orient="horz" pos="363" userDrawn="1">
          <p15:clr>
            <a:srgbClr val="000000"/>
          </p15:clr>
        </p15:guide>
        <p15:guide id="11" pos="7316" userDrawn="1">
          <p15:clr>
            <a:srgbClr val="000000"/>
          </p15:clr>
        </p15:guide>
        <p15:guide id="12" orient="horz" pos="3956" userDrawn="1">
          <p15:clr>
            <a:srgbClr val="00000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re-Defined Cover Photo 6">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A029207A-290F-318F-5DC7-569FB1CF7943}"/>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1" y="0"/>
            <a:ext cx="5986463" cy="6854924"/>
          </a:xfrm>
          <a:prstGeom prst="rect">
            <a:avLst/>
          </a:prstGeom>
        </p:spPr>
      </p:pic>
      <p:sp>
        <p:nvSpPr>
          <p:cNvPr id="48" name="Rectangle: Rounded Corners 47">
            <a:extLst>
              <a:ext uri="{FF2B5EF4-FFF2-40B4-BE49-F238E27FC236}">
                <a16:creationId xmlns:a16="http://schemas.microsoft.com/office/drawing/2014/main" id="{6615F01F-FC8E-6378-A031-B9ABA138529F}"/>
              </a:ext>
              <a:ext uri="{C183D7F6-B498-43B3-948B-1728B52AA6E4}">
                <adec:decorative xmlns:adec="http://schemas.microsoft.com/office/drawing/2017/decorative" val="1"/>
              </a:ext>
            </a:extLst>
          </p:cNvPr>
          <p:cNvSpPr/>
          <p:nvPr/>
        </p:nvSpPr>
        <p:spPr>
          <a:xfrm>
            <a:off x="6487406" y="0"/>
            <a:ext cx="5699125"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 name="Graphic 3" descr="Experian Logo">
            <a:extLst>
              <a:ext uri="{FF2B5EF4-FFF2-40B4-BE49-F238E27FC236}">
                <a16:creationId xmlns:a16="http://schemas.microsoft.com/office/drawing/2014/main" id="{B09DE10A-DC77-F18A-BBD6-41C83D226B2B}"/>
              </a:ext>
            </a:extLst>
          </p:cNvPr>
          <p:cNvGrpSpPr/>
          <p:nvPr userDrawn="1"/>
        </p:nvGrpSpPr>
        <p:grpSpPr>
          <a:xfrm>
            <a:off x="6530142" y="1723518"/>
            <a:ext cx="1985962" cy="650823"/>
            <a:chOff x="3756183" y="-979328"/>
            <a:chExt cx="2801302" cy="918019"/>
          </a:xfrm>
        </p:grpSpPr>
        <p:grpSp>
          <p:nvGrpSpPr>
            <p:cNvPr id="10" name="Graphic 3">
              <a:extLst>
                <a:ext uri="{FF2B5EF4-FFF2-40B4-BE49-F238E27FC236}">
                  <a16:creationId xmlns:a16="http://schemas.microsoft.com/office/drawing/2014/main" id="{E24679A4-36F4-CB1B-5C1B-3172DE75C68D}"/>
                </a:ext>
              </a:extLst>
            </p:cNvPr>
            <p:cNvGrpSpPr/>
            <p:nvPr/>
          </p:nvGrpSpPr>
          <p:grpSpPr>
            <a:xfrm>
              <a:off x="3756183" y="-979328"/>
              <a:ext cx="2699956" cy="918019"/>
              <a:chOff x="3756183" y="-979328"/>
              <a:chExt cx="2699956" cy="918019"/>
            </a:xfrm>
          </p:grpSpPr>
          <p:sp>
            <p:nvSpPr>
              <p:cNvPr id="15" name="Freeform: Shape 14">
                <a:extLst>
                  <a:ext uri="{FF2B5EF4-FFF2-40B4-BE49-F238E27FC236}">
                    <a16:creationId xmlns:a16="http://schemas.microsoft.com/office/drawing/2014/main" id="{4179E2E8-DE6E-9DC7-1643-D5BB98C45884}"/>
                  </a:ext>
                </a:extLst>
              </p:cNvPr>
              <p:cNvSpPr/>
              <p:nvPr/>
            </p:nvSpPr>
            <p:spPr>
              <a:xfrm>
                <a:off x="4045266" y="-979328"/>
                <a:ext cx="216027" cy="216027"/>
              </a:xfrm>
              <a:custGeom>
                <a:avLst/>
                <a:gdLst>
                  <a:gd name="connsiteX0" fmla="*/ 160020 w 216027"/>
                  <a:gd name="connsiteY0" fmla="*/ 216027 h 216027"/>
                  <a:gd name="connsiteX1" fmla="*/ 56007 w 216027"/>
                  <a:gd name="connsiteY1" fmla="*/ 216027 h 216027"/>
                  <a:gd name="connsiteX2" fmla="*/ 0 w 216027"/>
                  <a:gd name="connsiteY2" fmla="*/ 160020 h 216027"/>
                  <a:gd name="connsiteX3" fmla="*/ 0 w 216027"/>
                  <a:gd name="connsiteY3" fmla="*/ 56007 h 216027"/>
                  <a:gd name="connsiteX4" fmla="*/ 56007 w 216027"/>
                  <a:gd name="connsiteY4" fmla="*/ 0 h 216027"/>
                  <a:gd name="connsiteX5" fmla="*/ 160020 w 216027"/>
                  <a:gd name="connsiteY5" fmla="*/ 0 h 216027"/>
                  <a:gd name="connsiteX6" fmla="*/ 216027 w 216027"/>
                  <a:gd name="connsiteY6" fmla="*/ 56007 h 216027"/>
                  <a:gd name="connsiteX7" fmla="*/ 216027 w 216027"/>
                  <a:gd name="connsiteY7" fmla="*/ 160020 h 216027"/>
                  <a:gd name="connsiteX8" fmla="*/ 160020 w 216027"/>
                  <a:gd name="connsiteY8" fmla="*/ 216027 h 216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027" h="216027">
                    <a:moveTo>
                      <a:pt x="160020" y="216027"/>
                    </a:moveTo>
                    <a:lnTo>
                      <a:pt x="56007" y="216027"/>
                    </a:lnTo>
                    <a:cubicBezTo>
                      <a:pt x="25051" y="216027"/>
                      <a:pt x="0" y="190976"/>
                      <a:pt x="0" y="160020"/>
                    </a:cubicBezTo>
                    <a:lnTo>
                      <a:pt x="0" y="56007"/>
                    </a:lnTo>
                    <a:cubicBezTo>
                      <a:pt x="0" y="25146"/>
                      <a:pt x="25051" y="0"/>
                      <a:pt x="56007" y="0"/>
                    </a:cubicBezTo>
                    <a:lnTo>
                      <a:pt x="160020" y="0"/>
                    </a:lnTo>
                    <a:cubicBezTo>
                      <a:pt x="190976" y="0"/>
                      <a:pt x="216027" y="25051"/>
                      <a:pt x="216027" y="56007"/>
                    </a:cubicBezTo>
                    <a:lnTo>
                      <a:pt x="216027" y="160020"/>
                    </a:lnTo>
                    <a:cubicBezTo>
                      <a:pt x="216027" y="190976"/>
                      <a:pt x="190976" y="216027"/>
                      <a:pt x="160020" y="216027"/>
                    </a:cubicBezTo>
                  </a:path>
                </a:pathLst>
              </a:custGeom>
              <a:solidFill>
                <a:srgbClr val="426DA9"/>
              </a:solidFill>
              <a:ln w="9525"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7754ED0E-3056-4BF0-3A1B-2CC6257F190E}"/>
                  </a:ext>
                </a:extLst>
              </p:cNvPr>
              <p:cNvSpPr/>
              <p:nvPr/>
            </p:nvSpPr>
            <p:spPr>
              <a:xfrm>
                <a:off x="3756183" y="-773112"/>
                <a:ext cx="242982" cy="242982"/>
              </a:xfrm>
              <a:custGeom>
                <a:avLst/>
                <a:gdLst>
                  <a:gd name="connsiteX0" fmla="*/ 180023 w 242982"/>
                  <a:gd name="connsiteY0" fmla="*/ 242983 h 242982"/>
                  <a:gd name="connsiteX1" fmla="*/ 62960 w 242982"/>
                  <a:gd name="connsiteY1" fmla="*/ 242983 h 242982"/>
                  <a:gd name="connsiteX2" fmla="*/ 0 w 242982"/>
                  <a:gd name="connsiteY2" fmla="*/ 180023 h 242982"/>
                  <a:gd name="connsiteX3" fmla="*/ 0 w 242982"/>
                  <a:gd name="connsiteY3" fmla="*/ 62960 h 242982"/>
                  <a:gd name="connsiteX4" fmla="*/ 62960 w 242982"/>
                  <a:gd name="connsiteY4" fmla="*/ 0 h 242982"/>
                  <a:gd name="connsiteX5" fmla="*/ 180023 w 242982"/>
                  <a:gd name="connsiteY5" fmla="*/ 0 h 242982"/>
                  <a:gd name="connsiteX6" fmla="*/ 242983 w 242982"/>
                  <a:gd name="connsiteY6" fmla="*/ 62960 h 242982"/>
                  <a:gd name="connsiteX7" fmla="*/ 242983 w 242982"/>
                  <a:gd name="connsiteY7" fmla="*/ 180023 h 242982"/>
                  <a:gd name="connsiteX8" fmla="*/ 180023 w 242982"/>
                  <a:gd name="connsiteY8" fmla="*/ 242983 h 242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82" h="242982">
                    <a:moveTo>
                      <a:pt x="180023" y="242983"/>
                    </a:moveTo>
                    <a:lnTo>
                      <a:pt x="62960" y="242983"/>
                    </a:lnTo>
                    <a:cubicBezTo>
                      <a:pt x="28194" y="242983"/>
                      <a:pt x="0" y="214884"/>
                      <a:pt x="0" y="180023"/>
                    </a:cubicBezTo>
                    <a:lnTo>
                      <a:pt x="0" y="62960"/>
                    </a:lnTo>
                    <a:cubicBezTo>
                      <a:pt x="0" y="28194"/>
                      <a:pt x="28194" y="0"/>
                      <a:pt x="62960" y="0"/>
                    </a:cubicBezTo>
                    <a:lnTo>
                      <a:pt x="180023" y="0"/>
                    </a:lnTo>
                    <a:cubicBezTo>
                      <a:pt x="214789" y="0"/>
                      <a:pt x="242983" y="28194"/>
                      <a:pt x="242983" y="62960"/>
                    </a:cubicBezTo>
                    <a:lnTo>
                      <a:pt x="242983" y="180023"/>
                    </a:lnTo>
                    <a:cubicBezTo>
                      <a:pt x="242983" y="214884"/>
                      <a:pt x="214789" y="242983"/>
                      <a:pt x="180023" y="242983"/>
                    </a:cubicBezTo>
                  </a:path>
                </a:pathLst>
              </a:custGeom>
              <a:solidFill>
                <a:srgbClr val="77127B"/>
              </a:solidFill>
              <a:ln w="9525"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62A31378-03C9-1DF1-586B-23B289703920}"/>
                  </a:ext>
                </a:extLst>
              </p:cNvPr>
              <p:cNvSpPr/>
              <p:nvPr/>
            </p:nvSpPr>
            <p:spPr>
              <a:xfrm>
                <a:off x="3815143" y="-435641"/>
                <a:ext cx="148399" cy="148494"/>
              </a:xfrm>
              <a:custGeom>
                <a:avLst/>
                <a:gdLst>
                  <a:gd name="connsiteX0" fmla="*/ 109919 w 148399"/>
                  <a:gd name="connsiteY0" fmla="*/ 148495 h 148494"/>
                  <a:gd name="connsiteX1" fmla="*/ 38481 w 148399"/>
                  <a:gd name="connsiteY1" fmla="*/ 148495 h 148494"/>
                  <a:gd name="connsiteX2" fmla="*/ 0 w 148399"/>
                  <a:gd name="connsiteY2" fmla="*/ 110014 h 148494"/>
                  <a:gd name="connsiteX3" fmla="*/ 0 w 148399"/>
                  <a:gd name="connsiteY3" fmla="*/ 38576 h 148494"/>
                  <a:gd name="connsiteX4" fmla="*/ 38481 w 148399"/>
                  <a:gd name="connsiteY4" fmla="*/ 0 h 148494"/>
                  <a:gd name="connsiteX5" fmla="*/ 109919 w 148399"/>
                  <a:gd name="connsiteY5" fmla="*/ 0 h 148494"/>
                  <a:gd name="connsiteX6" fmla="*/ 148399 w 148399"/>
                  <a:gd name="connsiteY6" fmla="*/ 38576 h 148494"/>
                  <a:gd name="connsiteX7" fmla="*/ 148399 w 148399"/>
                  <a:gd name="connsiteY7" fmla="*/ 110014 h 148494"/>
                  <a:gd name="connsiteX8" fmla="*/ 109919 w 148399"/>
                  <a:gd name="connsiteY8" fmla="*/ 148495 h 148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399" h="148494">
                    <a:moveTo>
                      <a:pt x="109919" y="148495"/>
                    </a:moveTo>
                    <a:lnTo>
                      <a:pt x="38481" y="148495"/>
                    </a:lnTo>
                    <a:cubicBezTo>
                      <a:pt x="17240" y="148495"/>
                      <a:pt x="0" y="131254"/>
                      <a:pt x="0" y="110014"/>
                    </a:cubicBezTo>
                    <a:lnTo>
                      <a:pt x="0" y="38576"/>
                    </a:lnTo>
                    <a:cubicBezTo>
                      <a:pt x="0" y="17240"/>
                      <a:pt x="17240" y="0"/>
                      <a:pt x="38481" y="0"/>
                    </a:cubicBezTo>
                    <a:lnTo>
                      <a:pt x="109919" y="0"/>
                    </a:lnTo>
                    <a:cubicBezTo>
                      <a:pt x="131159" y="0"/>
                      <a:pt x="148399" y="17240"/>
                      <a:pt x="148399" y="38576"/>
                    </a:cubicBezTo>
                    <a:lnTo>
                      <a:pt x="148399" y="110014"/>
                    </a:lnTo>
                    <a:cubicBezTo>
                      <a:pt x="148399" y="131350"/>
                      <a:pt x="131159" y="148495"/>
                      <a:pt x="109919" y="148495"/>
                    </a:cubicBezTo>
                  </a:path>
                </a:pathLst>
              </a:custGeom>
              <a:solidFill>
                <a:srgbClr val="C1188B"/>
              </a:solidFill>
              <a:ln w="9525"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7D98EDC2-CCBB-45A9-0FF0-8E81625F6AC5}"/>
                  </a:ext>
                </a:extLst>
              </p:cNvPr>
              <p:cNvSpPr/>
              <p:nvPr/>
            </p:nvSpPr>
            <p:spPr>
              <a:xfrm>
                <a:off x="3986974" y="-236759"/>
                <a:ext cx="175545" cy="175450"/>
              </a:xfrm>
              <a:custGeom>
                <a:avLst/>
                <a:gdLst>
                  <a:gd name="connsiteX0" fmla="*/ 130016 w 175545"/>
                  <a:gd name="connsiteY0" fmla="*/ 175450 h 175450"/>
                  <a:gd name="connsiteX1" fmla="*/ 45529 w 175545"/>
                  <a:gd name="connsiteY1" fmla="*/ 175450 h 175450"/>
                  <a:gd name="connsiteX2" fmla="*/ 0 w 175545"/>
                  <a:gd name="connsiteY2" fmla="*/ 130016 h 175450"/>
                  <a:gd name="connsiteX3" fmla="*/ 0 w 175545"/>
                  <a:gd name="connsiteY3" fmla="*/ 45529 h 175450"/>
                  <a:gd name="connsiteX4" fmla="*/ 45529 w 175545"/>
                  <a:gd name="connsiteY4" fmla="*/ 0 h 175450"/>
                  <a:gd name="connsiteX5" fmla="*/ 130016 w 175545"/>
                  <a:gd name="connsiteY5" fmla="*/ 0 h 175450"/>
                  <a:gd name="connsiteX6" fmla="*/ 175546 w 175545"/>
                  <a:gd name="connsiteY6" fmla="*/ 45529 h 175450"/>
                  <a:gd name="connsiteX7" fmla="*/ 175546 w 175545"/>
                  <a:gd name="connsiteY7" fmla="*/ 130016 h 175450"/>
                  <a:gd name="connsiteX8" fmla="*/ 130016 w 175545"/>
                  <a:gd name="connsiteY8" fmla="*/ 175450 h 175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545" h="175450">
                    <a:moveTo>
                      <a:pt x="130016" y="175450"/>
                    </a:moveTo>
                    <a:lnTo>
                      <a:pt x="45529" y="175450"/>
                    </a:lnTo>
                    <a:cubicBezTo>
                      <a:pt x="20383" y="175450"/>
                      <a:pt x="0" y="155162"/>
                      <a:pt x="0" y="130016"/>
                    </a:cubicBezTo>
                    <a:lnTo>
                      <a:pt x="0" y="45529"/>
                    </a:lnTo>
                    <a:cubicBezTo>
                      <a:pt x="0" y="20383"/>
                      <a:pt x="20383" y="0"/>
                      <a:pt x="45529" y="0"/>
                    </a:cubicBezTo>
                    <a:lnTo>
                      <a:pt x="130016" y="0"/>
                    </a:lnTo>
                    <a:cubicBezTo>
                      <a:pt x="155162" y="0"/>
                      <a:pt x="175546" y="20288"/>
                      <a:pt x="175546" y="45529"/>
                    </a:cubicBezTo>
                    <a:lnTo>
                      <a:pt x="175546" y="130016"/>
                    </a:lnTo>
                    <a:cubicBezTo>
                      <a:pt x="175546" y="155162"/>
                      <a:pt x="155162" y="175450"/>
                      <a:pt x="130016" y="175450"/>
                    </a:cubicBezTo>
                  </a:path>
                </a:pathLst>
              </a:custGeom>
              <a:solidFill>
                <a:srgbClr val="E80070"/>
              </a:solidFill>
              <a:ln w="9525"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B1B18823-33EB-3E0F-7CE0-146ACDCECBB5}"/>
                  </a:ext>
                </a:extLst>
              </p:cNvPr>
              <p:cNvSpPr/>
              <p:nvPr/>
            </p:nvSpPr>
            <p:spPr>
              <a:xfrm>
                <a:off x="4336636" y="-842168"/>
                <a:ext cx="121539" cy="121443"/>
              </a:xfrm>
              <a:custGeom>
                <a:avLst/>
                <a:gdLst>
                  <a:gd name="connsiteX0" fmla="*/ 90106 w 121539"/>
                  <a:gd name="connsiteY0" fmla="*/ 121444 h 121443"/>
                  <a:gd name="connsiteX1" fmla="*/ 31528 w 121539"/>
                  <a:gd name="connsiteY1" fmla="*/ 121444 h 121443"/>
                  <a:gd name="connsiteX2" fmla="*/ 0 w 121539"/>
                  <a:gd name="connsiteY2" fmla="*/ 90011 h 121443"/>
                  <a:gd name="connsiteX3" fmla="*/ 0 w 121539"/>
                  <a:gd name="connsiteY3" fmla="*/ 31528 h 121443"/>
                  <a:gd name="connsiteX4" fmla="*/ 31528 w 121539"/>
                  <a:gd name="connsiteY4" fmla="*/ 0 h 121443"/>
                  <a:gd name="connsiteX5" fmla="*/ 90106 w 121539"/>
                  <a:gd name="connsiteY5" fmla="*/ 0 h 121443"/>
                  <a:gd name="connsiteX6" fmla="*/ 121539 w 121539"/>
                  <a:gd name="connsiteY6" fmla="*/ 31528 h 121443"/>
                  <a:gd name="connsiteX7" fmla="*/ 121539 w 121539"/>
                  <a:gd name="connsiteY7" fmla="*/ 90011 h 121443"/>
                  <a:gd name="connsiteX8" fmla="*/ 90106 w 121539"/>
                  <a:gd name="connsiteY8" fmla="*/ 121444 h 121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539" h="121443">
                    <a:moveTo>
                      <a:pt x="90106" y="121444"/>
                    </a:moveTo>
                    <a:lnTo>
                      <a:pt x="31528" y="121444"/>
                    </a:lnTo>
                    <a:cubicBezTo>
                      <a:pt x="14097" y="121444"/>
                      <a:pt x="0" y="107347"/>
                      <a:pt x="0" y="90011"/>
                    </a:cubicBezTo>
                    <a:lnTo>
                      <a:pt x="0" y="31528"/>
                    </a:lnTo>
                    <a:cubicBezTo>
                      <a:pt x="0" y="14097"/>
                      <a:pt x="14097" y="0"/>
                      <a:pt x="31528" y="0"/>
                    </a:cubicBezTo>
                    <a:lnTo>
                      <a:pt x="90106" y="0"/>
                    </a:lnTo>
                    <a:cubicBezTo>
                      <a:pt x="107537" y="0"/>
                      <a:pt x="121539" y="14097"/>
                      <a:pt x="121539" y="31528"/>
                    </a:cubicBezTo>
                    <a:lnTo>
                      <a:pt x="121539" y="90011"/>
                    </a:lnTo>
                    <a:cubicBezTo>
                      <a:pt x="121539" y="107347"/>
                      <a:pt x="107442" y="121444"/>
                      <a:pt x="90106" y="121444"/>
                    </a:cubicBezTo>
                  </a:path>
                </a:pathLst>
              </a:custGeom>
              <a:solidFill>
                <a:srgbClr val="E80070"/>
              </a:solidFill>
              <a:ln w="9525"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B5C41964-BE31-FC64-8F38-80287822BF83}"/>
                  </a:ext>
                </a:extLst>
              </p:cNvPr>
              <p:cNvSpPr/>
              <p:nvPr/>
            </p:nvSpPr>
            <p:spPr>
              <a:xfrm>
                <a:off x="5674423" y="-749204"/>
                <a:ext cx="67532" cy="67532"/>
              </a:xfrm>
              <a:custGeom>
                <a:avLst/>
                <a:gdLst>
                  <a:gd name="connsiteX0" fmla="*/ 33814 w 67532"/>
                  <a:gd name="connsiteY0" fmla="*/ 67532 h 67532"/>
                  <a:gd name="connsiteX1" fmla="*/ 67532 w 67532"/>
                  <a:gd name="connsiteY1" fmla="*/ 33814 h 67532"/>
                  <a:gd name="connsiteX2" fmla="*/ 33814 w 67532"/>
                  <a:gd name="connsiteY2" fmla="*/ 0 h 67532"/>
                  <a:gd name="connsiteX3" fmla="*/ 0 w 67532"/>
                  <a:gd name="connsiteY3" fmla="*/ 33814 h 67532"/>
                  <a:gd name="connsiteX4" fmla="*/ 33814 w 67532"/>
                  <a:gd name="connsiteY4" fmla="*/ 67532 h 675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532" h="67532">
                    <a:moveTo>
                      <a:pt x="33814" y="67532"/>
                    </a:moveTo>
                    <a:cubicBezTo>
                      <a:pt x="52388" y="67532"/>
                      <a:pt x="67532" y="52483"/>
                      <a:pt x="67532" y="33814"/>
                    </a:cubicBezTo>
                    <a:cubicBezTo>
                      <a:pt x="67532" y="15145"/>
                      <a:pt x="52483" y="0"/>
                      <a:pt x="33814" y="0"/>
                    </a:cubicBezTo>
                    <a:cubicBezTo>
                      <a:pt x="15145" y="0"/>
                      <a:pt x="0" y="15145"/>
                      <a:pt x="0" y="33814"/>
                    </a:cubicBezTo>
                    <a:cubicBezTo>
                      <a:pt x="0" y="52483"/>
                      <a:pt x="15240" y="67532"/>
                      <a:pt x="33814" y="67532"/>
                    </a:cubicBezTo>
                    <a:close/>
                  </a:path>
                </a:pathLst>
              </a:custGeom>
              <a:solidFill>
                <a:srgbClr val="1D4F91"/>
              </a:solidFill>
              <a:ln w="9525"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BDEFA4B8-7203-304E-7D9C-2DDDD795B7A2}"/>
                  </a:ext>
                </a:extLst>
              </p:cNvPr>
              <p:cNvSpPr/>
              <p:nvPr/>
            </p:nvSpPr>
            <p:spPr>
              <a:xfrm>
                <a:off x="4425505" y="-638714"/>
                <a:ext cx="230409" cy="328707"/>
              </a:xfrm>
              <a:custGeom>
                <a:avLst/>
                <a:gdLst>
                  <a:gd name="connsiteX0" fmla="*/ 50863 w 230409"/>
                  <a:gd name="connsiteY0" fmla="*/ 316992 h 328707"/>
                  <a:gd name="connsiteX1" fmla="*/ 28003 w 230409"/>
                  <a:gd name="connsiteY1" fmla="*/ 328708 h 328707"/>
                  <a:gd name="connsiteX2" fmla="*/ 12382 w 230409"/>
                  <a:gd name="connsiteY2" fmla="*/ 324803 h 328707"/>
                  <a:gd name="connsiteX3" fmla="*/ 0 w 230409"/>
                  <a:gd name="connsiteY3" fmla="*/ 300704 h 328707"/>
                  <a:gd name="connsiteX4" fmla="*/ 3905 w 230409"/>
                  <a:gd name="connsiteY4" fmla="*/ 287655 h 328707"/>
                  <a:gd name="connsiteX5" fmla="*/ 82201 w 230409"/>
                  <a:gd name="connsiteY5" fmla="*/ 164402 h 328707"/>
                  <a:gd name="connsiteX6" fmla="*/ 3905 w 230409"/>
                  <a:gd name="connsiteY6" fmla="*/ 41148 h 328707"/>
                  <a:gd name="connsiteX7" fmla="*/ 0 w 230409"/>
                  <a:gd name="connsiteY7" fmla="*/ 27432 h 328707"/>
                  <a:gd name="connsiteX8" fmla="*/ 13049 w 230409"/>
                  <a:gd name="connsiteY8" fmla="*/ 3905 h 328707"/>
                  <a:gd name="connsiteX9" fmla="*/ 27432 w 230409"/>
                  <a:gd name="connsiteY9" fmla="*/ 0 h 328707"/>
                  <a:gd name="connsiteX10" fmla="*/ 50959 w 230409"/>
                  <a:gd name="connsiteY10" fmla="*/ 11716 h 328707"/>
                  <a:gd name="connsiteX11" fmla="*/ 114871 w 230409"/>
                  <a:gd name="connsiteY11" fmla="*/ 112776 h 328707"/>
                  <a:gd name="connsiteX12" fmla="*/ 179451 w 230409"/>
                  <a:gd name="connsiteY12" fmla="*/ 11716 h 328707"/>
                  <a:gd name="connsiteX13" fmla="*/ 202978 w 230409"/>
                  <a:gd name="connsiteY13" fmla="*/ 0 h 328707"/>
                  <a:gd name="connsiteX14" fmla="*/ 217361 w 230409"/>
                  <a:gd name="connsiteY14" fmla="*/ 3905 h 328707"/>
                  <a:gd name="connsiteX15" fmla="*/ 230410 w 230409"/>
                  <a:gd name="connsiteY15" fmla="*/ 27432 h 328707"/>
                  <a:gd name="connsiteX16" fmla="*/ 226504 w 230409"/>
                  <a:gd name="connsiteY16" fmla="*/ 41148 h 328707"/>
                  <a:gd name="connsiteX17" fmla="*/ 148209 w 230409"/>
                  <a:gd name="connsiteY17" fmla="*/ 164402 h 328707"/>
                  <a:gd name="connsiteX18" fmla="*/ 226504 w 230409"/>
                  <a:gd name="connsiteY18" fmla="*/ 287655 h 328707"/>
                  <a:gd name="connsiteX19" fmla="*/ 230410 w 230409"/>
                  <a:gd name="connsiteY19" fmla="*/ 300704 h 328707"/>
                  <a:gd name="connsiteX20" fmla="*/ 218027 w 230409"/>
                  <a:gd name="connsiteY20" fmla="*/ 324803 h 328707"/>
                  <a:gd name="connsiteX21" fmla="*/ 202406 w 230409"/>
                  <a:gd name="connsiteY21" fmla="*/ 328708 h 328707"/>
                  <a:gd name="connsiteX22" fmla="*/ 179546 w 230409"/>
                  <a:gd name="connsiteY22" fmla="*/ 316992 h 328707"/>
                  <a:gd name="connsiteX23" fmla="*/ 114967 w 230409"/>
                  <a:gd name="connsiteY23" fmla="*/ 216503 h 328707"/>
                  <a:gd name="connsiteX24" fmla="*/ 51054 w 230409"/>
                  <a:gd name="connsiteY24" fmla="*/ 316992 h 328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30409" h="328707">
                    <a:moveTo>
                      <a:pt x="50863" y="316992"/>
                    </a:moveTo>
                    <a:cubicBezTo>
                      <a:pt x="45625" y="324803"/>
                      <a:pt x="37147" y="328708"/>
                      <a:pt x="28003" y="328708"/>
                    </a:cubicBezTo>
                    <a:cubicBezTo>
                      <a:pt x="22765" y="328708"/>
                      <a:pt x="16954" y="327374"/>
                      <a:pt x="12382" y="324803"/>
                    </a:cubicBezTo>
                    <a:cubicBezTo>
                      <a:pt x="5239" y="320231"/>
                      <a:pt x="0" y="310420"/>
                      <a:pt x="0" y="300704"/>
                    </a:cubicBezTo>
                    <a:cubicBezTo>
                      <a:pt x="0" y="296132"/>
                      <a:pt x="1333" y="291560"/>
                      <a:pt x="3905" y="287655"/>
                    </a:cubicBezTo>
                    <a:lnTo>
                      <a:pt x="82201" y="164402"/>
                    </a:lnTo>
                    <a:lnTo>
                      <a:pt x="3905" y="41148"/>
                    </a:lnTo>
                    <a:cubicBezTo>
                      <a:pt x="1333" y="37243"/>
                      <a:pt x="0" y="32004"/>
                      <a:pt x="0" y="27432"/>
                    </a:cubicBezTo>
                    <a:cubicBezTo>
                      <a:pt x="0" y="18288"/>
                      <a:pt x="4572" y="8477"/>
                      <a:pt x="13049" y="3905"/>
                    </a:cubicBezTo>
                    <a:cubicBezTo>
                      <a:pt x="17621" y="1333"/>
                      <a:pt x="22193" y="0"/>
                      <a:pt x="27432" y="0"/>
                    </a:cubicBezTo>
                    <a:cubicBezTo>
                      <a:pt x="36576" y="0"/>
                      <a:pt x="45720" y="3905"/>
                      <a:pt x="50959" y="11716"/>
                    </a:cubicBezTo>
                    <a:lnTo>
                      <a:pt x="114871" y="112776"/>
                    </a:lnTo>
                    <a:lnTo>
                      <a:pt x="179451" y="11716"/>
                    </a:lnTo>
                    <a:cubicBezTo>
                      <a:pt x="184690" y="3905"/>
                      <a:pt x="193834" y="0"/>
                      <a:pt x="202978" y="0"/>
                    </a:cubicBezTo>
                    <a:cubicBezTo>
                      <a:pt x="208216" y="0"/>
                      <a:pt x="212789" y="1333"/>
                      <a:pt x="217361" y="3905"/>
                    </a:cubicBezTo>
                    <a:cubicBezTo>
                      <a:pt x="225838" y="8477"/>
                      <a:pt x="230410" y="18288"/>
                      <a:pt x="230410" y="27432"/>
                    </a:cubicBezTo>
                    <a:cubicBezTo>
                      <a:pt x="230410" y="32004"/>
                      <a:pt x="229076" y="37243"/>
                      <a:pt x="226504" y="41148"/>
                    </a:cubicBezTo>
                    <a:lnTo>
                      <a:pt x="148209" y="164402"/>
                    </a:lnTo>
                    <a:lnTo>
                      <a:pt x="226504" y="287655"/>
                    </a:lnTo>
                    <a:cubicBezTo>
                      <a:pt x="229076" y="291560"/>
                      <a:pt x="230410" y="296132"/>
                      <a:pt x="230410" y="300704"/>
                    </a:cubicBezTo>
                    <a:cubicBezTo>
                      <a:pt x="230410" y="310515"/>
                      <a:pt x="225171" y="320231"/>
                      <a:pt x="218027" y="324803"/>
                    </a:cubicBezTo>
                    <a:cubicBezTo>
                      <a:pt x="213455" y="327374"/>
                      <a:pt x="207550" y="328708"/>
                      <a:pt x="202406" y="328708"/>
                    </a:cubicBezTo>
                    <a:cubicBezTo>
                      <a:pt x="193262" y="328708"/>
                      <a:pt x="184785" y="324803"/>
                      <a:pt x="179546" y="316992"/>
                    </a:cubicBezTo>
                    <a:lnTo>
                      <a:pt x="114967" y="216503"/>
                    </a:lnTo>
                    <a:lnTo>
                      <a:pt x="51054" y="316992"/>
                    </a:lnTo>
                    <a:close/>
                  </a:path>
                </a:pathLst>
              </a:custGeom>
              <a:solidFill>
                <a:srgbClr val="1D4F91"/>
              </a:solidFill>
              <a:ln w="9525"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4C9DB943-D704-90FA-3E9E-262E4B78901F}"/>
                  </a:ext>
                </a:extLst>
              </p:cNvPr>
              <p:cNvSpPr/>
              <p:nvPr/>
            </p:nvSpPr>
            <p:spPr>
              <a:xfrm>
                <a:off x="4700015" y="-643286"/>
                <a:ext cx="336613" cy="464534"/>
              </a:xfrm>
              <a:custGeom>
                <a:avLst/>
                <a:gdLst>
                  <a:gd name="connsiteX0" fmla="*/ 55435 w 336613"/>
                  <a:gd name="connsiteY0" fmla="*/ 43053 h 464534"/>
                  <a:gd name="connsiteX1" fmla="*/ 167640 w 336613"/>
                  <a:gd name="connsiteY1" fmla="*/ 0 h 464534"/>
                  <a:gd name="connsiteX2" fmla="*/ 336613 w 336613"/>
                  <a:gd name="connsiteY2" fmla="*/ 168974 h 464534"/>
                  <a:gd name="connsiteX3" fmla="*/ 167640 w 336613"/>
                  <a:gd name="connsiteY3" fmla="*/ 336614 h 464534"/>
                  <a:gd name="connsiteX4" fmla="*/ 55435 w 336613"/>
                  <a:gd name="connsiteY4" fmla="*/ 293561 h 464534"/>
                  <a:gd name="connsiteX5" fmla="*/ 55435 w 336613"/>
                  <a:gd name="connsiteY5" fmla="*/ 437769 h 464534"/>
                  <a:gd name="connsiteX6" fmla="*/ 27432 w 336613"/>
                  <a:gd name="connsiteY6" fmla="*/ 464534 h 464534"/>
                  <a:gd name="connsiteX7" fmla="*/ 0 w 336613"/>
                  <a:gd name="connsiteY7" fmla="*/ 437769 h 464534"/>
                  <a:gd name="connsiteX8" fmla="*/ 0 w 336613"/>
                  <a:gd name="connsiteY8" fmla="*/ 29432 h 464534"/>
                  <a:gd name="connsiteX9" fmla="*/ 27432 w 336613"/>
                  <a:gd name="connsiteY9" fmla="*/ 2667 h 464534"/>
                  <a:gd name="connsiteX10" fmla="*/ 55435 w 336613"/>
                  <a:gd name="connsiteY10" fmla="*/ 29432 h 464534"/>
                  <a:gd name="connsiteX11" fmla="*/ 55435 w 336613"/>
                  <a:gd name="connsiteY11" fmla="*/ 43148 h 464534"/>
                  <a:gd name="connsiteX12" fmla="*/ 167640 w 336613"/>
                  <a:gd name="connsiteY12" fmla="*/ 56102 h 464534"/>
                  <a:gd name="connsiteX13" fmla="*/ 55435 w 336613"/>
                  <a:gd name="connsiteY13" fmla="*/ 168974 h 464534"/>
                  <a:gd name="connsiteX14" fmla="*/ 167640 w 336613"/>
                  <a:gd name="connsiteY14" fmla="*/ 281178 h 464534"/>
                  <a:gd name="connsiteX15" fmla="*/ 280511 w 336613"/>
                  <a:gd name="connsiteY15" fmla="*/ 168974 h 464534"/>
                  <a:gd name="connsiteX16" fmla="*/ 167640 w 336613"/>
                  <a:gd name="connsiteY16" fmla="*/ 56102 h 46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6613" h="464534">
                    <a:moveTo>
                      <a:pt x="55435" y="43053"/>
                    </a:moveTo>
                    <a:cubicBezTo>
                      <a:pt x="84772" y="16288"/>
                      <a:pt x="124587" y="0"/>
                      <a:pt x="167640" y="0"/>
                    </a:cubicBezTo>
                    <a:cubicBezTo>
                      <a:pt x="261556" y="0"/>
                      <a:pt x="336613" y="75057"/>
                      <a:pt x="336613" y="168974"/>
                    </a:cubicBezTo>
                    <a:cubicBezTo>
                      <a:pt x="336613" y="262890"/>
                      <a:pt x="261556" y="336614"/>
                      <a:pt x="167640" y="336614"/>
                    </a:cubicBezTo>
                    <a:cubicBezTo>
                      <a:pt x="124587" y="336614"/>
                      <a:pt x="84772" y="320326"/>
                      <a:pt x="55435" y="293561"/>
                    </a:cubicBezTo>
                    <a:lnTo>
                      <a:pt x="55435" y="437769"/>
                    </a:lnTo>
                    <a:cubicBezTo>
                      <a:pt x="55435" y="452152"/>
                      <a:pt x="42386" y="464534"/>
                      <a:pt x="27432" y="464534"/>
                    </a:cubicBezTo>
                    <a:cubicBezTo>
                      <a:pt x="13716" y="464534"/>
                      <a:pt x="0" y="452152"/>
                      <a:pt x="0" y="437769"/>
                    </a:cubicBezTo>
                    <a:lnTo>
                      <a:pt x="0" y="29432"/>
                    </a:lnTo>
                    <a:cubicBezTo>
                      <a:pt x="0" y="15050"/>
                      <a:pt x="13716" y="2667"/>
                      <a:pt x="27432" y="2667"/>
                    </a:cubicBezTo>
                    <a:cubicBezTo>
                      <a:pt x="42386" y="2667"/>
                      <a:pt x="55435" y="15050"/>
                      <a:pt x="55435" y="29432"/>
                    </a:cubicBezTo>
                    <a:lnTo>
                      <a:pt x="55435" y="43148"/>
                    </a:lnTo>
                    <a:close/>
                    <a:moveTo>
                      <a:pt x="167640" y="56102"/>
                    </a:moveTo>
                    <a:cubicBezTo>
                      <a:pt x="104966" y="56102"/>
                      <a:pt x="55435" y="105632"/>
                      <a:pt x="55435" y="168974"/>
                    </a:cubicBezTo>
                    <a:cubicBezTo>
                      <a:pt x="55435" y="232315"/>
                      <a:pt x="105061" y="281178"/>
                      <a:pt x="167640" y="281178"/>
                    </a:cubicBezTo>
                    <a:cubicBezTo>
                      <a:pt x="230219" y="281178"/>
                      <a:pt x="280511" y="231648"/>
                      <a:pt x="280511" y="168974"/>
                    </a:cubicBezTo>
                    <a:cubicBezTo>
                      <a:pt x="280511" y="106299"/>
                      <a:pt x="230981" y="56102"/>
                      <a:pt x="167640" y="56102"/>
                    </a:cubicBezTo>
                    <a:close/>
                  </a:path>
                </a:pathLst>
              </a:custGeom>
              <a:solidFill>
                <a:srgbClr val="1D4F91"/>
              </a:solidFill>
              <a:ln w="9525"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940B882A-4768-E158-2EE4-E38D3860A1E1}"/>
                  </a:ext>
                </a:extLst>
              </p:cNvPr>
              <p:cNvSpPr/>
              <p:nvPr/>
            </p:nvSpPr>
            <p:spPr>
              <a:xfrm>
                <a:off x="5458681" y="-643286"/>
                <a:ext cx="170307" cy="334041"/>
              </a:xfrm>
              <a:custGeom>
                <a:avLst/>
                <a:gdLst>
                  <a:gd name="connsiteX0" fmla="*/ 55531 w 170307"/>
                  <a:gd name="connsiteY0" fmla="*/ 138303 h 334041"/>
                  <a:gd name="connsiteX1" fmla="*/ 55531 w 170307"/>
                  <a:gd name="connsiteY1" fmla="*/ 307277 h 334041"/>
                  <a:gd name="connsiteX2" fmla="*/ 28099 w 170307"/>
                  <a:gd name="connsiteY2" fmla="*/ 334042 h 334041"/>
                  <a:gd name="connsiteX3" fmla="*/ 0 w 170307"/>
                  <a:gd name="connsiteY3" fmla="*/ 307277 h 334041"/>
                  <a:gd name="connsiteX4" fmla="*/ 0 w 170307"/>
                  <a:gd name="connsiteY4" fmla="*/ 29337 h 334041"/>
                  <a:gd name="connsiteX5" fmla="*/ 28099 w 170307"/>
                  <a:gd name="connsiteY5" fmla="*/ 2572 h 334041"/>
                  <a:gd name="connsiteX6" fmla="*/ 55531 w 170307"/>
                  <a:gd name="connsiteY6" fmla="*/ 28004 h 334041"/>
                  <a:gd name="connsiteX7" fmla="*/ 139637 w 170307"/>
                  <a:gd name="connsiteY7" fmla="*/ 0 h 334041"/>
                  <a:gd name="connsiteX8" fmla="*/ 170307 w 170307"/>
                  <a:gd name="connsiteY8" fmla="*/ 27432 h 334041"/>
                  <a:gd name="connsiteX9" fmla="*/ 139637 w 170307"/>
                  <a:gd name="connsiteY9" fmla="*/ 56102 h 334041"/>
                  <a:gd name="connsiteX10" fmla="*/ 55531 w 170307"/>
                  <a:gd name="connsiteY10" fmla="*/ 138303 h 334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0307" h="334041">
                    <a:moveTo>
                      <a:pt x="55531" y="138303"/>
                    </a:moveTo>
                    <a:lnTo>
                      <a:pt x="55531" y="307277"/>
                    </a:lnTo>
                    <a:cubicBezTo>
                      <a:pt x="55531" y="321659"/>
                      <a:pt x="41815" y="334042"/>
                      <a:pt x="28099" y="334042"/>
                    </a:cubicBezTo>
                    <a:cubicBezTo>
                      <a:pt x="13049" y="334042"/>
                      <a:pt x="0" y="321659"/>
                      <a:pt x="0" y="307277"/>
                    </a:cubicBezTo>
                    <a:lnTo>
                      <a:pt x="0" y="29337"/>
                    </a:lnTo>
                    <a:cubicBezTo>
                      <a:pt x="0" y="14954"/>
                      <a:pt x="13049" y="2572"/>
                      <a:pt x="28099" y="2572"/>
                    </a:cubicBezTo>
                    <a:cubicBezTo>
                      <a:pt x="41148" y="2572"/>
                      <a:pt x="54864" y="14288"/>
                      <a:pt x="55531" y="28004"/>
                    </a:cubicBezTo>
                    <a:cubicBezTo>
                      <a:pt x="78391" y="10382"/>
                      <a:pt x="107728" y="572"/>
                      <a:pt x="139637" y="0"/>
                    </a:cubicBezTo>
                    <a:cubicBezTo>
                      <a:pt x="157258" y="0"/>
                      <a:pt x="170307" y="13716"/>
                      <a:pt x="170307" y="27432"/>
                    </a:cubicBezTo>
                    <a:cubicBezTo>
                      <a:pt x="170307" y="42386"/>
                      <a:pt x="156591" y="56102"/>
                      <a:pt x="139637" y="56102"/>
                    </a:cubicBezTo>
                    <a:cubicBezTo>
                      <a:pt x="95917" y="57436"/>
                      <a:pt x="55531" y="73057"/>
                      <a:pt x="55531" y="138303"/>
                    </a:cubicBezTo>
                    <a:close/>
                  </a:path>
                </a:pathLst>
              </a:custGeom>
              <a:solidFill>
                <a:srgbClr val="1D4F91"/>
              </a:solidFill>
              <a:ln w="9525"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ECA2022B-FA83-C3C9-F8BA-DD1067AF1B5C}"/>
                  </a:ext>
                </a:extLst>
              </p:cNvPr>
              <p:cNvSpPr/>
              <p:nvPr/>
            </p:nvSpPr>
            <p:spPr>
              <a:xfrm>
                <a:off x="5680614" y="-640714"/>
                <a:ext cx="55435" cy="331469"/>
              </a:xfrm>
              <a:custGeom>
                <a:avLst/>
                <a:gdLst>
                  <a:gd name="connsiteX0" fmla="*/ 28004 w 55435"/>
                  <a:gd name="connsiteY0" fmla="*/ 0 h 331469"/>
                  <a:gd name="connsiteX1" fmla="*/ 0 w 55435"/>
                  <a:gd name="connsiteY1" fmla="*/ 26765 h 331469"/>
                  <a:gd name="connsiteX2" fmla="*/ 0 w 55435"/>
                  <a:gd name="connsiteY2" fmla="*/ 304705 h 331469"/>
                  <a:gd name="connsiteX3" fmla="*/ 28004 w 55435"/>
                  <a:gd name="connsiteY3" fmla="*/ 331470 h 331469"/>
                  <a:gd name="connsiteX4" fmla="*/ 55436 w 55435"/>
                  <a:gd name="connsiteY4" fmla="*/ 304705 h 331469"/>
                  <a:gd name="connsiteX5" fmla="*/ 55436 w 55435"/>
                  <a:gd name="connsiteY5" fmla="*/ 26765 h 331469"/>
                  <a:gd name="connsiteX6" fmla="*/ 28004 w 55435"/>
                  <a:gd name="connsiteY6" fmla="*/ 0 h 331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435" h="331469">
                    <a:moveTo>
                      <a:pt x="28004" y="0"/>
                    </a:moveTo>
                    <a:cubicBezTo>
                      <a:pt x="13049" y="0"/>
                      <a:pt x="0" y="12382"/>
                      <a:pt x="0" y="26765"/>
                    </a:cubicBezTo>
                    <a:lnTo>
                      <a:pt x="0" y="304705"/>
                    </a:lnTo>
                    <a:cubicBezTo>
                      <a:pt x="0" y="319088"/>
                      <a:pt x="13049" y="331470"/>
                      <a:pt x="28004" y="331470"/>
                    </a:cubicBezTo>
                    <a:cubicBezTo>
                      <a:pt x="41720" y="331470"/>
                      <a:pt x="55436" y="319088"/>
                      <a:pt x="55436" y="304705"/>
                    </a:cubicBezTo>
                    <a:lnTo>
                      <a:pt x="55436" y="26765"/>
                    </a:lnTo>
                    <a:cubicBezTo>
                      <a:pt x="55436" y="12382"/>
                      <a:pt x="41720" y="0"/>
                      <a:pt x="28004" y="0"/>
                    </a:cubicBezTo>
                    <a:close/>
                  </a:path>
                </a:pathLst>
              </a:custGeom>
              <a:solidFill>
                <a:srgbClr val="1D4F91"/>
              </a:solidFill>
              <a:ln w="9525"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8E2AE982-E827-6A47-62BA-56C8690679CD}"/>
                  </a:ext>
                </a:extLst>
              </p:cNvPr>
              <p:cNvSpPr/>
              <p:nvPr/>
            </p:nvSpPr>
            <p:spPr>
              <a:xfrm>
                <a:off x="5781674" y="-643286"/>
                <a:ext cx="336613" cy="336613"/>
              </a:xfrm>
              <a:custGeom>
                <a:avLst/>
                <a:gdLst>
                  <a:gd name="connsiteX0" fmla="*/ 281178 w 336613"/>
                  <a:gd name="connsiteY0" fmla="*/ 29337 h 336613"/>
                  <a:gd name="connsiteX1" fmla="*/ 309181 w 336613"/>
                  <a:gd name="connsiteY1" fmla="*/ 2572 h 336613"/>
                  <a:gd name="connsiteX2" fmla="*/ 336613 w 336613"/>
                  <a:gd name="connsiteY2" fmla="*/ 29337 h 336613"/>
                  <a:gd name="connsiteX3" fmla="*/ 336613 w 336613"/>
                  <a:gd name="connsiteY3" fmla="*/ 307277 h 336613"/>
                  <a:gd name="connsiteX4" fmla="*/ 309181 w 336613"/>
                  <a:gd name="connsiteY4" fmla="*/ 334042 h 336613"/>
                  <a:gd name="connsiteX5" fmla="*/ 281178 w 336613"/>
                  <a:gd name="connsiteY5" fmla="*/ 307277 h 336613"/>
                  <a:gd name="connsiteX6" fmla="*/ 281178 w 336613"/>
                  <a:gd name="connsiteY6" fmla="*/ 293561 h 336613"/>
                  <a:gd name="connsiteX7" fmla="*/ 168973 w 336613"/>
                  <a:gd name="connsiteY7" fmla="*/ 336614 h 336613"/>
                  <a:gd name="connsiteX8" fmla="*/ 0 w 336613"/>
                  <a:gd name="connsiteY8" fmla="*/ 167640 h 336613"/>
                  <a:gd name="connsiteX9" fmla="*/ 168973 w 336613"/>
                  <a:gd name="connsiteY9" fmla="*/ 0 h 336613"/>
                  <a:gd name="connsiteX10" fmla="*/ 281178 w 336613"/>
                  <a:gd name="connsiteY10" fmla="*/ 43053 h 336613"/>
                  <a:gd name="connsiteX11" fmla="*/ 281178 w 336613"/>
                  <a:gd name="connsiteY11" fmla="*/ 29337 h 336613"/>
                  <a:gd name="connsiteX12" fmla="*/ 168973 w 336613"/>
                  <a:gd name="connsiteY12" fmla="*/ 280511 h 336613"/>
                  <a:gd name="connsiteX13" fmla="*/ 281178 w 336613"/>
                  <a:gd name="connsiteY13" fmla="*/ 167640 h 336613"/>
                  <a:gd name="connsiteX14" fmla="*/ 168973 w 336613"/>
                  <a:gd name="connsiteY14" fmla="*/ 55435 h 336613"/>
                  <a:gd name="connsiteX15" fmla="*/ 56102 w 336613"/>
                  <a:gd name="connsiteY15" fmla="*/ 167640 h 336613"/>
                  <a:gd name="connsiteX16" fmla="*/ 168973 w 336613"/>
                  <a:gd name="connsiteY16" fmla="*/ 280511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6613" h="336613">
                    <a:moveTo>
                      <a:pt x="281178" y="29337"/>
                    </a:moveTo>
                    <a:cubicBezTo>
                      <a:pt x="281178" y="14954"/>
                      <a:pt x="294227" y="2572"/>
                      <a:pt x="309181" y="2572"/>
                    </a:cubicBezTo>
                    <a:cubicBezTo>
                      <a:pt x="322897" y="2572"/>
                      <a:pt x="336613" y="14954"/>
                      <a:pt x="336613" y="29337"/>
                    </a:cubicBezTo>
                    <a:lnTo>
                      <a:pt x="336613" y="307277"/>
                    </a:lnTo>
                    <a:cubicBezTo>
                      <a:pt x="336613" y="321659"/>
                      <a:pt x="322897" y="334042"/>
                      <a:pt x="309181" y="334042"/>
                    </a:cubicBezTo>
                    <a:cubicBezTo>
                      <a:pt x="294132" y="334042"/>
                      <a:pt x="281178" y="321659"/>
                      <a:pt x="281178" y="307277"/>
                    </a:cubicBezTo>
                    <a:lnTo>
                      <a:pt x="281178" y="293561"/>
                    </a:lnTo>
                    <a:cubicBezTo>
                      <a:pt x="251174" y="320326"/>
                      <a:pt x="212027" y="336614"/>
                      <a:pt x="168973" y="336614"/>
                    </a:cubicBezTo>
                    <a:cubicBezTo>
                      <a:pt x="75057" y="336614"/>
                      <a:pt x="0" y="261652"/>
                      <a:pt x="0" y="167640"/>
                    </a:cubicBezTo>
                    <a:cubicBezTo>
                      <a:pt x="0" y="73628"/>
                      <a:pt x="75057" y="0"/>
                      <a:pt x="168973" y="0"/>
                    </a:cubicBezTo>
                    <a:cubicBezTo>
                      <a:pt x="212027" y="0"/>
                      <a:pt x="251174" y="16288"/>
                      <a:pt x="281178" y="43053"/>
                    </a:cubicBezTo>
                    <a:lnTo>
                      <a:pt x="281178" y="29337"/>
                    </a:lnTo>
                    <a:close/>
                    <a:moveTo>
                      <a:pt x="168973" y="280511"/>
                    </a:moveTo>
                    <a:cubicBezTo>
                      <a:pt x="231648" y="280511"/>
                      <a:pt x="281178" y="230886"/>
                      <a:pt x="281178" y="167640"/>
                    </a:cubicBezTo>
                    <a:cubicBezTo>
                      <a:pt x="281178" y="104394"/>
                      <a:pt x="231553" y="55435"/>
                      <a:pt x="168973" y="55435"/>
                    </a:cubicBezTo>
                    <a:cubicBezTo>
                      <a:pt x="106394" y="55435"/>
                      <a:pt x="56102" y="104966"/>
                      <a:pt x="56102" y="167640"/>
                    </a:cubicBezTo>
                    <a:cubicBezTo>
                      <a:pt x="56102" y="230315"/>
                      <a:pt x="105632" y="280511"/>
                      <a:pt x="168973" y="280511"/>
                    </a:cubicBezTo>
                    <a:close/>
                  </a:path>
                </a:pathLst>
              </a:custGeom>
              <a:solidFill>
                <a:srgbClr val="1D4F91"/>
              </a:solidFill>
              <a:ln w="9525"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1483FECE-ADC6-8B28-4A1F-1F192D801ACB}"/>
                  </a:ext>
                </a:extLst>
              </p:cNvPr>
              <p:cNvSpPr/>
              <p:nvPr/>
            </p:nvSpPr>
            <p:spPr>
              <a:xfrm>
                <a:off x="6171723" y="-643286"/>
                <a:ext cx="284416" cy="334041"/>
              </a:xfrm>
              <a:custGeom>
                <a:avLst/>
                <a:gdLst>
                  <a:gd name="connsiteX0" fmla="*/ 228981 w 284416"/>
                  <a:gd name="connsiteY0" fmla="*/ 141542 h 334041"/>
                  <a:gd name="connsiteX1" fmla="*/ 142208 w 284416"/>
                  <a:gd name="connsiteY1" fmla="*/ 54769 h 334041"/>
                  <a:gd name="connsiteX2" fmla="*/ 55435 w 284416"/>
                  <a:gd name="connsiteY2" fmla="*/ 138303 h 334041"/>
                  <a:gd name="connsiteX3" fmla="*/ 55435 w 284416"/>
                  <a:gd name="connsiteY3" fmla="*/ 307277 h 334041"/>
                  <a:gd name="connsiteX4" fmla="*/ 28004 w 284416"/>
                  <a:gd name="connsiteY4" fmla="*/ 334042 h 334041"/>
                  <a:gd name="connsiteX5" fmla="*/ 0 w 284416"/>
                  <a:gd name="connsiteY5" fmla="*/ 307277 h 334041"/>
                  <a:gd name="connsiteX6" fmla="*/ 0 w 284416"/>
                  <a:gd name="connsiteY6" fmla="*/ 29337 h 334041"/>
                  <a:gd name="connsiteX7" fmla="*/ 28004 w 284416"/>
                  <a:gd name="connsiteY7" fmla="*/ 2572 h 334041"/>
                  <a:gd name="connsiteX8" fmla="*/ 55435 w 284416"/>
                  <a:gd name="connsiteY8" fmla="*/ 28004 h 334041"/>
                  <a:gd name="connsiteX9" fmla="*/ 141541 w 284416"/>
                  <a:gd name="connsiteY9" fmla="*/ 0 h 334041"/>
                  <a:gd name="connsiteX10" fmla="*/ 284416 w 284416"/>
                  <a:gd name="connsiteY10" fmla="*/ 133731 h 334041"/>
                  <a:gd name="connsiteX11" fmla="*/ 284416 w 284416"/>
                  <a:gd name="connsiteY11" fmla="*/ 307277 h 334041"/>
                  <a:gd name="connsiteX12" fmla="*/ 256984 w 284416"/>
                  <a:gd name="connsiteY12" fmla="*/ 334042 h 334041"/>
                  <a:gd name="connsiteX13" fmla="*/ 228886 w 284416"/>
                  <a:gd name="connsiteY13" fmla="*/ 307277 h 334041"/>
                  <a:gd name="connsiteX14" fmla="*/ 228886 w 284416"/>
                  <a:gd name="connsiteY14" fmla="*/ 141542 h 334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4416" h="334041">
                    <a:moveTo>
                      <a:pt x="228981" y="141542"/>
                    </a:moveTo>
                    <a:cubicBezTo>
                      <a:pt x="228981" y="95250"/>
                      <a:pt x="188500" y="54769"/>
                      <a:pt x="142208" y="54769"/>
                    </a:cubicBezTo>
                    <a:cubicBezTo>
                      <a:pt x="95917" y="54769"/>
                      <a:pt x="55435" y="73057"/>
                      <a:pt x="55435" y="138303"/>
                    </a:cubicBezTo>
                    <a:lnTo>
                      <a:pt x="55435" y="307277"/>
                    </a:lnTo>
                    <a:cubicBezTo>
                      <a:pt x="55435" y="321659"/>
                      <a:pt x="41719" y="334042"/>
                      <a:pt x="28004" y="334042"/>
                    </a:cubicBezTo>
                    <a:cubicBezTo>
                      <a:pt x="12954" y="334042"/>
                      <a:pt x="0" y="321659"/>
                      <a:pt x="0" y="307277"/>
                    </a:cubicBezTo>
                    <a:lnTo>
                      <a:pt x="0" y="29337"/>
                    </a:lnTo>
                    <a:cubicBezTo>
                      <a:pt x="0" y="14954"/>
                      <a:pt x="13049" y="2572"/>
                      <a:pt x="28004" y="2572"/>
                    </a:cubicBezTo>
                    <a:cubicBezTo>
                      <a:pt x="41053" y="2572"/>
                      <a:pt x="54769" y="14288"/>
                      <a:pt x="55435" y="28004"/>
                    </a:cubicBezTo>
                    <a:cubicBezTo>
                      <a:pt x="78962" y="9716"/>
                      <a:pt x="108966" y="0"/>
                      <a:pt x="141541" y="0"/>
                    </a:cubicBezTo>
                    <a:cubicBezTo>
                      <a:pt x="217265" y="0"/>
                      <a:pt x="284416" y="59341"/>
                      <a:pt x="284416" y="133731"/>
                    </a:cubicBezTo>
                    <a:lnTo>
                      <a:pt x="284416" y="307277"/>
                    </a:lnTo>
                    <a:cubicBezTo>
                      <a:pt x="284416" y="321659"/>
                      <a:pt x="270700" y="334042"/>
                      <a:pt x="256984" y="334042"/>
                    </a:cubicBezTo>
                    <a:cubicBezTo>
                      <a:pt x="241935" y="334042"/>
                      <a:pt x="228886" y="321659"/>
                      <a:pt x="228886" y="307277"/>
                    </a:cubicBezTo>
                    <a:lnTo>
                      <a:pt x="228886" y="141542"/>
                    </a:lnTo>
                    <a:close/>
                  </a:path>
                </a:pathLst>
              </a:custGeom>
              <a:solidFill>
                <a:srgbClr val="1D4F91"/>
              </a:solidFill>
              <a:ln w="9525"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FD7561DE-F65B-BAFB-7A44-D69AFD179310}"/>
                  </a:ext>
                </a:extLst>
              </p:cNvPr>
              <p:cNvSpPr/>
              <p:nvPr/>
            </p:nvSpPr>
            <p:spPr>
              <a:xfrm>
                <a:off x="4073461" y="-643286"/>
                <a:ext cx="336708" cy="336613"/>
              </a:xfrm>
              <a:custGeom>
                <a:avLst/>
                <a:gdLst>
                  <a:gd name="connsiteX0" fmla="*/ 336613 w 336708"/>
                  <a:gd name="connsiteY0" fmla="*/ 158496 h 336613"/>
                  <a:gd name="connsiteX1" fmla="*/ 168973 w 336708"/>
                  <a:gd name="connsiteY1" fmla="*/ 0 h 336613"/>
                  <a:gd name="connsiteX2" fmla="*/ 0 w 336708"/>
                  <a:gd name="connsiteY2" fmla="*/ 167640 h 336613"/>
                  <a:gd name="connsiteX3" fmla="*/ 168973 w 336708"/>
                  <a:gd name="connsiteY3" fmla="*/ 336614 h 336613"/>
                  <a:gd name="connsiteX4" fmla="*/ 285750 w 336708"/>
                  <a:gd name="connsiteY4" fmla="*/ 288989 h 336613"/>
                  <a:gd name="connsiteX5" fmla="*/ 295561 w 336708"/>
                  <a:gd name="connsiteY5" fmla="*/ 268129 h 336613"/>
                  <a:gd name="connsiteX6" fmla="*/ 267462 w 336708"/>
                  <a:gd name="connsiteY6" fmla="*/ 240125 h 336613"/>
                  <a:gd name="connsiteX7" fmla="*/ 245269 w 336708"/>
                  <a:gd name="connsiteY7" fmla="*/ 251270 h 336613"/>
                  <a:gd name="connsiteX8" fmla="*/ 168973 w 336708"/>
                  <a:gd name="connsiteY8" fmla="*/ 280607 h 336613"/>
                  <a:gd name="connsiteX9" fmla="*/ 57436 w 336708"/>
                  <a:gd name="connsiteY9" fmla="*/ 188690 h 336613"/>
                  <a:gd name="connsiteX10" fmla="*/ 309277 w 336708"/>
                  <a:gd name="connsiteY10" fmla="*/ 188690 h 336613"/>
                  <a:gd name="connsiteX11" fmla="*/ 309848 w 336708"/>
                  <a:gd name="connsiteY11" fmla="*/ 188690 h 336613"/>
                  <a:gd name="connsiteX12" fmla="*/ 310610 w 336708"/>
                  <a:gd name="connsiteY12" fmla="*/ 188690 h 336613"/>
                  <a:gd name="connsiteX13" fmla="*/ 312039 w 336708"/>
                  <a:gd name="connsiteY13" fmla="*/ 188405 h 336613"/>
                  <a:gd name="connsiteX14" fmla="*/ 314896 w 336708"/>
                  <a:gd name="connsiteY14" fmla="*/ 187833 h 336613"/>
                  <a:gd name="connsiteX15" fmla="*/ 336709 w 336708"/>
                  <a:gd name="connsiteY15" fmla="*/ 158687 h 336613"/>
                  <a:gd name="connsiteX16" fmla="*/ 168973 w 336708"/>
                  <a:gd name="connsiteY16" fmla="*/ 55435 h 336613"/>
                  <a:gd name="connsiteX17" fmla="*/ 275939 w 336708"/>
                  <a:gd name="connsiteY17" fmla="*/ 133160 h 336613"/>
                  <a:gd name="connsiteX18" fmla="*/ 61341 w 336708"/>
                  <a:gd name="connsiteY18" fmla="*/ 133160 h 336613"/>
                  <a:gd name="connsiteX19" fmla="*/ 168973 w 336708"/>
                  <a:gd name="connsiteY19" fmla="*/ 55435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6708" h="336613">
                    <a:moveTo>
                      <a:pt x="336613" y="158496"/>
                    </a:moveTo>
                    <a:cubicBezTo>
                      <a:pt x="335280" y="73057"/>
                      <a:pt x="258985" y="0"/>
                      <a:pt x="168973" y="0"/>
                    </a:cubicBezTo>
                    <a:cubicBezTo>
                      <a:pt x="78962" y="0"/>
                      <a:pt x="0" y="75057"/>
                      <a:pt x="0" y="167640"/>
                    </a:cubicBezTo>
                    <a:cubicBezTo>
                      <a:pt x="0" y="260223"/>
                      <a:pt x="74962" y="336614"/>
                      <a:pt x="168973" y="336614"/>
                    </a:cubicBezTo>
                    <a:cubicBezTo>
                      <a:pt x="214027" y="336614"/>
                      <a:pt x="255746" y="318992"/>
                      <a:pt x="285750" y="288989"/>
                    </a:cubicBezTo>
                    <a:cubicBezTo>
                      <a:pt x="291655" y="283750"/>
                      <a:pt x="295561" y="275939"/>
                      <a:pt x="295561" y="268129"/>
                    </a:cubicBezTo>
                    <a:cubicBezTo>
                      <a:pt x="295561" y="253175"/>
                      <a:pt x="282511" y="240125"/>
                      <a:pt x="267462" y="240125"/>
                    </a:cubicBezTo>
                    <a:cubicBezTo>
                      <a:pt x="258985" y="240125"/>
                      <a:pt x="251174" y="245364"/>
                      <a:pt x="245269" y="251270"/>
                    </a:cubicBezTo>
                    <a:cubicBezTo>
                      <a:pt x="226314" y="271463"/>
                      <a:pt x="198311" y="280607"/>
                      <a:pt x="168973" y="280607"/>
                    </a:cubicBezTo>
                    <a:cubicBezTo>
                      <a:pt x="112871" y="280607"/>
                      <a:pt x="67246" y="242126"/>
                      <a:pt x="57436" y="188690"/>
                    </a:cubicBezTo>
                    <a:lnTo>
                      <a:pt x="309277" y="188690"/>
                    </a:lnTo>
                    <a:cubicBezTo>
                      <a:pt x="309277" y="188690"/>
                      <a:pt x="309658" y="188690"/>
                      <a:pt x="309848" y="188690"/>
                    </a:cubicBezTo>
                    <a:lnTo>
                      <a:pt x="310610" y="188690"/>
                    </a:lnTo>
                    <a:cubicBezTo>
                      <a:pt x="310610" y="188690"/>
                      <a:pt x="311563" y="188500"/>
                      <a:pt x="312039" y="188405"/>
                    </a:cubicBezTo>
                    <a:cubicBezTo>
                      <a:pt x="312991" y="188309"/>
                      <a:pt x="313944" y="188119"/>
                      <a:pt x="314896" y="187833"/>
                    </a:cubicBezTo>
                    <a:cubicBezTo>
                      <a:pt x="326803" y="184595"/>
                      <a:pt x="336709" y="173260"/>
                      <a:pt x="336709" y="158687"/>
                    </a:cubicBezTo>
                    <a:close/>
                    <a:moveTo>
                      <a:pt x="168973" y="55435"/>
                    </a:moveTo>
                    <a:cubicBezTo>
                      <a:pt x="219551" y="55435"/>
                      <a:pt x="261556" y="87916"/>
                      <a:pt x="275939" y="133160"/>
                    </a:cubicBezTo>
                    <a:lnTo>
                      <a:pt x="61341" y="133160"/>
                    </a:lnTo>
                    <a:cubicBezTo>
                      <a:pt x="75724" y="87916"/>
                      <a:pt x="117729" y="55435"/>
                      <a:pt x="168973" y="55435"/>
                    </a:cubicBezTo>
                    <a:close/>
                  </a:path>
                </a:pathLst>
              </a:custGeom>
              <a:solidFill>
                <a:srgbClr val="1D4F91"/>
              </a:solidFill>
              <a:ln w="9525"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E1DC404C-ECB2-CBB9-5694-93130AF4F248}"/>
                  </a:ext>
                </a:extLst>
              </p:cNvPr>
              <p:cNvSpPr/>
              <p:nvPr/>
            </p:nvSpPr>
            <p:spPr>
              <a:xfrm>
                <a:off x="5075205" y="-643286"/>
                <a:ext cx="336708" cy="336613"/>
              </a:xfrm>
              <a:custGeom>
                <a:avLst/>
                <a:gdLst>
                  <a:gd name="connsiteX0" fmla="*/ 336613 w 336708"/>
                  <a:gd name="connsiteY0" fmla="*/ 158496 h 336613"/>
                  <a:gd name="connsiteX1" fmla="*/ 168974 w 336708"/>
                  <a:gd name="connsiteY1" fmla="*/ 0 h 336613"/>
                  <a:gd name="connsiteX2" fmla="*/ 0 w 336708"/>
                  <a:gd name="connsiteY2" fmla="*/ 167640 h 336613"/>
                  <a:gd name="connsiteX3" fmla="*/ 168974 w 336708"/>
                  <a:gd name="connsiteY3" fmla="*/ 336614 h 336613"/>
                  <a:gd name="connsiteX4" fmla="*/ 285750 w 336708"/>
                  <a:gd name="connsiteY4" fmla="*/ 288989 h 336613"/>
                  <a:gd name="connsiteX5" fmla="*/ 295561 w 336708"/>
                  <a:gd name="connsiteY5" fmla="*/ 268129 h 336613"/>
                  <a:gd name="connsiteX6" fmla="*/ 267557 w 336708"/>
                  <a:gd name="connsiteY6" fmla="*/ 240125 h 336613"/>
                  <a:gd name="connsiteX7" fmla="*/ 245364 w 336708"/>
                  <a:gd name="connsiteY7" fmla="*/ 251270 h 336613"/>
                  <a:gd name="connsiteX8" fmla="*/ 169069 w 336708"/>
                  <a:gd name="connsiteY8" fmla="*/ 280607 h 336613"/>
                  <a:gd name="connsiteX9" fmla="*/ 57531 w 336708"/>
                  <a:gd name="connsiteY9" fmla="*/ 188690 h 336613"/>
                  <a:gd name="connsiteX10" fmla="*/ 308896 w 336708"/>
                  <a:gd name="connsiteY10" fmla="*/ 188690 h 336613"/>
                  <a:gd name="connsiteX11" fmla="*/ 309372 w 336708"/>
                  <a:gd name="connsiteY11" fmla="*/ 188690 h 336613"/>
                  <a:gd name="connsiteX12" fmla="*/ 310610 w 336708"/>
                  <a:gd name="connsiteY12" fmla="*/ 188690 h 336613"/>
                  <a:gd name="connsiteX13" fmla="*/ 312801 w 336708"/>
                  <a:gd name="connsiteY13" fmla="*/ 188214 h 336613"/>
                  <a:gd name="connsiteX14" fmla="*/ 313944 w 336708"/>
                  <a:gd name="connsiteY14" fmla="*/ 188024 h 336613"/>
                  <a:gd name="connsiteX15" fmla="*/ 336709 w 336708"/>
                  <a:gd name="connsiteY15" fmla="*/ 158687 h 336613"/>
                  <a:gd name="connsiteX16" fmla="*/ 168974 w 336708"/>
                  <a:gd name="connsiteY16" fmla="*/ 55435 h 336613"/>
                  <a:gd name="connsiteX17" fmla="*/ 275939 w 336708"/>
                  <a:gd name="connsiteY17" fmla="*/ 133160 h 336613"/>
                  <a:gd name="connsiteX18" fmla="*/ 61341 w 336708"/>
                  <a:gd name="connsiteY18" fmla="*/ 133160 h 336613"/>
                  <a:gd name="connsiteX19" fmla="*/ 168974 w 336708"/>
                  <a:gd name="connsiteY19" fmla="*/ 55435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6708" h="336613">
                    <a:moveTo>
                      <a:pt x="336613" y="158496"/>
                    </a:moveTo>
                    <a:cubicBezTo>
                      <a:pt x="335280" y="73057"/>
                      <a:pt x="258985" y="0"/>
                      <a:pt x="168974" y="0"/>
                    </a:cubicBezTo>
                    <a:cubicBezTo>
                      <a:pt x="78962" y="0"/>
                      <a:pt x="0" y="75057"/>
                      <a:pt x="0" y="167640"/>
                    </a:cubicBezTo>
                    <a:cubicBezTo>
                      <a:pt x="0" y="260223"/>
                      <a:pt x="75057" y="336614"/>
                      <a:pt x="168974" y="336614"/>
                    </a:cubicBezTo>
                    <a:cubicBezTo>
                      <a:pt x="213931" y="336614"/>
                      <a:pt x="255746" y="318992"/>
                      <a:pt x="285750" y="288989"/>
                    </a:cubicBezTo>
                    <a:cubicBezTo>
                      <a:pt x="291655" y="283750"/>
                      <a:pt x="295561" y="275939"/>
                      <a:pt x="295561" y="268129"/>
                    </a:cubicBezTo>
                    <a:cubicBezTo>
                      <a:pt x="295561" y="253175"/>
                      <a:pt x="282512" y="240125"/>
                      <a:pt x="267557" y="240125"/>
                    </a:cubicBezTo>
                    <a:cubicBezTo>
                      <a:pt x="259080" y="240125"/>
                      <a:pt x="251270" y="245364"/>
                      <a:pt x="245364" y="251270"/>
                    </a:cubicBezTo>
                    <a:cubicBezTo>
                      <a:pt x="226409" y="271463"/>
                      <a:pt x="198406" y="280607"/>
                      <a:pt x="169069" y="280607"/>
                    </a:cubicBezTo>
                    <a:cubicBezTo>
                      <a:pt x="112967" y="280607"/>
                      <a:pt x="67342" y="242126"/>
                      <a:pt x="57531" y="188690"/>
                    </a:cubicBezTo>
                    <a:lnTo>
                      <a:pt x="308896" y="188690"/>
                    </a:lnTo>
                    <a:cubicBezTo>
                      <a:pt x="308896" y="188690"/>
                      <a:pt x="309277" y="188690"/>
                      <a:pt x="309372" y="188690"/>
                    </a:cubicBezTo>
                    <a:lnTo>
                      <a:pt x="310610" y="188690"/>
                    </a:lnTo>
                    <a:cubicBezTo>
                      <a:pt x="311372" y="188690"/>
                      <a:pt x="312134" y="188405"/>
                      <a:pt x="312801" y="188214"/>
                    </a:cubicBezTo>
                    <a:cubicBezTo>
                      <a:pt x="313182" y="188214"/>
                      <a:pt x="313563" y="188119"/>
                      <a:pt x="313944" y="188024"/>
                    </a:cubicBezTo>
                    <a:cubicBezTo>
                      <a:pt x="326231" y="185166"/>
                      <a:pt x="336709" y="173641"/>
                      <a:pt x="336709" y="158687"/>
                    </a:cubicBezTo>
                    <a:close/>
                    <a:moveTo>
                      <a:pt x="168974" y="55435"/>
                    </a:moveTo>
                    <a:cubicBezTo>
                      <a:pt x="219551" y="55435"/>
                      <a:pt x="261556" y="87916"/>
                      <a:pt x="275939" y="133160"/>
                    </a:cubicBezTo>
                    <a:lnTo>
                      <a:pt x="61341" y="133160"/>
                    </a:lnTo>
                    <a:cubicBezTo>
                      <a:pt x="75724" y="87916"/>
                      <a:pt x="117729" y="55435"/>
                      <a:pt x="168974" y="55435"/>
                    </a:cubicBezTo>
                    <a:close/>
                  </a:path>
                </a:pathLst>
              </a:custGeom>
              <a:solidFill>
                <a:srgbClr val="1D4F91"/>
              </a:solidFill>
              <a:ln w="9525" cap="flat">
                <a:noFill/>
                <a:prstDash val="solid"/>
                <a:miter/>
              </a:ln>
            </p:spPr>
            <p:txBody>
              <a:bodyPr rtlCol="0" anchor="ctr"/>
              <a:lstStyle/>
              <a:p>
                <a:endParaRPr lang="en-GB"/>
              </a:p>
            </p:txBody>
          </p:sp>
        </p:grpSp>
        <p:grpSp>
          <p:nvGrpSpPr>
            <p:cNvPr id="12" name="Graphic 3">
              <a:extLst>
                <a:ext uri="{FF2B5EF4-FFF2-40B4-BE49-F238E27FC236}">
                  <a16:creationId xmlns:a16="http://schemas.microsoft.com/office/drawing/2014/main" id="{462BCE01-E2EC-FD09-C6C9-7425D8396DEF}"/>
                </a:ext>
              </a:extLst>
            </p:cNvPr>
            <p:cNvGrpSpPr/>
            <p:nvPr/>
          </p:nvGrpSpPr>
          <p:grpSpPr>
            <a:xfrm>
              <a:off x="6494906" y="-369252"/>
              <a:ext cx="62579" cy="60579"/>
              <a:chOff x="6494906" y="-369252"/>
              <a:chExt cx="62579" cy="60579"/>
            </a:xfrm>
            <a:solidFill>
              <a:srgbClr val="1D4F91"/>
            </a:solidFill>
          </p:grpSpPr>
          <p:sp>
            <p:nvSpPr>
              <p:cNvPr id="13" name="Freeform: Shape 12">
                <a:extLst>
                  <a:ext uri="{FF2B5EF4-FFF2-40B4-BE49-F238E27FC236}">
                    <a16:creationId xmlns:a16="http://schemas.microsoft.com/office/drawing/2014/main" id="{0E0B0D58-5DDC-2763-E1A2-F668834001AF}"/>
                  </a:ext>
                </a:extLst>
              </p:cNvPr>
              <p:cNvSpPr/>
              <p:nvPr/>
            </p:nvSpPr>
            <p:spPr>
              <a:xfrm>
                <a:off x="6494906" y="-369252"/>
                <a:ext cx="62579" cy="60579"/>
              </a:xfrm>
              <a:custGeom>
                <a:avLst/>
                <a:gdLst>
                  <a:gd name="connsiteX0" fmla="*/ 31242 w 62579"/>
                  <a:gd name="connsiteY0" fmla="*/ 0 h 60579"/>
                  <a:gd name="connsiteX1" fmla="*/ 0 w 62579"/>
                  <a:gd name="connsiteY1" fmla="*/ 30290 h 60579"/>
                  <a:gd name="connsiteX2" fmla="*/ 31242 w 62579"/>
                  <a:gd name="connsiteY2" fmla="*/ 60579 h 60579"/>
                  <a:gd name="connsiteX3" fmla="*/ 62579 w 62579"/>
                  <a:gd name="connsiteY3" fmla="*/ 30290 h 60579"/>
                  <a:gd name="connsiteX4" fmla="*/ 31242 w 62579"/>
                  <a:gd name="connsiteY4" fmla="*/ 0 h 60579"/>
                  <a:gd name="connsiteX5" fmla="*/ 57055 w 62579"/>
                  <a:gd name="connsiteY5" fmla="*/ 30385 h 60579"/>
                  <a:gd name="connsiteX6" fmla="*/ 31242 w 62579"/>
                  <a:gd name="connsiteY6" fmla="*/ 54864 h 60579"/>
                  <a:gd name="connsiteX7" fmla="*/ 5905 w 62579"/>
                  <a:gd name="connsiteY7" fmla="*/ 30385 h 60579"/>
                  <a:gd name="connsiteX8" fmla="*/ 31242 w 62579"/>
                  <a:gd name="connsiteY8" fmla="*/ 5905 h 60579"/>
                  <a:gd name="connsiteX9" fmla="*/ 57055 w 62579"/>
                  <a:gd name="connsiteY9" fmla="*/ 30385 h 60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579" h="60579">
                    <a:moveTo>
                      <a:pt x="31242" y="0"/>
                    </a:moveTo>
                    <a:cubicBezTo>
                      <a:pt x="14288" y="0"/>
                      <a:pt x="0" y="13906"/>
                      <a:pt x="0" y="30290"/>
                    </a:cubicBezTo>
                    <a:cubicBezTo>
                      <a:pt x="0" y="46673"/>
                      <a:pt x="14288" y="60579"/>
                      <a:pt x="31242" y="60579"/>
                    </a:cubicBezTo>
                    <a:cubicBezTo>
                      <a:pt x="48196" y="60579"/>
                      <a:pt x="62579" y="46958"/>
                      <a:pt x="62579" y="30290"/>
                    </a:cubicBezTo>
                    <a:cubicBezTo>
                      <a:pt x="62579" y="13621"/>
                      <a:pt x="48482" y="0"/>
                      <a:pt x="31242" y="0"/>
                    </a:cubicBezTo>
                    <a:close/>
                    <a:moveTo>
                      <a:pt x="57055" y="30385"/>
                    </a:moveTo>
                    <a:cubicBezTo>
                      <a:pt x="57055" y="43910"/>
                      <a:pt x="45434" y="54864"/>
                      <a:pt x="31242" y="54864"/>
                    </a:cubicBezTo>
                    <a:cubicBezTo>
                      <a:pt x="17050" y="54864"/>
                      <a:pt x="5905" y="43910"/>
                      <a:pt x="5905" y="30385"/>
                    </a:cubicBezTo>
                    <a:cubicBezTo>
                      <a:pt x="5905" y="16859"/>
                      <a:pt x="17240" y="5905"/>
                      <a:pt x="31242" y="5905"/>
                    </a:cubicBezTo>
                    <a:cubicBezTo>
                      <a:pt x="45244" y="5905"/>
                      <a:pt x="57055" y="16859"/>
                      <a:pt x="57055" y="30385"/>
                    </a:cubicBezTo>
                    <a:close/>
                  </a:path>
                </a:pathLst>
              </a:custGeom>
              <a:solidFill>
                <a:srgbClr val="1D4F91"/>
              </a:solidFill>
              <a:ln w="9525"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E7EB3018-71C1-7DB7-6084-846E4579E79A}"/>
                  </a:ext>
                </a:extLst>
              </p:cNvPr>
              <p:cNvSpPr/>
              <p:nvPr/>
            </p:nvSpPr>
            <p:spPr>
              <a:xfrm>
                <a:off x="6516718" y="-357155"/>
                <a:ext cx="20002" cy="36004"/>
              </a:xfrm>
              <a:custGeom>
                <a:avLst/>
                <a:gdLst>
                  <a:gd name="connsiteX0" fmla="*/ 14573 w 20002"/>
                  <a:gd name="connsiteY0" fmla="*/ 21050 h 36004"/>
                  <a:gd name="connsiteX1" fmla="*/ 20002 w 20002"/>
                  <a:gd name="connsiteY1" fmla="*/ 11144 h 36004"/>
                  <a:gd name="connsiteX2" fmla="*/ 8763 w 20002"/>
                  <a:gd name="connsiteY2" fmla="*/ 0 h 36004"/>
                  <a:gd name="connsiteX3" fmla="*/ 4286 w 20002"/>
                  <a:gd name="connsiteY3" fmla="*/ 0 h 36004"/>
                  <a:gd name="connsiteX4" fmla="*/ 0 w 20002"/>
                  <a:gd name="connsiteY4" fmla="*/ 4572 h 36004"/>
                  <a:gd name="connsiteX5" fmla="*/ 0 w 20002"/>
                  <a:gd name="connsiteY5" fmla="*/ 33052 h 36004"/>
                  <a:gd name="connsiteX6" fmla="*/ 3143 w 20002"/>
                  <a:gd name="connsiteY6" fmla="*/ 36004 h 36004"/>
                  <a:gd name="connsiteX7" fmla="*/ 6191 w 20002"/>
                  <a:gd name="connsiteY7" fmla="*/ 33052 h 36004"/>
                  <a:gd name="connsiteX8" fmla="*/ 6191 w 20002"/>
                  <a:gd name="connsiteY8" fmla="*/ 22479 h 36004"/>
                  <a:gd name="connsiteX9" fmla="*/ 8572 w 20002"/>
                  <a:gd name="connsiteY9" fmla="*/ 22479 h 36004"/>
                  <a:gd name="connsiteX10" fmla="*/ 14097 w 20002"/>
                  <a:gd name="connsiteY10" fmla="*/ 34385 h 36004"/>
                  <a:gd name="connsiteX11" fmla="*/ 16764 w 20002"/>
                  <a:gd name="connsiteY11" fmla="*/ 36004 h 36004"/>
                  <a:gd name="connsiteX12" fmla="*/ 18192 w 20002"/>
                  <a:gd name="connsiteY12" fmla="*/ 35719 h 36004"/>
                  <a:gd name="connsiteX13" fmla="*/ 20002 w 20002"/>
                  <a:gd name="connsiteY13" fmla="*/ 33147 h 36004"/>
                  <a:gd name="connsiteX14" fmla="*/ 19717 w 20002"/>
                  <a:gd name="connsiteY14" fmla="*/ 31909 h 36004"/>
                  <a:gd name="connsiteX15" fmla="*/ 14573 w 20002"/>
                  <a:gd name="connsiteY15" fmla="*/ 21050 h 36004"/>
                  <a:gd name="connsiteX16" fmla="*/ 13716 w 20002"/>
                  <a:gd name="connsiteY16" fmla="*/ 11240 h 36004"/>
                  <a:gd name="connsiteX17" fmla="*/ 8763 w 20002"/>
                  <a:gd name="connsiteY17" fmla="*/ 16574 h 36004"/>
                  <a:gd name="connsiteX18" fmla="*/ 6096 w 20002"/>
                  <a:gd name="connsiteY18" fmla="*/ 16574 h 36004"/>
                  <a:gd name="connsiteX19" fmla="*/ 6096 w 20002"/>
                  <a:gd name="connsiteY19" fmla="*/ 6096 h 36004"/>
                  <a:gd name="connsiteX20" fmla="*/ 8763 w 20002"/>
                  <a:gd name="connsiteY20" fmla="*/ 6096 h 36004"/>
                  <a:gd name="connsiteX21" fmla="*/ 13716 w 20002"/>
                  <a:gd name="connsiteY21" fmla="*/ 11240 h 36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002" h="36004">
                    <a:moveTo>
                      <a:pt x="14573" y="21050"/>
                    </a:moveTo>
                    <a:cubicBezTo>
                      <a:pt x="18002" y="18955"/>
                      <a:pt x="20002" y="15335"/>
                      <a:pt x="20002" y="11144"/>
                    </a:cubicBezTo>
                    <a:cubicBezTo>
                      <a:pt x="20002" y="4858"/>
                      <a:pt x="15145" y="0"/>
                      <a:pt x="8763" y="0"/>
                    </a:cubicBezTo>
                    <a:lnTo>
                      <a:pt x="4286" y="0"/>
                    </a:lnTo>
                    <a:cubicBezTo>
                      <a:pt x="1809" y="0"/>
                      <a:pt x="0" y="1905"/>
                      <a:pt x="0" y="4572"/>
                    </a:cubicBezTo>
                    <a:lnTo>
                      <a:pt x="0" y="33052"/>
                    </a:lnTo>
                    <a:cubicBezTo>
                      <a:pt x="0" y="34671"/>
                      <a:pt x="1429" y="36004"/>
                      <a:pt x="3143" y="36004"/>
                    </a:cubicBezTo>
                    <a:cubicBezTo>
                      <a:pt x="4858" y="36004"/>
                      <a:pt x="6191" y="34766"/>
                      <a:pt x="6191" y="33052"/>
                    </a:cubicBezTo>
                    <a:lnTo>
                      <a:pt x="6191" y="22479"/>
                    </a:lnTo>
                    <a:lnTo>
                      <a:pt x="8572" y="22479"/>
                    </a:lnTo>
                    <a:lnTo>
                      <a:pt x="14097" y="34385"/>
                    </a:lnTo>
                    <a:cubicBezTo>
                      <a:pt x="14573" y="35433"/>
                      <a:pt x="15621" y="36004"/>
                      <a:pt x="16764" y="36004"/>
                    </a:cubicBezTo>
                    <a:cubicBezTo>
                      <a:pt x="17240" y="36004"/>
                      <a:pt x="17812" y="35909"/>
                      <a:pt x="18192" y="35719"/>
                    </a:cubicBezTo>
                    <a:cubicBezTo>
                      <a:pt x="19336" y="35243"/>
                      <a:pt x="20002" y="34290"/>
                      <a:pt x="20002" y="33147"/>
                    </a:cubicBezTo>
                    <a:cubicBezTo>
                      <a:pt x="20002" y="32766"/>
                      <a:pt x="20002" y="32385"/>
                      <a:pt x="19717" y="31909"/>
                    </a:cubicBezTo>
                    <a:lnTo>
                      <a:pt x="14573" y="21050"/>
                    </a:lnTo>
                    <a:close/>
                    <a:moveTo>
                      <a:pt x="13716" y="11240"/>
                    </a:moveTo>
                    <a:cubicBezTo>
                      <a:pt x="13716" y="11240"/>
                      <a:pt x="13716" y="16574"/>
                      <a:pt x="8763" y="16574"/>
                    </a:cubicBezTo>
                    <a:lnTo>
                      <a:pt x="6096" y="16574"/>
                    </a:lnTo>
                    <a:lnTo>
                      <a:pt x="6096" y="6096"/>
                    </a:lnTo>
                    <a:lnTo>
                      <a:pt x="8763" y="6096"/>
                    </a:lnTo>
                    <a:cubicBezTo>
                      <a:pt x="13621" y="6096"/>
                      <a:pt x="13716" y="11049"/>
                      <a:pt x="13716" y="11240"/>
                    </a:cubicBezTo>
                    <a:close/>
                  </a:path>
                </a:pathLst>
              </a:custGeom>
              <a:solidFill>
                <a:srgbClr val="1D4F91"/>
              </a:solidFill>
              <a:ln w="9525" cap="flat">
                <a:noFill/>
                <a:prstDash val="solid"/>
                <a:miter/>
              </a:ln>
            </p:spPr>
            <p:txBody>
              <a:bodyPr rtlCol="0" anchor="ctr"/>
              <a:lstStyle/>
              <a:p>
                <a:endParaRPr lang="en-GB"/>
              </a:p>
            </p:txBody>
          </p:sp>
        </p:grpSp>
      </p:grpSp>
      <p:sp>
        <p:nvSpPr>
          <p:cNvPr id="45" name="Title 10">
            <a:extLst>
              <a:ext uri="{FF2B5EF4-FFF2-40B4-BE49-F238E27FC236}">
                <a16:creationId xmlns:a16="http://schemas.microsoft.com/office/drawing/2014/main" id="{F7CEF859-5776-42CB-FB3D-DC5B12DB50D0}"/>
              </a:ext>
            </a:extLst>
          </p:cNvPr>
          <p:cNvSpPr>
            <a:spLocks noGrp="1"/>
          </p:cNvSpPr>
          <p:nvPr>
            <p:ph type="title" hasCustomPrompt="1"/>
          </p:nvPr>
        </p:nvSpPr>
        <p:spPr>
          <a:xfrm>
            <a:off x="6538912" y="2800048"/>
            <a:ext cx="5075237" cy="1329595"/>
          </a:xfrm>
        </p:spPr>
        <p:txBody>
          <a:bodyPr anchor="b" anchorCtr="0">
            <a:noAutofit/>
          </a:bodyPr>
          <a:lstStyle>
            <a:lvl1pPr>
              <a:defRPr sz="4800">
                <a:solidFill>
                  <a:schemeClr val="accent1"/>
                </a:solidFill>
              </a:defRPr>
            </a:lvl1pPr>
          </a:lstStyle>
          <a:p>
            <a:r>
              <a:rPr lang="en-GB" dirty="0"/>
              <a:t>Cover title,</a:t>
            </a:r>
            <a:br>
              <a:rPr lang="en-GB" dirty="0"/>
            </a:br>
            <a:r>
              <a:rPr lang="en-GB" dirty="0"/>
              <a:t>span two lines</a:t>
            </a:r>
          </a:p>
        </p:txBody>
      </p:sp>
      <p:sp>
        <p:nvSpPr>
          <p:cNvPr id="46" name="Text Placeholder 12">
            <a:extLst>
              <a:ext uri="{FF2B5EF4-FFF2-40B4-BE49-F238E27FC236}">
                <a16:creationId xmlns:a16="http://schemas.microsoft.com/office/drawing/2014/main" id="{3FB38A19-F202-65B7-5FCE-170F268678CF}"/>
              </a:ext>
            </a:extLst>
          </p:cNvPr>
          <p:cNvSpPr>
            <a:spLocks noGrp="1"/>
          </p:cNvSpPr>
          <p:nvPr>
            <p:ph type="body" sz="quarter" idx="12" hasCustomPrompt="1"/>
          </p:nvPr>
        </p:nvSpPr>
        <p:spPr>
          <a:xfrm>
            <a:off x="6538912" y="4280328"/>
            <a:ext cx="5075237" cy="300788"/>
          </a:xfrm>
        </p:spPr>
        <p:txBody>
          <a:bodyPr wrap="square" anchor="t" anchorCtr="0">
            <a:spAutoFit/>
          </a:bodyPr>
          <a:lstStyle>
            <a:lvl1pPr>
              <a:defRPr sz="200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Subtitle can go here, span one line</a:t>
            </a:r>
          </a:p>
        </p:txBody>
      </p:sp>
      <p:sp>
        <p:nvSpPr>
          <p:cNvPr id="47" name="Text Placeholder 12">
            <a:extLst>
              <a:ext uri="{FF2B5EF4-FFF2-40B4-BE49-F238E27FC236}">
                <a16:creationId xmlns:a16="http://schemas.microsoft.com/office/drawing/2014/main" id="{0FC193E6-295F-46BB-AA09-271898251547}"/>
              </a:ext>
            </a:extLst>
          </p:cNvPr>
          <p:cNvSpPr>
            <a:spLocks noGrp="1"/>
          </p:cNvSpPr>
          <p:nvPr>
            <p:ph type="body" sz="quarter" idx="13" hasCustomPrompt="1"/>
          </p:nvPr>
        </p:nvSpPr>
        <p:spPr>
          <a:xfrm>
            <a:off x="6538912" y="5032590"/>
            <a:ext cx="5075237" cy="499111"/>
          </a:xfrm>
        </p:spPr>
        <p:txBody>
          <a:bodyPr wrap="square">
            <a:spAutoFit/>
          </a:bodyPr>
          <a:lstStyle>
            <a:lvl1pPr>
              <a:spcAft>
                <a:spcPts val="0"/>
              </a:spcAft>
              <a:defRPr sz="160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Presented by Name of Presenter</a:t>
            </a:r>
          </a:p>
          <a:p>
            <a:pPr lvl="0"/>
            <a:r>
              <a:rPr lang="en-GB"/>
              <a:t>Date / Month / Year</a:t>
            </a:r>
          </a:p>
        </p:txBody>
      </p:sp>
      <p:sp>
        <p:nvSpPr>
          <p:cNvPr id="49" name="Text Placeholder 12">
            <a:extLst>
              <a:ext uri="{FF2B5EF4-FFF2-40B4-BE49-F238E27FC236}">
                <a16:creationId xmlns:a16="http://schemas.microsoft.com/office/drawing/2014/main" id="{63ED095D-B6DB-A2D6-3A22-198522D587D1}"/>
              </a:ext>
            </a:extLst>
          </p:cNvPr>
          <p:cNvSpPr>
            <a:spLocks noGrp="1"/>
          </p:cNvSpPr>
          <p:nvPr>
            <p:ph type="body" sz="quarter" idx="14" hasCustomPrompt="1"/>
          </p:nvPr>
        </p:nvSpPr>
        <p:spPr>
          <a:xfrm>
            <a:off x="6538912" y="5888494"/>
            <a:ext cx="5075237" cy="412805"/>
          </a:xfrm>
        </p:spPr>
        <p:txBody>
          <a:bodyPr wrap="square" anchor="b" anchorCtr="0">
            <a:spAutoFit/>
          </a:bodyPr>
          <a:lstStyle>
            <a:lvl1pPr>
              <a:lnSpc>
                <a:spcPct val="100000"/>
              </a:lnSpc>
              <a:spcAft>
                <a:spcPts val="0"/>
              </a:spcAft>
              <a:defRPr sz="65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 Experian, 2025. All rights reserved. The word "EXPERIAN" and the graphical device are trademarks of Experian and/or its associated companies and may be registered in the EU, USA and other countries. The graphical device is a registered Community design in the EU. Other product and company names mentioned herein are the trademarks of their respective owners. Experian [Public. Confidential. Internal. Restricted. – please choose the appropriate category].</a:t>
            </a:r>
          </a:p>
        </p:txBody>
      </p:sp>
    </p:spTree>
    <p:extLst>
      <p:ext uri="{BB962C8B-B14F-4D97-AF65-F5344CB8AC3E}">
        <p14:creationId xmlns:p14="http://schemas.microsoft.com/office/powerpoint/2010/main" val="1879719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9" pos="363" userDrawn="1">
          <p15:clr>
            <a:srgbClr val="000000"/>
          </p15:clr>
        </p15:guide>
        <p15:guide id="10" orient="horz" pos="363" userDrawn="1">
          <p15:clr>
            <a:srgbClr val="000000"/>
          </p15:clr>
        </p15:guide>
        <p15:guide id="11" pos="7316" userDrawn="1">
          <p15:clr>
            <a:srgbClr val="000000"/>
          </p15:clr>
        </p15:guide>
        <p15:guide id="12" orient="horz" pos="3956" userDrawn="1">
          <p15:clr>
            <a:srgbClr val="00000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Cover 1">
    <p:spTree>
      <p:nvGrpSpPr>
        <p:cNvPr id="1" name=""/>
        <p:cNvGrpSpPr/>
        <p:nvPr/>
      </p:nvGrpSpPr>
      <p:grpSpPr>
        <a:xfrm>
          <a:off x="0" y="0"/>
          <a:ext cx="0" cy="0"/>
          <a:chOff x="0" y="0"/>
          <a:chExt cx="0" cy="0"/>
        </a:xfrm>
      </p:grpSpPr>
      <p:sp>
        <p:nvSpPr>
          <p:cNvPr id="69" name="Freeform: Shape 68">
            <a:extLst>
              <a:ext uri="{FF2B5EF4-FFF2-40B4-BE49-F238E27FC236}">
                <a16:creationId xmlns:a16="http://schemas.microsoft.com/office/drawing/2014/main" id="{AF36BCB8-7925-23EB-0FA6-7DD3FD3CC4B3}"/>
              </a:ext>
            </a:extLst>
          </p:cNvPr>
          <p:cNvSpPr/>
          <p:nvPr userDrawn="1"/>
        </p:nvSpPr>
        <p:spPr>
          <a:xfrm>
            <a:off x="578644" y="1723518"/>
            <a:ext cx="1985962" cy="650823"/>
          </a:xfrm>
          <a:custGeom>
            <a:avLst/>
            <a:gdLst>
              <a:gd name="connsiteX0" fmla="*/ 195895 w 1985962"/>
              <a:gd name="connsiteY0" fmla="*/ 526439 h 650823"/>
              <a:gd name="connsiteX1" fmla="*/ 255792 w 1985962"/>
              <a:gd name="connsiteY1" fmla="*/ 526439 h 650823"/>
              <a:gd name="connsiteX2" fmla="*/ 288070 w 1985962"/>
              <a:gd name="connsiteY2" fmla="*/ 558717 h 650823"/>
              <a:gd name="connsiteX3" fmla="*/ 288070 w 1985962"/>
              <a:gd name="connsiteY3" fmla="*/ 618613 h 650823"/>
              <a:gd name="connsiteX4" fmla="*/ 255792 w 1985962"/>
              <a:gd name="connsiteY4" fmla="*/ 650823 h 650823"/>
              <a:gd name="connsiteX5" fmla="*/ 195895 w 1985962"/>
              <a:gd name="connsiteY5" fmla="*/ 650823 h 650823"/>
              <a:gd name="connsiteX6" fmla="*/ 163618 w 1985962"/>
              <a:gd name="connsiteY6" fmla="*/ 618613 h 650823"/>
              <a:gd name="connsiteX7" fmla="*/ 163618 w 1985962"/>
              <a:gd name="connsiteY7" fmla="*/ 558717 h 650823"/>
              <a:gd name="connsiteX8" fmla="*/ 195895 w 1985962"/>
              <a:gd name="connsiteY8" fmla="*/ 526439 h 650823"/>
              <a:gd name="connsiteX9" fmla="*/ 1961382 w 1985962"/>
              <a:gd name="connsiteY9" fmla="*/ 445407 h 650823"/>
              <a:gd name="connsiteX10" fmla="*/ 1961382 w 1985962"/>
              <a:gd name="connsiteY10" fmla="*/ 452835 h 650823"/>
              <a:gd name="connsiteX11" fmla="*/ 1963272 w 1985962"/>
              <a:gd name="connsiteY11" fmla="*/ 452835 h 650823"/>
              <a:gd name="connsiteX12" fmla="*/ 1966784 w 1985962"/>
              <a:gd name="connsiteY12" fmla="*/ 449054 h 650823"/>
              <a:gd name="connsiteX13" fmla="*/ 1963272 w 1985962"/>
              <a:gd name="connsiteY13" fmla="*/ 445407 h 650823"/>
              <a:gd name="connsiteX14" fmla="*/ 1960099 w 1985962"/>
              <a:gd name="connsiteY14" fmla="*/ 441085 h 650823"/>
              <a:gd name="connsiteX15" fmla="*/ 1963272 w 1985962"/>
              <a:gd name="connsiteY15" fmla="*/ 441085 h 650823"/>
              <a:gd name="connsiteX16" fmla="*/ 1971240 w 1985962"/>
              <a:gd name="connsiteY16" fmla="*/ 448986 h 650823"/>
              <a:gd name="connsiteX17" fmla="*/ 1967391 w 1985962"/>
              <a:gd name="connsiteY17" fmla="*/ 456008 h 650823"/>
              <a:gd name="connsiteX18" fmla="*/ 1971038 w 1985962"/>
              <a:gd name="connsiteY18" fmla="*/ 463707 h 650823"/>
              <a:gd name="connsiteX19" fmla="*/ 1971240 w 1985962"/>
              <a:gd name="connsiteY19" fmla="*/ 464585 h 650823"/>
              <a:gd name="connsiteX20" fmla="*/ 1969957 w 1985962"/>
              <a:gd name="connsiteY20" fmla="*/ 466408 h 650823"/>
              <a:gd name="connsiteX21" fmla="*/ 1968945 w 1985962"/>
              <a:gd name="connsiteY21" fmla="*/ 466610 h 650823"/>
              <a:gd name="connsiteX22" fmla="*/ 1967054 w 1985962"/>
              <a:gd name="connsiteY22" fmla="*/ 465462 h 650823"/>
              <a:gd name="connsiteX23" fmla="*/ 1963137 w 1985962"/>
              <a:gd name="connsiteY23" fmla="*/ 457022 h 650823"/>
              <a:gd name="connsiteX24" fmla="*/ 1961449 w 1985962"/>
              <a:gd name="connsiteY24" fmla="*/ 457022 h 650823"/>
              <a:gd name="connsiteX25" fmla="*/ 1961449 w 1985962"/>
              <a:gd name="connsiteY25" fmla="*/ 464517 h 650823"/>
              <a:gd name="connsiteX26" fmla="*/ 1959288 w 1985962"/>
              <a:gd name="connsiteY26" fmla="*/ 466610 h 650823"/>
              <a:gd name="connsiteX27" fmla="*/ 1957060 w 1985962"/>
              <a:gd name="connsiteY27" fmla="*/ 464517 h 650823"/>
              <a:gd name="connsiteX28" fmla="*/ 1957060 w 1985962"/>
              <a:gd name="connsiteY28" fmla="*/ 444326 h 650823"/>
              <a:gd name="connsiteX29" fmla="*/ 1960099 w 1985962"/>
              <a:gd name="connsiteY29" fmla="*/ 441085 h 650823"/>
              <a:gd name="connsiteX30" fmla="*/ 1963746 w 1985962"/>
              <a:gd name="connsiteY30" fmla="*/ 436695 h 650823"/>
              <a:gd name="connsiteX31" fmla="*/ 1945783 w 1985962"/>
              <a:gd name="connsiteY31" fmla="*/ 454050 h 650823"/>
              <a:gd name="connsiteX32" fmla="*/ 1963746 w 1985962"/>
              <a:gd name="connsiteY32" fmla="*/ 471404 h 650823"/>
              <a:gd name="connsiteX33" fmla="*/ 1982046 w 1985962"/>
              <a:gd name="connsiteY33" fmla="*/ 454050 h 650823"/>
              <a:gd name="connsiteX34" fmla="*/ 1963746 w 1985962"/>
              <a:gd name="connsiteY34" fmla="*/ 436695 h 650823"/>
              <a:gd name="connsiteX35" fmla="*/ 1963746 w 1985962"/>
              <a:gd name="connsiteY35" fmla="*/ 432509 h 650823"/>
              <a:gd name="connsiteX36" fmla="*/ 1985962 w 1985962"/>
              <a:gd name="connsiteY36" fmla="*/ 453983 h 650823"/>
              <a:gd name="connsiteX37" fmla="*/ 1963746 w 1985962"/>
              <a:gd name="connsiteY37" fmla="*/ 475456 h 650823"/>
              <a:gd name="connsiteX38" fmla="*/ 1941597 w 1985962"/>
              <a:gd name="connsiteY38" fmla="*/ 453983 h 650823"/>
              <a:gd name="connsiteX39" fmla="*/ 1963746 w 1985962"/>
              <a:gd name="connsiteY39" fmla="*/ 432509 h 650823"/>
              <a:gd name="connsiteX40" fmla="*/ 69080 w 1985962"/>
              <a:gd name="connsiteY40" fmla="*/ 385443 h 650823"/>
              <a:gd name="connsiteX41" fmla="*/ 119725 w 1985962"/>
              <a:gd name="connsiteY41" fmla="*/ 385443 h 650823"/>
              <a:gd name="connsiteX42" fmla="*/ 147005 w 1985962"/>
              <a:gd name="connsiteY42" fmla="*/ 412791 h 650823"/>
              <a:gd name="connsiteX43" fmla="*/ 147005 w 1985962"/>
              <a:gd name="connsiteY43" fmla="*/ 463437 h 650823"/>
              <a:gd name="connsiteX44" fmla="*/ 119725 w 1985962"/>
              <a:gd name="connsiteY44" fmla="*/ 490718 h 650823"/>
              <a:gd name="connsiteX45" fmla="*/ 69080 w 1985962"/>
              <a:gd name="connsiteY45" fmla="*/ 490718 h 650823"/>
              <a:gd name="connsiteX46" fmla="*/ 41799 w 1985962"/>
              <a:gd name="connsiteY46" fmla="*/ 463437 h 650823"/>
              <a:gd name="connsiteX47" fmla="*/ 41799 w 1985962"/>
              <a:gd name="connsiteY47" fmla="*/ 412791 h 650823"/>
              <a:gd name="connsiteX48" fmla="*/ 69080 w 1985962"/>
              <a:gd name="connsiteY48" fmla="*/ 385443 h 650823"/>
              <a:gd name="connsiteX49" fmla="*/ 787970 w 1985962"/>
              <a:gd name="connsiteY49" fmla="*/ 278008 h 650823"/>
              <a:gd name="connsiteX50" fmla="*/ 708423 w 1985962"/>
              <a:gd name="connsiteY50" fmla="*/ 358028 h 650823"/>
              <a:gd name="connsiteX51" fmla="*/ 787970 w 1985962"/>
              <a:gd name="connsiteY51" fmla="*/ 437574 h 650823"/>
              <a:gd name="connsiteX52" fmla="*/ 867989 w 1985962"/>
              <a:gd name="connsiteY52" fmla="*/ 358028 h 650823"/>
              <a:gd name="connsiteX53" fmla="*/ 787970 w 1985962"/>
              <a:gd name="connsiteY53" fmla="*/ 278008 h 650823"/>
              <a:gd name="connsiteX54" fmla="*/ 1555749 w 1985962"/>
              <a:gd name="connsiteY54" fmla="*/ 277535 h 650823"/>
              <a:gd name="connsiteX55" fmla="*/ 1475730 w 1985962"/>
              <a:gd name="connsiteY55" fmla="*/ 357082 h 650823"/>
              <a:gd name="connsiteX56" fmla="*/ 1555749 w 1985962"/>
              <a:gd name="connsiteY56" fmla="*/ 437101 h 650823"/>
              <a:gd name="connsiteX57" fmla="*/ 1635296 w 1985962"/>
              <a:gd name="connsiteY57" fmla="*/ 357082 h 650823"/>
              <a:gd name="connsiteX58" fmla="*/ 1555749 w 1985962"/>
              <a:gd name="connsiteY58" fmla="*/ 277535 h 650823"/>
              <a:gd name="connsiteX59" fmla="*/ 1054904 w 1985962"/>
              <a:gd name="connsiteY59" fmla="*/ 277535 h 650823"/>
              <a:gd name="connsiteX60" fmla="*/ 978598 w 1985962"/>
              <a:gd name="connsiteY60" fmla="*/ 332638 h 650823"/>
              <a:gd name="connsiteX61" fmla="*/ 1130736 w 1985962"/>
              <a:gd name="connsiteY61" fmla="*/ 332638 h 650823"/>
              <a:gd name="connsiteX62" fmla="*/ 1054904 w 1985962"/>
              <a:gd name="connsiteY62" fmla="*/ 277535 h 650823"/>
              <a:gd name="connsiteX63" fmla="*/ 344724 w 1985962"/>
              <a:gd name="connsiteY63" fmla="*/ 277535 h 650823"/>
              <a:gd name="connsiteX64" fmla="*/ 268419 w 1985962"/>
              <a:gd name="connsiteY64" fmla="*/ 332638 h 650823"/>
              <a:gd name="connsiteX65" fmla="*/ 420557 w 1985962"/>
              <a:gd name="connsiteY65" fmla="*/ 332638 h 650823"/>
              <a:gd name="connsiteX66" fmla="*/ 344724 w 1985962"/>
              <a:gd name="connsiteY66" fmla="*/ 277535 h 650823"/>
              <a:gd name="connsiteX67" fmla="*/ 493959 w 1985962"/>
              <a:gd name="connsiteY67" fmla="*/ 241476 h 650823"/>
              <a:gd name="connsiteX68" fmla="*/ 510638 w 1985962"/>
              <a:gd name="connsiteY68" fmla="*/ 249782 h 650823"/>
              <a:gd name="connsiteX69" fmla="*/ 555948 w 1985962"/>
              <a:gd name="connsiteY69" fmla="*/ 321428 h 650823"/>
              <a:gd name="connsiteX70" fmla="*/ 601732 w 1985962"/>
              <a:gd name="connsiteY70" fmla="*/ 249782 h 650823"/>
              <a:gd name="connsiteX71" fmla="*/ 618411 w 1985962"/>
              <a:gd name="connsiteY71" fmla="*/ 241476 h 650823"/>
              <a:gd name="connsiteX72" fmla="*/ 628608 w 1985962"/>
              <a:gd name="connsiteY72" fmla="*/ 244244 h 650823"/>
              <a:gd name="connsiteX73" fmla="*/ 637859 w 1985962"/>
              <a:gd name="connsiteY73" fmla="*/ 260924 h 650823"/>
              <a:gd name="connsiteX74" fmla="*/ 635090 w 1985962"/>
              <a:gd name="connsiteY74" fmla="*/ 270647 h 650823"/>
              <a:gd name="connsiteX75" fmla="*/ 579583 w 1985962"/>
              <a:gd name="connsiteY75" fmla="*/ 358027 h 650823"/>
              <a:gd name="connsiteX76" fmla="*/ 635090 w 1985962"/>
              <a:gd name="connsiteY76" fmla="*/ 445407 h 650823"/>
              <a:gd name="connsiteX77" fmla="*/ 637859 w 1985962"/>
              <a:gd name="connsiteY77" fmla="*/ 454658 h 650823"/>
              <a:gd name="connsiteX78" fmla="*/ 629080 w 1985962"/>
              <a:gd name="connsiteY78" fmla="*/ 471742 h 650823"/>
              <a:gd name="connsiteX79" fmla="*/ 618005 w 1985962"/>
              <a:gd name="connsiteY79" fmla="*/ 474511 h 650823"/>
              <a:gd name="connsiteX80" fmla="*/ 601799 w 1985962"/>
              <a:gd name="connsiteY80" fmla="*/ 466205 h 650823"/>
              <a:gd name="connsiteX81" fmla="*/ 556016 w 1985962"/>
              <a:gd name="connsiteY81" fmla="*/ 394964 h 650823"/>
              <a:gd name="connsiteX82" fmla="*/ 510705 w 1985962"/>
              <a:gd name="connsiteY82" fmla="*/ 466205 h 650823"/>
              <a:gd name="connsiteX83" fmla="*/ 510570 w 1985962"/>
              <a:gd name="connsiteY83" fmla="*/ 466205 h 650823"/>
              <a:gd name="connsiteX84" fmla="*/ 494363 w 1985962"/>
              <a:gd name="connsiteY84" fmla="*/ 474511 h 650823"/>
              <a:gd name="connsiteX85" fmla="*/ 483289 w 1985962"/>
              <a:gd name="connsiteY85" fmla="*/ 471742 h 650823"/>
              <a:gd name="connsiteX86" fmla="*/ 474511 w 1985962"/>
              <a:gd name="connsiteY86" fmla="*/ 454658 h 650823"/>
              <a:gd name="connsiteX87" fmla="*/ 477279 w 1985962"/>
              <a:gd name="connsiteY87" fmla="*/ 445407 h 650823"/>
              <a:gd name="connsiteX88" fmla="*/ 532787 w 1985962"/>
              <a:gd name="connsiteY88" fmla="*/ 358027 h 650823"/>
              <a:gd name="connsiteX89" fmla="*/ 477279 w 1985962"/>
              <a:gd name="connsiteY89" fmla="*/ 270647 h 650823"/>
              <a:gd name="connsiteX90" fmla="*/ 474511 w 1985962"/>
              <a:gd name="connsiteY90" fmla="*/ 260924 h 650823"/>
              <a:gd name="connsiteX91" fmla="*/ 483762 w 1985962"/>
              <a:gd name="connsiteY91" fmla="*/ 244244 h 650823"/>
              <a:gd name="connsiteX92" fmla="*/ 493959 w 1985962"/>
              <a:gd name="connsiteY92" fmla="*/ 241476 h 650823"/>
              <a:gd name="connsiteX93" fmla="*/ 1384164 w 1985962"/>
              <a:gd name="connsiteY93" fmla="*/ 240058 h 650823"/>
              <a:gd name="connsiteX94" fmla="*/ 1403612 w 1985962"/>
              <a:gd name="connsiteY94" fmla="*/ 259033 h 650823"/>
              <a:gd name="connsiteX95" fmla="*/ 1403612 w 1985962"/>
              <a:gd name="connsiteY95" fmla="*/ 456077 h 650823"/>
              <a:gd name="connsiteX96" fmla="*/ 1384164 w 1985962"/>
              <a:gd name="connsiteY96" fmla="*/ 475052 h 650823"/>
              <a:gd name="connsiteX97" fmla="*/ 1364311 w 1985962"/>
              <a:gd name="connsiteY97" fmla="*/ 456077 h 650823"/>
              <a:gd name="connsiteX98" fmla="*/ 1364311 w 1985962"/>
              <a:gd name="connsiteY98" fmla="*/ 259033 h 650823"/>
              <a:gd name="connsiteX99" fmla="*/ 1384164 w 1985962"/>
              <a:gd name="connsiteY99" fmla="*/ 240058 h 650823"/>
              <a:gd name="connsiteX100" fmla="*/ 1812824 w 1985962"/>
              <a:gd name="connsiteY100" fmla="*/ 238235 h 650823"/>
              <a:gd name="connsiteX101" fmla="*/ 1914114 w 1985962"/>
              <a:gd name="connsiteY101" fmla="*/ 333043 h 650823"/>
              <a:gd name="connsiteX102" fmla="*/ 1914114 w 1985962"/>
              <a:gd name="connsiteY102" fmla="*/ 456077 h 650823"/>
              <a:gd name="connsiteX103" fmla="*/ 1894666 w 1985962"/>
              <a:gd name="connsiteY103" fmla="*/ 475052 h 650823"/>
              <a:gd name="connsiteX104" fmla="*/ 1874746 w 1985962"/>
              <a:gd name="connsiteY104" fmla="*/ 456077 h 650823"/>
              <a:gd name="connsiteX105" fmla="*/ 1874746 w 1985962"/>
              <a:gd name="connsiteY105" fmla="*/ 338580 h 650823"/>
              <a:gd name="connsiteX106" fmla="*/ 1874814 w 1985962"/>
              <a:gd name="connsiteY106" fmla="*/ 338580 h 650823"/>
              <a:gd name="connsiteX107" fmla="*/ 1813296 w 1985962"/>
              <a:gd name="connsiteY107" fmla="*/ 277063 h 650823"/>
              <a:gd name="connsiteX108" fmla="*/ 1751779 w 1985962"/>
              <a:gd name="connsiteY108" fmla="*/ 336284 h 650823"/>
              <a:gd name="connsiteX109" fmla="*/ 1751779 w 1985962"/>
              <a:gd name="connsiteY109" fmla="*/ 456077 h 650823"/>
              <a:gd name="connsiteX110" fmla="*/ 1732332 w 1985962"/>
              <a:gd name="connsiteY110" fmla="*/ 475052 h 650823"/>
              <a:gd name="connsiteX111" fmla="*/ 1712479 w 1985962"/>
              <a:gd name="connsiteY111" fmla="*/ 456077 h 650823"/>
              <a:gd name="connsiteX112" fmla="*/ 1712479 w 1985962"/>
              <a:gd name="connsiteY112" fmla="*/ 259033 h 650823"/>
              <a:gd name="connsiteX113" fmla="*/ 1732332 w 1985962"/>
              <a:gd name="connsiteY113" fmla="*/ 240058 h 650823"/>
              <a:gd name="connsiteX114" fmla="*/ 1751779 w 1985962"/>
              <a:gd name="connsiteY114" fmla="*/ 258088 h 650823"/>
              <a:gd name="connsiteX115" fmla="*/ 1812824 w 1985962"/>
              <a:gd name="connsiteY115" fmla="*/ 238235 h 650823"/>
              <a:gd name="connsiteX116" fmla="*/ 1555749 w 1985962"/>
              <a:gd name="connsiteY116" fmla="*/ 238235 h 650823"/>
              <a:gd name="connsiteX117" fmla="*/ 1635296 w 1985962"/>
              <a:gd name="connsiteY117" fmla="*/ 268757 h 650823"/>
              <a:gd name="connsiteX118" fmla="*/ 1635296 w 1985962"/>
              <a:gd name="connsiteY118" fmla="*/ 259033 h 650823"/>
              <a:gd name="connsiteX119" fmla="*/ 1655148 w 1985962"/>
              <a:gd name="connsiteY119" fmla="*/ 240058 h 650823"/>
              <a:gd name="connsiteX120" fmla="*/ 1674596 w 1985962"/>
              <a:gd name="connsiteY120" fmla="*/ 259033 h 650823"/>
              <a:gd name="connsiteX121" fmla="*/ 1674596 w 1985962"/>
              <a:gd name="connsiteY121" fmla="*/ 456077 h 650823"/>
              <a:gd name="connsiteX122" fmla="*/ 1655148 w 1985962"/>
              <a:gd name="connsiteY122" fmla="*/ 475051 h 650823"/>
              <a:gd name="connsiteX123" fmla="*/ 1635296 w 1985962"/>
              <a:gd name="connsiteY123" fmla="*/ 456077 h 650823"/>
              <a:gd name="connsiteX124" fmla="*/ 1635296 w 1985962"/>
              <a:gd name="connsiteY124" fmla="*/ 446353 h 650823"/>
              <a:gd name="connsiteX125" fmla="*/ 1555749 w 1985962"/>
              <a:gd name="connsiteY125" fmla="*/ 476875 h 650823"/>
              <a:gd name="connsiteX126" fmla="*/ 1435957 w 1985962"/>
              <a:gd name="connsiteY126" fmla="*/ 357082 h 650823"/>
              <a:gd name="connsiteX127" fmla="*/ 1555749 w 1985962"/>
              <a:gd name="connsiteY127" fmla="*/ 238235 h 650823"/>
              <a:gd name="connsiteX128" fmla="*/ 1305968 w 1985962"/>
              <a:gd name="connsiteY128" fmla="*/ 238235 h 650823"/>
              <a:gd name="connsiteX129" fmla="*/ 1327711 w 1985962"/>
              <a:gd name="connsiteY129" fmla="*/ 257683 h 650823"/>
              <a:gd name="connsiteX130" fmla="*/ 1305968 w 1985962"/>
              <a:gd name="connsiteY130" fmla="*/ 278008 h 650823"/>
              <a:gd name="connsiteX131" fmla="*/ 1246341 w 1985962"/>
              <a:gd name="connsiteY131" fmla="*/ 336284 h 650823"/>
              <a:gd name="connsiteX132" fmla="*/ 1246341 w 1985962"/>
              <a:gd name="connsiteY132" fmla="*/ 456077 h 650823"/>
              <a:gd name="connsiteX133" fmla="*/ 1226894 w 1985962"/>
              <a:gd name="connsiteY133" fmla="*/ 475052 h 650823"/>
              <a:gd name="connsiteX134" fmla="*/ 1206973 w 1985962"/>
              <a:gd name="connsiteY134" fmla="*/ 456077 h 650823"/>
              <a:gd name="connsiteX135" fmla="*/ 1206973 w 1985962"/>
              <a:gd name="connsiteY135" fmla="*/ 259033 h 650823"/>
              <a:gd name="connsiteX136" fmla="*/ 1226894 w 1985962"/>
              <a:gd name="connsiteY136" fmla="*/ 240058 h 650823"/>
              <a:gd name="connsiteX137" fmla="*/ 1246341 w 1985962"/>
              <a:gd name="connsiteY137" fmla="*/ 258088 h 650823"/>
              <a:gd name="connsiteX138" fmla="*/ 1305968 w 1985962"/>
              <a:gd name="connsiteY138" fmla="*/ 238235 h 650823"/>
              <a:gd name="connsiteX139" fmla="*/ 1054904 w 1985962"/>
              <a:gd name="connsiteY139" fmla="*/ 238235 h 650823"/>
              <a:gd name="connsiteX140" fmla="*/ 1173751 w 1985962"/>
              <a:gd name="connsiteY140" fmla="*/ 350599 h 650823"/>
              <a:gd name="connsiteX141" fmla="*/ 1173819 w 1985962"/>
              <a:gd name="connsiteY141" fmla="*/ 350735 h 650823"/>
              <a:gd name="connsiteX142" fmla="*/ 1157680 w 1985962"/>
              <a:gd name="connsiteY142" fmla="*/ 371533 h 650823"/>
              <a:gd name="connsiteX143" fmla="*/ 1156869 w 1985962"/>
              <a:gd name="connsiteY143" fmla="*/ 371668 h 650823"/>
              <a:gd name="connsiteX144" fmla="*/ 1155316 w 1985962"/>
              <a:gd name="connsiteY144" fmla="*/ 372005 h 650823"/>
              <a:gd name="connsiteX145" fmla="*/ 1154438 w 1985962"/>
              <a:gd name="connsiteY145" fmla="*/ 372005 h 650823"/>
              <a:gd name="connsiteX146" fmla="*/ 1154101 w 1985962"/>
              <a:gd name="connsiteY146" fmla="*/ 372005 h 650823"/>
              <a:gd name="connsiteX147" fmla="*/ 975897 w 1985962"/>
              <a:gd name="connsiteY147" fmla="*/ 372005 h 650823"/>
              <a:gd name="connsiteX148" fmla="*/ 1054971 w 1985962"/>
              <a:gd name="connsiteY148" fmla="*/ 437169 h 650823"/>
              <a:gd name="connsiteX149" fmla="*/ 1109060 w 1985962"/>
              <a:gd name="connsiteY149" fmla="*/ 416371 h 650823"/>
              <a:gd name="connsiteX150" fmla="*/ 1124794 w 1985962"/>
              <a:gd name="connsiteY150" fmla="*/ 408470 h 650823"/>
              <a:gd name="connsiteX151" fmla="*/ 1144647 w 1985962"/>
              <a:gd name="connsiteY151" fmla="*/ 428323 h 650823"/>
              <a:gd name="connsiteX152" fmla="*/ 1137692 w 1985962"/>
              <a:gd name="connsiteY152" fmla="*/ 443111 h 650823"/>
              <a:gd name="connsiteX153" fmla="*/ 1054904 w 1985962"/>
              <a:gd name="connsiteY153" fmla="*/ 476875 h 650823"/>
              <a:gd name="connsiteX154" fmla="*/ 935111 w 1985962"/>
              <a:gd name="connsiteY154" fmla="*/ 357082 h 650823"/>
              <a:gd name="connsiteX155" fmla="*/ 1054904 w 1985962"/>
              <a:gd name="connsiteY155" fmla="*/ 238235 h 650823"/>
              <a:gd name="connsiteX156" fmla="*/ 787970 w 1985962"/>
              <a:gd name="connsiteY156" fmla="*/ 238235 h 650823"/>
              <a:gd name="connsiteX157" fmla="*/ 907762 w 1985962"/>
              <a:gd name="connsiteY157" fmla="*/ 358028 h 650823"/>
              <a:gd name="connsiteX158" fmla="*/ 787970 w 1985962"/>
              <a:gd name="connsiteY158" fmla="*/ 476875 h 650823"/>
              <a:gd name="connsiteX159" fmla="*/ 708423 w 1985962"/>
              <a:gd name="connsiteY159" fmla="*/ 446353 h 650823"/>
              <a:gd name="connsiteX160" fmla="*/ 708423 w 1985962"/>
              <a:gd name="connsiteY160" fmla="*/ 548588 h 650823"/>
              <a:gd name="connsiteX161" fmla="*/ 688571 w 1985962"/>
              <a:gd name="connsiteY161" fmla="*/ 567563 h 650823"/>
              <a:gd name="connsiteX162" fmla="*/ 669123 w 1985962"/>
              <a:gd name="connsiteY162" fmla="*/ 548588 h 650823"/>
              <a:gd name="connsiteX163" fmla="*/ 669123 w 1985962"/>
              <a:gd name="connsiteY163" fmla="*/ 259101 h 650823"/>
              <a:gd name="connsiteX164" fmla="*/ 688571 w 1985962"/>
              <a:gd name="connsiteY164" fmla="*/ 240126 h 650823"/>
              <a:gd name="connsiteX165" fmla="*/ 708423 w 1985962"/>
              <a:gd name="connsiteY165" fmla="*/ 259101 h 650823"/>
              <a:gd name="connsiteX166" fmla="*/ 708423 w 1985962"/>
              <a:gd name="connsiteY166" fmla="*/ 268757 h 650823"/>
              <a:gd name="connsiteX167" fmla="*/ 787970 w 1985962"/>
              <a:gd name="connsiteY167" fmla="*/ 238235 h 650823"/>
              <a:gd name="connsiteX168" fmla="*/ 344724 w 1985962"/>
              <a:gd name="connsiteY168" fmla="*/ 238235 h 650823"/>
              <a:gd name="connsiteX169" fmla="*/ 463572 w 1985962"/>
              <a:gd name="connsiteY169" fmla="*/ 350599 h 650823"/>
              <a:gd name="connsiteX170" fmla="*/ 463640 w 1985962"/>
              <a:gd name="connsiteY170" fmla="*/ 350735 h 650823"/>
              <a:gd name="connsiteX171" fmla="*/ 448176 w 1985962"/>
              <a:gd name="connsiteY171" fmla="*/ 371398 h 650823"/>
              <a:gd name="connsiteX172" fmla="*/ 446150 w 1985962"/>
              <a:gd name="connsiteY172" fmla="*/ 371803 h 650823"/>
              <a:gd name="connsiteX173" fmla="*/ 445137 w 1985962"/>
              <a:gd name="connsiteY173" fmla="*/ 372005 h 650823"/>
              <a:gd name="connsiteX174" fmla="*/ 444597 w 1985962"/>
              <a:gd name="connsiteY174" fmla="*/ 372005 h 650823"/>
              <a:gd name="connsiteX175" fmla="*/ 444192 w 1985962"/>
              <a:gd name="connsiteY175" fmla="*/ 372005 h 650823"/>
              <a:gd name="connsiteX176" fmla="*/ 265651 w 1985962"/>
              <a:gd name="connsiteY176" fmla="*/ 372005 h 650823"/>
              <a:gd name="connsiteX177" fmla="*/ 344724 w 1985962"/>
              <a:gd name="connsiteY177" fmla="*/ 437169 h 650823"/>
              <a:gd name="connsiteX178" fmla="*/ 398814 w 1985962"/>
              <a:gd name="connsiteY178" fmla="*/ 416371 h 650823"/>
              <a:gd name="connsiteX179" fmla="*/ 414547 w 1985962"/>
              <a:gd name="connsiteY179" fmla="*/ 408470 h 650823"/>
              <a:gd name="connsiteX180" fmla="*/ 434468 w 1985962"/>
              <a:gd name="connsiteY180" fmla="*/ 428323 h 650823"/>
              <a:gd name="connsiteX181" fmla="*/ 427513 w 1985962"/>
              <a:gd name="connsiteY181" fmla="*/ 443111 h 650823"/>
              <a:gd name="connsiteX182" fmla="*/ 344724 w 1985962"/>
              <a:gd name="connsiteY182" fmla="*/ 476875 h 650823"/>
              <a:gd name="connsiteX183" fmla="*/ 224932 w 1985962"/>
              <a:gd name="connsiteY183" fmla="*/ 357082 h 650823"/>
              <a:gd name="connsiteX184" fmla="*/ 344724 w 1985962"/>
              <a:gd name="connsiteY184" fmla="*/ 238235 h 650823"/>
              <a:gd name="connsiteX185" fmla="*/ 1383894 w 1985962"/>
              <a:gd name="connsiteY185" fmla="*/ 163145 h 650823"/>
              <a:gd name="connsiteX186" fmla="*/ 1407798 w 1985962"/>
              <a:gd name="connsiteY186" fmla="*/ 187117 h 650823"/>
              <a:gd name="connsiteX187" fmla="*/ 1383894 w 1985962"/>
              <a:gd name="connsiteY187" fmla="*/ 211021 h 650823"/>
              <a:gd name="connsiteX188" fmla="*/ 1359922 w 1985962"/>
              <a:gd name="connsiteY188" fmla="*/ 187117 h 650823"/>
              <a:gd name="connsiteX189" fmla="*/ 1383894 w 1985962"/>
              <a:gd name="connsiteY189" fmla="*/ 163145 h 650823"/>
              <a:gd name="connsiteX190" fmla="*/ 44635 w 1985962"/>
              <a:gd name="connsiteY190" fmla="*/ 146195 h 650823"/>
              <a:gd name="connsiteX191" fmla="*/ 127626 w 1985962"/>
              <a:gd name="connsiteY191" fmla="*/ 146195 h 650823"/>
              <a:gd name="connsiteX192" fmla="*/ 172261 w 1985962"/>
              <a:gd name="connsiteY192" fmla="*/ 190830 h 650823"/>
              <a:gd name="connsiteX193" fmla="*/ 172261 w 1985962"/>
              <a:gd name="connsiteY193" fmla="*/ 273821 h 650823"/>
              <a:gd name="connsiteX194" fmla="*/ 127626 w 1985962"/>
              <a:gd name="connsiteY194" fmla="*/ 318456 h 650823"/>
              <a:gd name="connsiteX195" fmla="*/ 44635 w 1985962"/>
              <a:gd name="connsiteY195" fmla="*/ 318456 h 650823"/>
              <a:gd name="connsiteX196" fmla="*/ 0 w 1985962"/>
              <a:gd name="connsiteY196" fmla="*/ 273821 h 650823"/>
              <a:gd name="connsiteX197" fmla="*/ 0 w 1985962"/>
              <a:gd name="connsiteY197" fmla="*/ 190830 h 650823"/>
              <a:gd name="connsiteX198" fmla="*/ 44635 w 1985962"/>
              <a:gd name="connsiteY198" fmla="*/ 146195 h 650823"/>
              <a:gd name="connsiteX199" fmla="*/ 433860 w 1985962"/>
              <a:gd name="connsiteY199" fmla="*/ 97239 h 650823"/>
              <a:gd name="connsiteX200" fmla="*/ 475388 w 1985962"/>
              <a:gd name="connsiteY200" fmla="*/ 97239 h 650823"/>
              <a:gd name="connsiteX201" fmla="*/ 497672 w 1985962"/>
              <a:gd name="connsiteY201" fmla="*/ 119590 h 650823"/>
              <a:gd name="connsiteX202" fmla="*/ 497672 w 1985962"/>
              <a:gd name="connsiteY202" fmla="*/ 161051 h 650823"/>
              <a:gd name="connsiteX203" fmla="*/ 475388 w 1985962"/>
              <a:gd name="connsiteY203" fmla="*/ 183336 h 650823"/>
              <a:gd name="connsiteX204" fmla="*/ 433860 w 1985962"/>
              <a:gd name="connsiteY204" fmla="*/ 183336 h 650823"/>
              <a:gd name="connsiteX205" fmla="*/ 411508 w 1985962"/>
              <a:gd name="connsiteY205" fmla="*/ 161051 h 650823"/>
              <a:gd name="connsiteX206" fmla="*/ 411508 w 1985962"/>
              <a:gd name="connsiteY206" fmla="*/ 119590 h 650823"/>
              <a:gd name="connsiteX207" fmla="*/ 433860 w 1985962"/>
              <a:gd name="connsiteY207" fmla="*/ 97239 h 650823"/>
              <a:gd name="connsiteX208" fmla="*/ 244649 w 1985962"/>
              <a:gd name="connsiteY208" fmla="*/ 0 h 650823"/>
              <a:gd name="connsiteX209" fmla="*/ 318388 w 1985962"/>
              <a:gd name="connsiteY209" fmla="*/ 0 h 650823"/>
              <a:gd name="connsiteX210" fmla="*/ 358094 w 1985962"/>
              <a:gd name="connsiteY210" fmla="*/ 39706 h 650823"/>
              <a:gd name="connsiteX211" fmla="*/ 358094 w 1985962"/>
              <a:gd name="connsiteY211" fmla="*/ 113445 h 650823"/>
              <a:gd name="connsiteX212" fmla="*/ 318388 w 1985962"/>
              <a:gd name="connsiteY212" fmla="*/ 153151 h 650823"/>
              <a:gd name="connsiteX213" fmla="*/ 244649 w 1985962"/>
              <a:gd name="connsiteY213" fmla="*/ 153151 h 650823"/>
              <a:gd name="connsiteX214" fmla="*/ 204943 w 1985962"/>
              <a:gd name="connsiteY214" fmla="*/ 113445 h 650823"/>
              <a:gd name="connsiteX215" fmla="*/ 204943 w 1985962"/>
              <a:gd name="connsiteY215" fmla="*/ 39706 h 650823"/>
              <a:gd name="connsiteX216" fmla="*/ 244649 w 1985962"/>
              <a:gd name="connsiteY216" fmla="*/ 0 h 650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Lst>
            <a:rect l="l" t="t" r="r" b="b"/>
            <a:pathLst>
              <a:path w="1985962" h="650823">
                <a:moveTo>
                  <a:pt x="195895" y="526439"/>
                </a:moveTo>
                <a:lnTo>
                  <a:pt x="255792" y="526439"/>
                </a:lnTo>
                <a:cubicBezTo>
                  <a:pt x="273619" y="526439"/>
                  <a:pt x="288070" y="540822"/>
                  <a:pt x="288070" y="558717"/>
                </a:cubicBezTo>
                <a:lnTo>
                  <a:pt x="288070" y="618613"/>
                </a:lnTo>
                <a:cubicBezTo>
                  <a:pt x="288070" y="636440"/>
                  <a:pt x="273619" y="650823"/>
                  <a:pt x="255792" y="650823"/>
                </a:cubicBezTo>
                <a:lnTo>
                  <a:pt x="195895" y="650823"/>
                </a:lnTo>
                <a:cubicBezTo>
                  <a:pt x="178068" y="650823"/>
                  <a:pt x="163618" y="636440"/>
                  <a:pt x="163618" y="618613"/>
                </a:cubicBezTo>
                <a:lnTo>
                  <a:pt x="163618" y="558717"/>
                </a:lnTo>
                <a:cubicBezTo>
                  <a:pt x="163618" y="540889"/>
                  <a:pt x="178068" y="526439"/>
                  <a:pt x="195895" y="526439"/>
                </a:cubicBezTo>
                <a:close/>
                <a:moveTo>
                  <a:pt x="1961382" y="445407"/>
                </a:moveTo>
                <a:lnTo>
                  <a:pt x="1961382" y="452835"/>
                </a:lnTo>
                <a:lnTo>
                  <a:pt x="1963272" y="452835"/>
                </a:lnTo>
                <a:cubicBezTo>
                  <a:pt x="1966784" y="452835"/>
                  <a:pt x="1966784" y="449054"/>
                  <a:pt x="1966784" y="449054"/>
                </a:cubicBezTo>
                <a:cubicBezTo>
                  <a:pt x="1966784" y="448918"/>
                  <a:pt x="1966716" y="445407"/>
                  <a:pt x="1963272" y="445407"/>
                </a:cubicBezTo>
                <a:close/>
                <a:moveTo>
                  <a:pt x="1960099" y="441085"/>
                </a:moveTo>
                <a:lnTo>
                  <a:pt x="1963272" y="441085"/>
                </a:lnTo>
                <a:cubicBezTo>
                  <a:pt x="1967797" y="441085"/>
                  <a:pt x="1971240" y="444529"/>
                  <a:pt x="1971240" y="448986"/>
                </a:cubicBezTo>
                <a:cubicBezTo>
                  <a:pt x="1971240" y="451957"/>
                  <a:pt x="1969822" y="454523"/>
                  <a:pt x="1967391" y="456008"/>
                </a:cubicBezTo>
                <a:lnTo>
                  <a:pt x="1971038" y="463707"/>
                </a:lnTo>
                <a:cubicBezTo>
                  <a:pt x="1971240" y="464044"/>
                  <a:pt x="1971240" y="464314"/>
                  <a:pt x="1971240" y="464585"/>
                </a:cubicBezTo>
                <a:cubicBezTo>
                  <a:pt x="1971240" y="465395"/>
                  <a:pt x="1970768" y="466071"/>
                  <a:pt x="1969957" y="466408"/>
                </a:cubicBezTo>
                <a:cubicBezTo>
                  <a:pt x="1969688" y="466543"/>
                  <a:pt x="1969282" y="466610"/>
                  <a:pt x="1968945" y="466610"/>
                </a:cubicBezTo>
                <a:cubicBezTo>
                  <a:pt x="1968134" y="466610"/>
                  <a:pt x="1967391" y="466205"/>
                  <a:pt x="1967054" y="465462"/>
                </a:cubicBezTo>
                <a:lnTo>
                  <a:pt x="1963137" y="457022"/>
                </a:lnTo>
                <a:lnTo>
                  <a:pt x="1961449" y="457022"/>
                </a:lnTo>
                <a:lnTo>
                  <a:pt x="1961449" y="464517"/>
                </a:lnTo>
                <a:cubicBezTo>
                  <a:pt x="1961449" y="465732"/>
                  <a:pt x="1960504" y="466610"/>
                  <a:pt x="1959288" y="466610"/>
                </a:cubicBezTo>
                <a:cubicBezTo>
                  <a:pt x="1958073" y="466610"/>
                  <a:pt x="1957060" y="465665"/>
                  <a:pt x="1957060" y="464517"/>
                </a:cubicBezTo>
                <a:lnTo>
                  <a:pt x="1957060" y="444326"/>
                </a:lnTo>
                <a:cubicBezTo>
                  <a:pt x="1957060" y="442436"/>
                  <a:pt x="1958343" y="441085"/>
                  <a:pt x="1960099" y="441085"/>
                </a:cubicBezTo>
                <a:close/>
                <a:moveTo>
                  <a:pt x="1963746" y="436695"/>
                </a:moveTo>
                <a:cubicBezTo>
                  <a:pt x="1953819" y="436695"/>
                  <a:pt x="1945783" y="444461"/>
                  <a:pt x="1945783" y="454050"/>
                </a:cubicBezTo>
                <a:cubicBezTo>
                  <a:pt x="1945783" y="463639"/>
                  <a:pt x="1953684" y="471404"/>
                  <a:pt x="1963746" y="471404"/>
                </a:cubicBezTo>
                <a:cubicBezTo>
                  <a:pt x="1973807" y="471404"/>
                  <a:pt x="1982046" y="463639"/>
                  <a:pt x="1982046" y="454050"/>
                </a:cubicBezTo>
                <a:cubicBezTo>
                  <a:pt x="1982046" y="444461"/>
                  <a:pt x="1973673" y="436695"/>
                  <a:pt x="1963746" y="436695"/>
                </a:cubicBezTo>
                <a:close/>
                <a:moveTo>
                  <a:pt x="1963746" y="432509"/>
                </a:moveTo>
                <a:cubicBezTo>
                  <a:pt x="1975968" y="432509"/>
                  <a:pt x="1985962" y="442166"/>
                  <a:pt x="1985962" y="453983"/>
                </a:cubicBezTo>
                <a:cubicBezTo>
                  <a:pt x="1985962" y="465800"/>
                  <a:pt x="1975765" y="475456"/>
                  <a:pt x="1963746" y="475456"/>
                </a:cubicBezTo>
                <a:cubicBezTo>
                  <a:pt x="1951726" y="475456"/>
                  <a:pt x="1941597" y="465598"/>
                  <a:pt x="1941597" y="453983"/>
                </a:cubicBezTo>
                <a:cubicBezTo>
                  <a:pt x="1941597" y="442368"/>
                  <a:pt x="1951726" y="432509"/>
                  <a:pt x="1963746" y="432509"/>
                </a:cubicBezTo>
                <a:close/>
                <a:moveTo>
                  <a:pt x="69080" y="385443"/>
                </a:moveTo>
                <a:lnTo>
                  <a:pt x="119725" y="385443"/>
                </a:lnTo>
                <a:cubicBezTo>
                  <a:pt x="134783" y="385443"/>
                  <a:pt x="147005" y="397665"/>
                  <a:pt x="147005" y="412791"/>
                </a:cubicBezTo>
                <a:lnTo>
                  <a:pt x="147005" y="463437"/>
                </a:lnTo>
                <a:cubicBezTo>
                  <a:pt x="147005" y="478563"/>
                  <a:pt x="134783" y="490718"/>
                  <a:pt x="119725" y="490718"/>
                </a:cubicBezTo>
                <a:lnTo>
                  <a:pt x="69080" y="490718"/>
                </a:lnTo>
                <a:cubicBezTo>
                  <a:pt x="54021" y="490718"/>
                  <a:pt x="41799" y="478495"/>
                  <a:pt x="41799" y="463437"/>
                </a:cubicBezTo>
                <a:lnTo>
                  <a:pt x="41799" y="412791"/>
                </a:lnTo>
                <a:cubicBezTo>
                  <a:pt x="41799" y="397665"/>
                  <a:pt x="54021" y="385443"/>
                  <a:pt x="69080" y="385443"/>
                </a:cubicBezTo>
                <a:close/>
                <a:moveTo>
                  <a:pt x="787970" y="278008"/>
                </a:moveTo>
                <a:cubicBezTo>
                  <a:pt x="743538" y="278008"/>
                  <a:pt x="708423" y="313122"/>
                  <a:pt x="708423" y="358028"/>
                </a:cubicBezTo>
                <a:cubicBezTo>
                  <a:pt x="708423" y="402933"/>
                  <a:pt x="743605" y="437574"/>
                  <a:pt x="787970" y="437574"/>
                </a:cubicBezTo>
                <a:cubicBezTo>
                  <a:pt x="832335" y="437574"/>
                  <a:pt x="867989" y="402460"/>
                  <a:pt x="867989" y="358028"/>
                </a:cubicBezTo>
                <a:cubicBezTo>
                  <a:pt x="867989" y="313595"/>
                  <a:pt x="832875" y="278008"/>
                  <a:pt x="787970" y="278008"/>
                </a:cubicBezTo>
                <a:close/>
                <a:moveTo>
                  <a:pt x="1555749" y="277535"/>
                </a:moveTo>
                <a:cubicBezTo>
                  <a:pt x="1511384" y="277535"/>
                  <a:pt x="1475730" y="312650"/>
                  <a:pt x="1475730" y="357082"/>
                </a:cubicBezTo>
                <a:cubicBezTo>
                  <a:pt x="1475730" y="401515"/>
                  <a:pt x="1510844" y="437101"/>
                  <a:pt x="1555749" y="437101"/>
                </a:cubicBezTo>
                <a:cubicBezTo>
                  <a:pt x="1600182" y="437101"/>
                  <a:pt x="1635296" y="401920"/>
                  <a:pt x="1635296" y="357082"/>
                </a:cubicBezTo>
                <a:cubicBezTo>
                  <a:pt x="1635296" y="312244"/>
                  <a:pt x="1600114" y="277535"/>
                  <a:pt x="1555749" y="277535"/>
                </a:cubicBezTo>
                <a:close/>
                <a:moveTo>
                  <a:pt x="1054904" y="277535"/>
                </a:moveTo>
                <a:cubicBezTo>
                  <a:pt x="1018574" y="277535"/>
                  <a:pt x="988795" y="300562"/>
                  <a:pt x="978598" y="332638"/>
                </a:cubicBezTo>
                <a:lnTo>
                  <a:pt x="1130736" y="332638"/>
                </a:lnTo>
                <a:cubicBezTo>
                  <a:pt x="1120539" y="300562"/>
                  <a:pt x="1090760" y="277535"/>
                  <a:pt x="1054904" y="277535"/>
                </a:cubicBezTo>
                <a:close/>
                <a:moveTo>
                  <a:pt x="344724" y="277535"/>
                </a:moveTo>
                <a:cubicBezTo>
                  <a:pt x="308395" y="277535"/>
                  <a:pt x="278616" y="300562"/>
                  <a:pt x="268419" y="332638"/>
                </a:cubicBezTo>
                <a:lnTo>
                  <a:pt x="420557" y="332638"/>
                </a:lnTo>
                <a:cubicBezTo>
                  <a:pt x="410361" y="300562"/>
                  <a:pt x="380581" y="277535"/>
                  <a:pt x="344724" y="277535"/>
                </a:cubicBezTo>
                <a:close/>
                <a:moveTo>
                  <a:pt x="493959" y="241476"/>
                </a:moveTo>
                <a:cubicBezTo>
                  <a:pt x="500441" y="241476"/>
                  <a:pt x="506924" y="244244"/>
                  <a:pt x="510638" y="249782"/>
                </a:cubicBezTo>
                <a:lnTo>
                  <a:pt x="555948" y="321428"/>
                </a:lnTo>
                <a:lnTo>
                  <a:pt x="601732" y="249782"/>
                </a:lnTo>
                <a:cubicBezTo>
                  <a:pt x="605446" y="244244"/>
                  <a:pt x="611928" y="241476"/>
                  <a:pt x="618411" y="241476"/>
                </a:cubicBezTo>
                <a:cubicBezTo>
                  <a:pt x="622124" y="241476"/>
                  <a:pt x="625366" y="242421"/>
                  <a:pt x="628608" y="244244"/>
                </a:cubicBezTo>
                <a:cubicBezTo>
                  <a:pt x="634617" y="247486"/>
                  <a:pt x="637859" y="254441"/>
                  <a:pt x="637859" y="260924"/>
                </a:cubicBezTo>
                <a:cubicBezTo>
                  <a:pt x="637859" y="264165"/>
                  <a:pt x="636913" y="267879"/>
                  <a:pt x="635090" y="270647"/>
                </a:cubicBezTo>
                <a:lnTo>
                  <a:pt x="579583" y="358027"/>
                </a:lnTo>
                <a:lnTo>
                  <a:pt x="635090" y="445407"/>
                </a:lnTo>
                <a:cubicBezTo>
                  <a:pt x="636913" y="448175"/>
                  <a:pt x="637859" y="451416"/>
                  <a:pt x="637859" y="454658"/>
                </a:cubicBezTo>
                <a:cubicBezTo>
                  <a:pt x="637859" y="461613"/>
                  <a:pt x="634144" y="468501"/>
                  <a:pt x="629080" y="471742"/>
                </a:cubicBezTo>
                <a:cubicBezTo>
                  <a:pt x="625838" y="473565"/>
                  <a:pt x="621652" y="474511"/>
                  <a:pt x="618005" y="474511"/>
                </a:cubicBezTo>
                <a:cubicBezTo>
                  <a:pt x="611523" y="474511"/>
                  <a:pt x="605513" y="471742"/>
                  <a:pt x="601799" y="466205"/>
                </a:cubicBezTo>
                <a:lnTo>
                  <a:pt x="556016" y="394964"/>
                </a:lnTo>
                <a:lnTo>
                  <a:pt x="510705" y="466205"/>
                </a:lnTo>
                <a:lnTo>
                  <a:pt x="510570" y="466205"/>
                </a:lnTo>
                <a:cubicBezTo>
                  <a:pt x="506856" y="471742"/>
                  <a:pt x="500846" y="474511"/>
                  <a:pt x="494363" y="474511"/>
                </a:cubicBezTo>
                <a:cubicBezTo>
                  <a:pt x="490650" y="474511"/>
                  <a:pt x="486530" y="473565"/>
                  <a:pt x="483289" y="471742"/>
                </a:cubicBezTo>
                <a:cubicBezTo>
                  <a:pt x="478225" y="468501"/>
                  <a:pt x="474511" y="461546"/>
                  <a:pt x="474511" y="454658"/>
                </a:cubicBezTo>
                <a:cubicBezTo>
                  <a:pt x="474511" y="451416"/>
                  <a:pt x="475456" y="448175"/>
                  <a:pt x="477279" y="445407"/>
                </a:cubicBezTo>
                <a:lnTo>
                  <a:pt x="532787" y="358027"/>
                </a:lnTo>
                <a:lnTo>
                  <a:pt x="477279" y="270647"/>
                </a:lnTo>
                <a:cubicBezTo>
                  <a:pt x="475456" y="267879"/>
                  <a:pt x="474511" y="264165"/>
                  <a:pt x="474511" y="260924"/>
                </a:cubicBezTo>
                <a:cubicBezTo>
                  <a:pt x="474511" y="254441"/>
                  <a:pt x="477752" y="247486"/>
                  <a:pt x="483762" y="244244"/>
                </a:cubicBezTo>
                <a:cubicBezTo>
                  <a:pt x="487003" y="242421"/>
                  <a:pt x="490245" y="241476"/>
                  <a:pt x="493959" y="241476"/>
                </a:cubicBezTo>
                <a:close/>
                <a:moveTo>
                  <a:pt x="1384164" y="240058"/>
                </a:moveTo>
                <a:cubicBezTo>
                  <a:pt x="1393888" y="240058"/>
                  <a:pt x="1403612" y="248836"/>
                  <a:pt x="1403612" y="259033"/>
                </a:cubicBezTo>
                <a:lnTo>
                  <a:pt x="1403612" y="456077"/>
                </a:lnTo>
                <a:cubicBezTo>
                  <a:pt x="1403612" y="466274"/>
                  <a:pt x="1393888" y="475052"/>
                  <a:pt x="1384164" y="475052"/>
                </a:cubicBezTo>
                <a:cubicBezTo>
                  <a:pt x="1373562" y="475052"/>
                  <a:pt x="1364311" y="466274"/>
                  <a:pt x="1364311" y="456077"/>
                </a:cubicBezTo>
                <a:lnTo>
                  <a:pt x="1364311" y="259033"/>
                </a:lnTo>
                <a:cubicBezTo>
                  <a:pt x="1364311" y="248836"/>
                  <a:pt x="1373562" y="240058"/>
                  <a:pt x="1384164" y="240058"/>
                </a:cubicBezTo>
                <a:close/>
                <a:moveTo>
                  <a:pt x="1812824" y="238235"/>
                </a:moveTo>
                <a:cubicBezTo>
                  <a:pt x="1866508" y="238235"/>
                  <a:pt x="1914114" y="280304"/>
                  <a:pt x="1914114" y="333043"/>
                </a:cubicBezTo>
                <a:lnTo>
                  <a:pt x="1914114" y="456077"/>
                </a:lnTo>
                <a:cubicBezTo>
                  <a:pt x="1914114" y="466273"/>
                  <a:pt x="1904390" y="475052"/>
                  <a:pt x="1894666" y="475052"/>
                </a:cubicBezTo>
                <a:cubicBezTo>
                  <a:pt x="1883997" y="475052"/>
                  <a:pt x="1874746" y="466273"/>
                  <a:pt x="1874746" y="456077"/>
                </a:cubicBezTo>
                <a:lnTo>
                  <a:pt x="1874746" y="338580"/>
                </a:lnTo>
                <a:lnTo>
                  <a:pt x="1874814" y="338580"/>
                </a:lnTo>
                <a:cubicBezTo>
                  <a:pt x="1874814" y="305762"/>
                  <a:pt x="1846115" y="277063"/>
                  <a:pt x="1813296" y="277063"/>
                </a:cubicBezTo>
                <a:cubicBezTo>
                  <a:pt x="1780479" y="277063"/>
                  <a:pt x="1751779" y="290028"/>
                  <a:pt x="1751779" y="336284"/>
                </a:cubicBezTo>
                <a:lnTo>
                  <a:pt x="1751779" y="456077"/>
                </a:lnTo>
                <a:cubicBezTo>
                  <a:pt x="1751779" y="466273"/>
                  <a:pt x="1742055" y="475052"/>
                  <a:pt x="1732332" y="475052"/>
                </a:cubicBezTo>
                <a:cubicBezTo>
                  <a:pt x="1721663" y="475052"/>
                  <a:pt x="1712479" y="466273"/>
                  <a:pt x="1712479" y="456077"/>
                </a:cubicBezTo>
                <a:lnTo>
                  <a:pt x="1712479" y="259033"/>
                </a:lnTo>
                <a:cubicBezTo>
                  <a:pt x="1712479" y="248836"/>
                  <a:pt x="1721730" y="240058"/>
                  <a:pt x="1732332" y="240058"/>
                </a:cubicBezTo>
                <a:cubicBezTo>
                  <a:pt x="1741583" y="240058"/>
                  <a:pt x="1751307" y="248364"/>
                  <a:pt x="1751779" y="258088"/>
                </a:cubicBezTo>
                <a:cubicBezTo>
                  <a:pt x="1768459" y="245123"/>
                  <a:pt x="1789730" y="238235"/>
                  <a:pt x="1812824" y="238235"/>
                </a:cubicBezTo>
                <a:close/>
                <a:moveTo>
                  <a:pt x="1555749" y="238235"/>
                </a:moveTo>
                <a:cubicBezTo>
                  <a:pt x="1586272" y="238235"/>
                  <a:pt x="1614025" y="249782"/>
                  <a:pt x="1635296" y="268757"/>
                </a:cubicBezTo>
                <a:lnTo>
                  <a:pt x="1635296" y="259033"/>
                </a:lnTo>
                <a:cubicBezTo>
                  <a:pt x="1635296" y="248836"/>
                  <a:pt x="1644547" y="240058"/>
                  <a:pt x="1655148" y="240058"/>
                </a:cubicBezTo>
                <a:cubicBezTo>
                  <a:pt x="1664872" y="240058"/>
                  <a:pt x="1674596" y="248836"/>
                  <a:pt x="1674596" y="259033"/>
                </a:cubicBezTo>
                <a:lnTo>
                  <a:pt x="1674596" y="456077"/>
                </a:lnTo>
                <a:cubicBezTo>
                  <a:pt x="1674596" y="466273"/>
                  <a:pt x="1664872" y="475051"/>
                  <a:pt x="1655148" y="475051"/>
                </a:cubicBezTo>
                <a:cubicBezTo>
                  <a:pt x="1644479" y="475051"/>
                  <a:pt x="1635296" y="466273"/>
                  <a:pt x="1635296" y="456077"/>
                </a:cubicBezTo>
                <a:lnTo>
                  <a:pt x="1635296" y="446353"/>
                </a:lnTo>
                <a:cubicBezTo>
                  <a:pt x="1614025" y="465328"/>
                  <a:pt x="1586272" y="476875"/>
                  <a:pt x="1555749" y="476875"/>
                </a:cubicBezTo>
                <a:cubicBezTo>
                  <a:pt x="1489168" y="476875"/>
                  <a:pt x="1435957" y="423731"/>
                  <a:pt x="1435957" y="357082"/>
                </a:cubicBezTo>
                <a:cubicBezTo>
                  <a:pt x="1435957" y="290433"/>
                  <a:pt x="1489168" y="238235"/>
                  <a:pt x="1555749" y="238235"/>
                </a:cubicBezTo>
                <a:close/>
                <a:moveTo>
                  <a:pt x="1305968" y="238235"/>
                </a:moveTo>
                <a:cubicBezTo>
                  <a:pt x="1318460" y="238235"/>
                  <a:pt x="1327711" y="247959"/>
                  <a:pt x="1327711" y="257683"/>
                </a:cubicBezTo>
                <a:cubicBezTo>
                  <a:pt x="1327711" y="268284"/>
                  <a:pt x="1317987" y="278008"/>
                  <a:pt x="1305968" y="278008"/>
                </a:cubicBezTo>
                <a:cubicBezTo>
                  <a:pt x="1274973" y="278954"/>
                  <a:pt x="1246341" y="290028"/>
                  <a:pt x="1246341" y="336284"/>
                </a:cubicBezTo>
                <a:lnTo>
                  <a:pt x="1246341" y="456077"/>
                </a:lnTo>
                <a:cubicBezTo>
                  <a:pt x="1246341" y="466273"/>
                  <a:pt x="1236617" y="475052"/>
                  <a:pt x="1226894" y="475052"/>
                </a:cubicBezTo>
                <a:cubicBezTo>
                  <a:pt x="1216224" y="475052"/>
                  <a:pt x="1206973" y="466273"/>
                  <a:pt x="1206973" y="456077"/>
                </a:cubicBezTo>
                <a:lnTo>
                  <a:pt x="1206973" y="259033"/>
                </a:lnTo>
                <a:cubicBezTo>
                  <a:pt x="1206973" y="248836"/>
                  <a:pt x="1216224" y="240058"/>
                  <a:pt x="1226894" y="240058"/>
                </a:cubicBezTo>
                <a:cubicBezTo>
                  <a:pt x="1236145" y="240058"/>
                  <a:pt x="1245868" y="248364"/>
                  <a:pt x="1246341" y="258088"/>
                </a:cubicBezTo>
                <a:cubicBezTo>
                  <a:pt x="1262548" y="245595"/>
                  <a:pt x="1283346" y="238640"/>
                  <a:pt x="1305968" y="238235"/>
                </a:cubicBezTo>
                <a:close/>
                <a:moveTo>
                  <a:pt x="1054904" y="238235"/>
                </a:moveTo>
                <a:cubicBezTo>
                  <a:pt x="1118717" y="238235"/>
                  <a:pt x="1172806" y="290028"/>
                  <a:pt x="1173751" y="350599"/>
                </a:cubicBezTo>
                <a:lnTo>
                  <a:pt x="1173819" y="350735"/>
                </a:lnTo>
                <a:cubicBezTo>
                  <a:pt x="1173819" y="361336"/>
                  <a:pt x="1166390" y="369507"/>
                  <a:pt x="1157680" y="371533"/>
                </a:cubicBezTo>
                <a:cubicBezTo>
                  <a:pt x="1157409" y="371600"/>
                  <a:pt x="1157139" y="371668"/>
                  <a:pt x="1156869" y="371668"/>
                </a:cubicBezTo>
                <a:cubicBezTo>
                  <a:pt x="1156396" y="371803"/>
                  <a:pt x="1155856" y="372005"/>
                  <a:pt x="1155316" y="372005"/>
                </a:cubicBezTo>
                <a:lnTo>
                  <a:pt x="1154438" y="372005"/>
                </a:lnTo>
                <a:cubicBezTo>
                  <a:pt x="1154371" y="372005"/>
                  <a:pt x="1154101" y="372005"/>
                  <a:pt x="1154101" y="372005"/>
                </a:cubicBezTo>
                <a:lnTo>
                  <a:pt x="975897" y="372005"/>
                </a:lnTo>
                <a:cubicBezTo>
                  <a:pt x="982853" y="409888"/>
                  <a:pt x="1015198" y="437169"/>
                  <a:pt x="1054971" y="437169"/>
                </a:cubicBezTo>
                <a:cubicBezTo>
                  <a:pt x="1075770" y="437169"/>
                  <a:pt x="1095622" y="430686"/>
                  <a:pt x="1109060" y="416371"/>
                </a:cubicBezTo>
                <a:cubicBezTo>
                  <a:pt x="1113247" y="412184"/>
                  <a:pt x="1118784" y="408470"/>
                  <a:pt x="1124794" y="408470"/>
                </a:cubicBezTo>
                <a:cubicBezTo>
                  <a:pt x="1135396" y="408470"/>
                  <a:pt x="1144647" y="417721"/>
                  <a:pt x="1144647" y="428323"/>
                </a:cubicBezTo>
                <a:cubicBezTo>
                  <a:pt x="1144647" y="433860"/>
                  <a:pt x="1141878" y="439397"/>
                  <a:pt x="1137692" y="443111"/>
                </a:cubicBezTo>
                <a:cubicBezTo>
                  <a:pt x="1116420" y="464382"/>
                  <a:pt x="1086776" y="476875"/>
                  <a:pt x="1054904" y="476875"/>
                </a:cubicBezTo>
                <a:cubicBezTo>
                  <a:pt x="988322" y="476875"/>
                  <a:pt x="935111" y="422718"/>
                  <a:pt x="935111" y="357082"/>
                </a:cubicBezTo>
                <a:cubicBezTo>
                  <a:pt x="935111" y="291446"/>
                  <a:pt x="991091" y="238235"/>
                  <a:pt x="1054904" y="238235"/>
                </a:cubicBezTo>
                <a:close/>
                <a:moveTo>
                  <a:pt x="787970" y="238235"/>
                </a:moveTo>
                <a:cubicBezTo>
                  <a:pt x="854551" y="238235"/>
                  <a:pt x="907762" y="291446"/>
                  <a:pt x="907762" y="358028"/>
                </a:cubicBezTo>
                <a:cubicBezTo>
                  <a:pt x="907762" y="424609"/>
                  <a:pt x="854551" y="476875"/>
                  <a:pt x="787970" y="476875"/>
                </a:cubicBezTo>
                <a:cubicBezTo>
                  <a:pt x="757448" y="476875"/>
                  <a:pt x="729221" y="465328"/>
                  <a:pt x="708423" y="446353"/>
                </a:cubicBezTo>
                <a:lnTo>
                  <a:pt x="708423" y="548588"/>
                </a:lnTo>
                <a:cubicBezTo>
                  <a:pt x="708423" y="558785"/>
                  <a:pt x="699172" y="567563"/>
                  <a:pt x="688571" y="567563"/>
                </a:cubicBezTo>
                <a:cubicBezTo>
                  <a:pt x="678847" y="567563"/>
                  <a:pt x="669123" y="558785"/>
                  <a:pt x="669123" y="548588"/>
                </a:cubicBezTo>
                <a:lnTo>
                  <a:pt x="669123" y="259101"/>
                </a:lnTo>
                <a:cubicBezTo>
                  <a:pt x="669123" y="248905"/>
                  <a:pt x="678847" y="240126"/>
                  <a:pt x="688571" y="240126"/>
                </a:cubicBezTo>
                <a:cubicBezTo>
                  <a:pt x="699172" y="240126"/>
                  <a:pt x="708423" y="248905"/>
                  <a:pt x="708423" y="259101"/>
                </a:cubicBezTo>
                <a:lnTo>
                  <a:pt x="708423" y="268757"/>
                </a:lnTo>
                <a:cubicBezTo>
                  <a:pt x="729221" y="249782"/>
                  <a:pt x="757448" y="238235"/>
                  <a:pt x="787970" y="238235"/>
                </a:cubicBezTo>
                <a:close/>
                <a:moveTo>
                  <a:pt x="344724" y="238235"/>
                </a:moveTo>
                <a:cubicBezTo>
                  <a:pt x="408538" y="238235"/>
                  <a:pt x="462627" y="290028"/>
                  <a:pt x="463572" y="350599"/>
                </a:cubicBezTo>
                <a:lnTo>
                  <a:pt x="463640" y="350735"/>
                </a:lnTo>
                <a:cubicBezTo>
                  <a:pt x="463640" y="361066"/>
                  <a:pt x="456617" y="369102"/>
                  <a:pt x="448176" y="371398"/>
                </a:cubicBezTo>
                <a:cubicBezTo>
                  <a:pt x="447501" y="371600"/>
                  <a:pt x="446825" y="371735"/>
                  <a:pt x="446150" y="371803"/>
                </a:cubicBezTo>
                <a:cubicBezTo>
                  <a:pt x="445813" y="371870"/>
                  <a:pt x="445137" y="372005"/>
                  <a:pt x="445137" y="372005"/>
                </a:cubicBezTo>
                <a:lnTo>
                  <a:pt x="444597" y="372005"/>
                </a:lnTo>
                <a:cubicBezTo>
                  <a:pt x="444462" y="372005"/>
                  <a:pt x="444192" y="372005"/>
                  <a:pt x="444192" y="372005"/>
                </a:cubicBezTo>
                <a:lnTo>
                  <a:pt x="265651" y="372005"/>
                </a:lnTo>
                <a:cubicBezTo>
                  <a:pt x="272606" y="409888"/>
                  <a:pt x="304951" y="437169"/>
                  <a:pt x="344724" y="437169"/>
                </a:cubicBezTo>
                <a:cubicBezTo>
                  <a:pt x="365523" y="437169"/>
                  <a:pt x="385376" y="430686"/>
                  <a:pt x="398814" y="416371"/>
                </a:cubicBezTo>
                <a:cubicBezTo>
                  <a:pt x="403000" y="412184"/>
                  <a:pt x="408538" y="408470"/>
                  <a:pt x="414547" y="408470"/>
                </a:cubicBezTo>
                <a:cubicBezTo>
                  <a:pt x="425216" y="408470"/>
                  <a:pt x="434468" y="417721"/>
                  <a:pt x="434468" y="428323"/>
                </a:cubicBezTo>
                <a:cubicBezTo>
                  <a:pt x="434468" y="433860"/>
                  <a:pt x="431699" y="439397"/>
                  <a:pt x="427513" y="443111"/>
                </a:cubicBezTo>
                <a:cubicBezTo>
                  <a:pt x="406242" y="464382"/>
                  <a:pt x="376665" y="476875"/>
                  <a:pt x="344724" y="476875"/>
                </a:cubicBezTo>
                <a:cubicBezTo>
                  <a:pt x="278076" y="476875"/>
                  <a:pt x="224932" y="422718"/>
                  <a:pt x="224932" y="357082"/>
                </a:cubicBezTo>
                <a:cubicBezTo>
                  <a:pt x="224932" y="291446"/>
                  <a:pt x="280912" y="238235"/>
                  <a:pt x="344724" y="238235"/>
                </a:cubicBezTo>
                <a:close/>
                <a:moveTo>
                  <a:pt x="1383894" y="163145"/>
                </a:moveTo>
                <a:cubicBezTo>
                  <a:pt x="1397129" y="163145"/>
                  <a:pt x="1407798" y="173882"/>
                  <a:pt x="1407798" y="187117"/>
                </a:cubicBezTo>
                <a:cubicBezTo>
                  <a:pt x="1407798" y="200352"/>
                  <a:pt x="1397062" y="211021"/>
                  <a:pt x="1383894" y="211021"/>
                </a:cubicBezTo>
                <a:cubicBezTo>
                  <a:pt x="1370726" y="211021"/>
                  <a:pt x="1359922" y="200352"/>
                  <a:pt x="1359922" y="187117"/>
                </a:cubicBezTo>
                <a:cubicBezTo>
                  <a:pt x="1359922" y="173882"/>
                  <a:pt x="1370659" y="163145"/>
                  <a:pt x="1383894" y="163145"/>
                </a:cubicBezTo>
                <a:close/>
                <a:moveTo>
                  <a:pt x="44635" y="146195"/>
                </a:moveTo>
                <a:lnTo>
                  <a:pt x="127626" y="146195"/>
                </a:lnTo>
                <a:cubicBezTo>
                  <a:pt x="152273" y="146195"/>
                  <a:pt x="172261" y="166183"/>
                  <a:pt x="172261" y="190830"/>
                </a:cubicBezTo>
                <a:lnTo>
                  <a:pt x="172261" y="273821"/>
                </a:lnTo>
                <a:cubicBezTo>
                  <a:pt x="172261" y="298535"/>
                  <a:pt x="152273" y="318456"/>
                  <a:pt x="127626" y="318456"/>
                </a:cubicBezTo>
                <a:lnTo>
                  <a:pt x="44635" y="318456"/>
                </a:lnTo>
                <a:cubicBezTo>
                  <a:pt x="19988" y="318456"/>
                  <a:pt x="0" y="298535"/>
                  <a:pt x="0" y="273821"/>
                </a:cubicBezTo>
                <a:lnTo>
                  <a:pt x="0" y="190830"/>
                </a:lnTo>
                <a:cubicBezTo>
                  <a:pt x="0" y="166183"/>
                  <a:pt x="19988" y="146195"/>
                  <a:pt x="44635" y="146195"/>
                </a:cubicBezTo>
                <a:close/>
                <a:moveTo>
                  <a:pt x="433860" y="97239"/>
                </a:moveTo>
                <a:lnTo>
                  <a:pt x="475388" y="97239"/>
                </a:lnTo>
                <a:cubicBezTo>
                  <a:pt x="487745" y="97239"/>
                  <a:pt x="497672" y="107233"/>
                  <a:pt x="497672" y="119590"/>
                </a:cubicBezTo>
                <a:lnTo>
                  <a:pt x="497672" y="161051"/>
                </a:lnTo>
                <a:cubicBezTo>
                  <a:pt x="497672" y="173342"/>
                  <a:pt x="487678" y="183336"/>
                  <a:pt x="475388" y="183336"/>
                </a:cubicBezTo>
                <a:lnTo>
                  <a:pt x="433860" y="183336"/>
                </a:lnTo>
                <a:cubicBezTo>
                  <a:pt x="421502" y="183336"/>
                  <a:pt x="411508" y="173342"/>
                  <a:pt x="411508" y="161051"/>
                </a:cubicBezTo>
                <a:lnTo>
                  <a:pt x="411508" y="119590"/>
                </a:lnTo>
                <a:cubicBezTo>
                  <a:pt x="411508" y="107233"/>
                  <a:pt x="421502" y="97239"/>
                  <a:pt x="433860" y="97239"/>
                </a:cubicBezTo>
                <a:close/>
                <a:moveTo>
                  <a:pt x="244649" y="0"/>
                </a:moveTo>
                <a:lnTo>
                  <a:pt x="318388" y="0"/>
                </a:lnTo>
                <a:cubicBezTo>
                  <a:pt x="340334" y="0"/>
                  <a:pt x="358094" y="17760"/>
                  <a:pt x="358094" y="39706"/>
                </a:cubicBezTo>
                <a:lnTo>
                  <a:pt x="358094" y="113445"/>
                </a:lnTo>
                <a:cubicBezTo>
                  <a:pt x="358094" y="135391"/>
                  <a:pt x="340334" y="153151"/>
                  <a:pt x="318388" y="153151"/>
                </a:cubicBezTo>
                <a:lnTo>
                  <a:pt x="244649" y="153151"/>
                </a:lnTo>
                <a:cubicBezTo>
                  <a:pt x="222703" y="153151"/>
                  <a:pt x="204943" y="135391"/>
                  <a:pt x="204943" y="113445"/>
                </a:cubicBezTo>
                <a:lnTo>
                  <a:pt x="204943" y="39706"/>
                </a:lnTo>
                <a:cubicBezTo>
                  <a:pt x="204943" y="17827"/>
                  <a:pt x="222703" y="0"/>
                  <a:pt x="244649" y="0"/>
                </a:cubicBezTo>
                <a:close/>
              </a:path>
            </a:pathLst>
          </a:custGeom>
          <a:solidFill>
            <a:schemeClr val="bg1"/>
          </a:solidFill>
          <a:ln w="9525" cap="flat">
            <a:noFill/>
            <a:prstDash val="solid"/>
            <a:miter/>
          </a:ln>
        </p:spPr>
        <p:txBody>
          <a:bodyPr wrap="square" rtlCol="0" anchor="ctr">
            <a:noAutofit/>
          </a:bodyPr>
          <a:lstStyle/>
          <a:p>
            <a:endParaRPr lang="en-GB"/>
          </a:p>
        </p:txBody>
      </p:sp>
      <p:sp>
        <p:nvSpPr>
          <p:cNvPr id="68" name="Picture Placeholder 67">
            <a:extLst>
              <a:ext uri="{FF2B5EF4-FFF2-40B4-BE49-F238E27FC236}">
                <a16:creationId xmlns:a16="http://schemas.microsoft.com/office/drawing/2014/main" id="{C10723A5-FD89-7D1A-8583-65DA177652F1}"/>
              </a:ext>
              <a:ext uri="{C183D7F6-B498-43B3-948B-1728B52AA6E4}">
                <adec:decorative xmlns:adec="http://schemas.microsoft.com/office/drawing/2017/decorative" val="1"/>
              </a:ext>
            </a:extLst>
          </p:cNvPr>
          <p:cNvSpPr>
            <a:spLocks noGrp="1"/>
          </p:cNvSpPr>
          <p:nvPr>
            <p:ph type="pic" sz="quarter" idx="15" hasCustomPrompt="1"/>
          </p:nvPr>
        </p:nvSpPr>
        <p:spPr>
          <a:xfrm>
            <a:off x="0" y="0"/>
            <a:ext cx="12192000" cy="6858000"/>
          </a:xfrm>
          <a:custGeom>
            <a:avLst/>
            <a:gdLst>
              <a:gd name="connsiteX0" fmla="*/ 774539 w 12192000"/>
              <a:gd name="connsiteY0" fmla="*/ 2249957 h 6858000"/>
              <a:gd name="connsiteX1" fmla="*/ 742262 w 12192000"/>
              <a:gd name="connsiteY1" fmla="*/ 2282235 h 6858000"/>
              <a:gd name="connsiteX2" fmla="*/ 742262 w 12192000"/>
              <a:gd name="connsiteY2" fmla="*/ 2342131 h 6858000"/>
              <a:gd name="connsiteX3" fmla="*/ 774539 w 12192000"/>
              <a:gd name="connsiteY3" fmla="*/ 2374341 h 6858000"/>
              <a:gd name="connsiteX4" fmla="*/ 834436 w 12192000"/>
              <a:gd name="connsiteY4" fmla="*/ 2374341 h 6858000"/>
              <a:gd name="connsiteX5" fmla="*/ 866714 w 12192000"/>
              <a:gd name="connsiteY5" fmla="*/ 2342131 h 6858000"/>
              <a:gd name="connsiteX6" fmla="*/ 866714 w 12192000"/>
              <a:gd name="connsiteY6" fmla="*/ 2282235 h 6858000"/>
              <a:gd name="connsiteX7" fmla="*/ 834436 w 12192000"/>
              <a:gd name="connsiteY7" fmla="*/ 2249957 h 6858000"/>
              <a:gd name="connsiteX8" fmla="*/ 2540026 w 12192000"/>
              <a:gd name="connsiteY8" fmla="*/ 2168925 h 6858000"/>
              <a:gd name="connsiteX9" fmla="*/ 2541916 w 12192000"/>
              <a:gd name="connsiteY9" fmla="*/ 2168925 h 6858000"/>
              <a:gd name="connsiteX10" fmla="*/ 2545428 w 12192000"/>
              <a:gd name="connsiteY10" fmla="*/ 2172572 h 6858000"/>
              <a:gd name="connsiteX11" fmla="*/ 2541916 w 12192000"/>
              <a:gd name="connsiteY11" fmla="*/ 2176353 h 6858000"/>
              <a:gd name="connsiteX12" fmla="*/ 2540026 w 12192000"/>
              <a:gd name="connsiteY12" fmla="*/ 2176353 h 6858000"/>
              <a:gd name="connsiteX13" fmla="*/ 2538743 w 12192000"/>
              <a:gd name="connsiteY13" fmla="*/ 2164603 h 6858000"/>
              <a:gd name="connsiteX14" fmla="*/ 2535704 w 12192000"/>
              <a:gd name="connsiteY14" fmla="*/ 2167844 h 6858000"/>
              <a:gd name="connsiteX15" fmla="*/ 2535704 w 12192000"/>
              <a:gd name="connsiteY15" fmla="*/ 2188035 h 6858000"/>
              <a:gd name="connsiteX16" fmla="*/ 2537932 w 12192000"/>
              <a:gd name="connsiteY16" fmla="*/ 2190128 h 6858000"/>
              <a:gd name="connsiteX17" fmla="*/ 2540093 w 12192000"/>
              <a:gd name="connsiteY17" fmla="*/ 2188035 h 6858000"/>
              <a:gd name="connsiteX18" fmla="*/ 2540093 w 12192000"/>
              <a:gd name="connsiteY18" fmla="*/ 2180540 h 6858000"/>
              <a:gd name="connsiteX19" fmla="*/ 2541781 w 12192000"/>
              <a:gd name="connsiteY19" fmla="*/ 2180540 h 6858000"/>
              <a:gd name="connsiteX20" fmla="*/ 2545698 w 12192000"/>
              <a:gd name="connsiteY20" fmla="*/ 2188980 h 6858000"/>
              <a:gd name="connsiteX21" fmla="*/ 2547589 w 12192000"/>
              <a:gd name="connsiteY21" fmla="*/ 2190128 h 6858000"/>
              <a:gd name="connsiteX22" fmla="*/ 2548601 w 12192000"/>
              <a:gd name="connsiteY22" fmla="*/ 2189926 h 6858000"/>
              <a:gd name="connsiteX23" fmla="*/ 2549884 w 12192000"/>
              <a:gd name="connsiteY23" fmla="*/ 2188103 h 6858000"/>
              <a:gd name="connsiteX24" fmla="*/ 2549682 w 12192000"/>
              <a:gd name="connsiteY24" fmla="*/ 2187225 h 6858000"/>
              <a:gd name="connsiteX25" fmla="*/ 2546035 w 12192000"/>
              <a:gd name="connsiteY25" fmla="*/ 2179526 h 6858000"/>
              <a:gd name="connsiteX26" fmla="*/ 2549884 w 12192000"/>
              <a:gd name="connsiteY26" fmla="*/ 2172504 h 6858000"/>
              <a:gd name="connsiteX27" fmla="*/ 2541916 w 12192000"/>
              <a:gd name="connsiteY27" fmla="*/ 2164603 h 6858000"/>
              <a:gd name="connsiteX28" fmla="*/ 2542390 w 12192000"/>
              <a:gd name="connsiteY28" fmla="*/ 2160213 h 6858000"/>
              <a:gd name="connsiteX29" fmla="*/ 2560690 w 12192000"/>
              <a:gd name="connsiteY29" fmla="*/ 2177568 h 6858000"/>
              <a:gd name="connsiteX30" fmla="*/ 2542390 w 12192000"/>
              <a:gd name="connsiteY30" fmla="*/ 2194922 h 6858000"/>
              <a:gd name="connsiteX31" fmla="*/ 2524427 w 12192000"/>
              <a:gd name="connsiteY31" fmla="*/ 2177568 h 6858000"/>
              <a:gd name="connsiteX32" fmla="*/ 2542390 w 12192000"/>
              <a:gd name="connsiteY32" fmla="*/ 2160213 h 6858000"/>
              <a:gd name="connsiteX33" fmla="*/ 2542390 w 12192000"/>
              <a:gd name="connsiteY33" fmla="*/ 2156027 h 6858000"/>
              <a:gd name="connsiteX34" fmla="*/ 2520241 w 12192000"/>
              <a:gd name="connsiteY34" fmla="*/ 2177501 h 6858000"/>
              <a:gd name="connsiteX35" fmla="*/ 2542390 w 12192000"/>
              <a:gd name="connsiteY35" fmla="*/ 2198974 h 6858000"/>
              <a:gd name="connsiteX36" fmla="*/ 2564606 w 12192000"/>
              <a:gd name="connsiteY36" fmla="*/ 2177501 h 6858000"/>
              <a:gd name="connsiteX37" fmla="*/ 2542390 w 12192000"/>
              <a:gd name="connsiteY37" fmla="*/ 2156027 h 6858000"/>
              <a:gd name="connsiteX38" fmla="*/ 647724 w 12192000"/>
              <a:gd name="connsiteY38" fmla="*/ 2108961 h 6858000"/>
              <a:gd name="connsiteX39" fmla="*/ 620443 w 12192000"/>
              <a:gd name="connsiteY39" fmla="*/ 2136309 h 6858000"/>
              <a:gd name="connsiteX40" fmla="*/ 620443 w 12192000"/>
              <a:gd name="connsiteY40" fmla="*/ 2186955 h 6858000"/>
              <a:gd name="connsiteX41" fmla="*/ 647724 w 12192000"/>
              <a:gd name="connsiteY41" fmla="*/ 2214236 h 6858000"/>
              <a:gd name="connsiteX42" fmla="*/ 698369 w 12192000"/>
              <a:gd name="connsiteY42" fmla="*/ 2214236 h 6858000"/>
              <a:gd name="connsiteX43" fmla="*/ 725649 w 12192000"/>
              <a:gd name="connsiteY43" fmla="*/ 2186955 h 6858000"/>
              <a:gd name="connsiteX44" fmla="*/ 725649 w 12192000"/>
              <a:gd name="connsiteY44" fmla="*/ 2136309 h 6858000"/>
              <a:gd name="connsiteX45" fmla="*/ 698369 w 12192000"/>
              <a:gd name="connsiteY45" fmla="*/ 2108961 h 6858000"/>
              <a:gd name="connsiteX46" fmla="*/ 1366614 w 12192000"/>
              <a:gd name="connsiteY46" fmla="*/ 2001526 h 6858000"/>
              <a:gd name="connsiteX47" fmla="*/ 1446633 w 12192000"/>
              <a:gd name="connsiteY47" fmla="*/ 2081546 h 6858000"/>
              <a:gd name="connsiteX48" fmla="*/ 1366614 w 12192000"/>
              <a:gd name="connsiteY48" fmla="*/ 2161092 h 6858000"/>
              <a:gd name="connsiteX49" fmla="*/ 1287067 w 12192000"/>
              <a:gd name="connsiteY49" fmla="*/ 2081546 h 6858000"/>
              <a:gd name="connsiteX50" fmla="*/ 1366614 w 12192000"/>
              <a:gd name="connsiteY50" fmla="*/ 2001526 h 6858000"/>
              <a:gd name="connsiteX51" fmla="*/ 2134393 w 12192000"/>
              <a:gd name="connsiteY51" fmla="*/ 2001053 h 6858000"/>
              <a:gd name="connsiteX52" fmla="*/ 2213940 w 12192000"/>
              <a:gd name="connsiteY52" fmla="*/ 2080600 h 6858000"/>
              <a:gd name="connsiteX53" fmla="*/ 2134393 w 12192000"/>
              <a:gd name="connsiteY53" fmla="*/ 2160619 h 6858000"/>
              <a:gd name="connsiteX54" fmla="*/ 2054374 w 12192000"/>
              <a:gd name="connsiteY54" fmla="*/ 2080600 h 6858000"/>
              <a:gd name="connsiteX55" fmla="*/ 2134393 w 12192000"/>
              <a:gd name="connsiteY55" fmla="*/ 2001053 h 6858000"/>
              <a:gd name="connsiteX56" fmla="*/ 1633548 w 12192000"/>
              <a:gd name="connsiteY56" fmla="*/ 2001053 h 6858000"/>
              <a:gd name="connsiteX57" fmla="*/ 1709380 w 12192000"/>
              <a:gd name="connsiteY57" fmla="*/ 2056156 h 6858000"/>
              <a:gd name="connsiteX58" fmla="*/ 1557242 w 12192000"/>
              <a:gd name="connsiteY58" fmla="*/ 2056156 h 6858000"/>
              <a:gd name="connsiteX59" fmla="*/ 1633548 w 12192000"/>
              <a:gd name="connsiteY59" fmla="*/ 2001053 h 6858000"/>
              <a:gd name="connsiteX60" fmla="*/ 923368 w 12192000"/>
              <a:gd name="connsiteY60" fmla="*/ 2001053 h 6858000"/>
              <a:gd name="connsiteX61" fmla="*/ 999201 w 12192000"/>
              <a:gd name="connsiteY61" fmla="*/ 2056156 h 6858000"/>
              <a:gd name="connsiteX62" fmla="*/ 847063 w 12192000"/>
              <a:gd name="connsiteY62" fmla="*/ 2056156 h 6858000"/>
              <a:gd name="connsiteX63" fmla="*/ 923368 w 12192000"/>
              <a:gd name="connsiteY63" fmla="*/ 2001053 h 6858000"/>
              <a:gd name="connsiteX64" fmla="*/ 1072603 w 12192000"/>
              <a:gd name="connsiteY64" fmla="*/ 1964994 h 6858000"/>
              <a:gd name="connsiteX65" fmla="*/ 1062406 w 12192000"/>
              <a:gd name="connsiteY65" fmla="*/ 1967762 h 6858000"/>
              <a:gd name="connsiteX66" fmla="*/ 1053155 w 12192000"/>
              <a:gd name="connsiteY66" fmla="*/ 1984442 h 6858000"/>
              <a:gd name="connsiteX67" fmla="*/ 1055923 w 12192000"/>
              <a:gd name="connsiteY67" fmla="*/ 1994165 h 6858000"/>
              <a:gd name="connsiteX68" fmla="*/ 1111431 w 12192000"/>
              <a:gd name="connsiteY68" fmla="*/ 2081545 h 6858000"/>
              <a:gd name="connsiteX69" fmla="*/ 1055923 w 12192000"/>
              <a:gd name="connsiteY69" fmla="*/ 2168925 h 6858000"/>
              <a:gd name="connsiteX70" fmla="*/ 1053155 w 12192000"/>
              <a:gd name="connsiteY70" fmla="*/ 2178176 h 6858000"/>
              <a:gd name="connsiteX71" fmla="*/ 1061933 w 12192000"/>
              <a:gd name="connsiteY71" fmla="*/ 2195260 h 6858000"/>
              <a:gd name="connsiteX72" fmla="*/ 1073007 w 12192000"/>
              <a:gd name="connsiteY72" fmla="*/ 2198029 h 6858000"/>
              <a:gd name="connsiteX73" fmla="*/ 1089214 w 12192000"/>
              <a:gd name="connsiteY73" fmla="*/ 2189723 h 6858000"/>
              <a:gd name="connsiteX74" fmla="*/ 1089349 w 12192000"/>
              <a:gd name="connsiteY74" fmla="*/ 2189723 h 6858000"/>
              <a:gd name="connsiteX75" fmla="*/ 1134660 w 12192000"/>
              <a:gd name="connsiteY75" fmla="*/ 2118482 h 6858000"/>
              <a:gd name="connsiteX76" fmla="*/ 1180443 w 12192000"/>
              <a:gd name="connsiteY76" fmla="*/ 2189723 h 6858000"/>
              <a:gd name="connsiteX77" fmla="*/ 1196649 w 12192000"/>
              <a:gd name="connsiteY77" fmla="*/ 2198029 h 6858000"/>
              <a:gd name="connsiteX78" fmla="*/ 1207724 w 12192000"/>
              <a:gd name="connsiteY78" fmla="*/ 2195260 h 6858000"/>
              <a:gd name="connsiteX79" fmla="*/ 1216503 w 12192000"/>
              <a:gd name="connsiteY79" fmla="*/ 2178176 h 6858000"/>
              <a:gd name="connsiteX80" fmla="*/ 1213734 w 12192000"/>
              <a:gd name="connsiteY80" fmla="*/ 2168925 h 6858000"/>
              <a:gd name="connsiteX81" fmla="*/ 1158227 w 12192000"/>
              <a:gd name="connsiteY81" fmla="*/ 2081545 h 6858000"/>
              <a:gd name="connsiteX82" fmla="*/ 1213734 w 12192000"/>
              <a:gd name="connsiteY82" fmla="*/ 1994165 h 6858000"/>
              <a:gd name="connsiteX83" fmla="*/ 1216503 w 12192000"/>
              <a:gd name="connsiteY83" fmla="*/ 1984442 h 6858000"/>
              <a:gd name="connsiteX84" fmla="*/ 1207252 w 12192000"/>
              <a:gd name="connsiteY84" fmla="*/ 1967762 h 6858000"/>
              <a:gd name="connsiteX85" fmla="*/ 1197055 w 12192000"/>
              <a:gd name="connsiteY85" fmla="*/ 1964994 h 6858000"/>
              <a:gd name="connsiteX86" fmla="*/ 1180376 w 12192000"/>
              <a:gd name="connsiteY86" fmla="*/ 1973300 h 6858000"/>
              <a:gd name="connsiteX87" fmla="*/ 1134592 w 12192000"/>
              <a:gd name="connsiteY87" fmla="*/ 2044946 h 6858000"/>
              <a:gd name="connsiteX88" fmla="*/ 1089282 w 12192000"/>
              <a:gd name="connsiteY88" fmla="*/ 1973300 h 6858000"/>
              <a:gd name="connsiteX89" fmla="*/ 1072603 w 12192000"/>
              <a:gd name="connsiteY89" fmla="*/ 1964994 h 6858000"/>
              <a:gd name="connsiteX90" fmla="*/ 1962808 w 12192000"/>
              <a:gd name="connsiteY90" fmla="*/ 1963576 h 6858000"/>
              <a:gd name="connsiteX91" fmla="*/ 1942955 w 12192000"/>
              <a:gd name="connsiteY91" fmla="*/ 1982551 h 6858000"/>
              <a:gd name="connsiteX92" fmla="*/ 1942955 w 12192000"/>
              <a:gd name="connsiteY92" fmla="*/ 2179595 h 6858000"/>
              <a:gd name="connsiteX93" fmla="*/ 1962808 w 12192000"/>
              <a:gd name="connsiteY93" fmla="*/ 2198570 h 6858000"/>
              <a:gd name="connsiteX94" fmla="*/ 1982256 w 12192000"/>
              <a:gd name="connsiteY94" fmla="*/ 2179595 h 6858000"/>
              <a:gd name="connsiteX95" fmla="*/ 1982256 w 12192000"/>
              <a:gd name="connsiteY95" fmla="*/ 1982551 h 6858000"/>
              <a:gd name="connsiteX96" fmla="*/ 1962808 w 12192000"/>
              <a:gd name="connsiteY96" fmla="*/ 1963576 h 6858000"/>
              <a:gd name="connsiteX97" fmla="*/ 2391468 w 12192000"/>
              <a:gd name="connsiteY97" fmla="*/ 1961753 h 6858000"/>
              <a:gd name="connsiteX98" fmla="*/ 2330423 w 12192000"/>
              <a:gd name="connsiteY98" fmla="*/ 1981606 h 6858000"/>
              <a:gd name="connsiteX99" fmla="*/ 2310976 w 12192000"/>
              <a:gd name="connsiteY99" fmla="*/ 1963576 h 6858000"/>
              <a:gd name="connsiteX100" fmla="*/ 2291123 w 12192000"/>
              <a:gd name="connsiteY100" fmla="*/ 1982551 h 6858000"/>
              <a:gd name="connsiteX101" fmla="*/ 2291123 w 12192000"/>
              <a:gd name="connsiteY101" fmla="*/ 2179595 h 6858000"/>
              <a:gd name="connsiteX102" fmla="*/ 2310976 w 12192000"/>
              <a:gd name="connsiteY102" fmla="*/ 2198570 h 6858000"/>
              <a:gd name="connsiteX103" fmla="*/ 2330423 w 12192000"/>
              <a:gd name="connsiteY103" fmla="*/ 2179595 h 6858000"/>
              <a:gd name="connsiteX104" fmla="*/ 2330423 w 12192000"/>
              <a:gd name="connsiteY104" fmla="*/ 2059802 h 6858000"/>
              <a:gd name="connsiteX105" fmla="*/ 2391940 w 12192000"/>
              <a:gd name="connsiteY105" fmla="*/ 2000581 h 6858000"/>
              <a:gd name="connsiteX106" fmla="*/ 2453458 w 12192000"/>
              <a:gd name="connsiteY106" fmla="*/ 2062098 h 6858000"/>
              <a:gd name="connsiteX107" fmla="*/ 2453390 w 12192000"/>
              <a:gd name="connsiteY107" fmla="*/ 2062098 h 6858000"/>
              <a:gd name="connsiteX108" fmla="*/ 2453390 w 12192000"/>
              <a:gd name="connsiteY108" fmla="*/ 2179595 h 6858000"/>
              <a:gd name="connsiteX109" fmla="*/ 2473310 w 12192000"/>
              <a:gd name="connsiteY109" fmla="*/ 2198570 h 6858000"/>
              <a:gd name="connsiteX110" fmla="*/ 2492758 w 12192000"/>
              <a:gd name="connsiteY110" fmla="*/ 2179595 h 6858000"/>
              <a:gd name="connsiteX111" fmla="*/ 2492758 w 12192000"/>
              <a:gd name="connsiteY111" fmla="*/ 2056561 h 6858000"/>
              <a:gd name="connsiteX112" fmla="*/ 2391468 w 12192000"/>
              <a:gd name="connsiteY112" fmla="*/ 1961753 h 6858000"/>
              <a:gd name="connsiteX113" fmla="*/ 2134393 w 12192000"/>
              <a:gd name="connsiteY113" fmla="*/ 1961753 h 6858000"/>
              <a:gd name="connsiteX114" fmla="*/ 2014601 w 12192000"/>
              <a:gd name="connsiteY114" fmla="*/ 2080600 h 6858000"/>
              <a:gd name="connsiteX115" fmla="*/ 2134393 w 12192000"/>
              <a:gd name="connsiteY115" fmla="*/ 2200393 h 6858000"/>
              <a:gd name="connsiteX116" fmla="*/ 2213940 w 12192000"/>
              <a:gd name="connsiteY116" fmla="*/ 2169871 h 6858000"/>
              <a:gd name="connsiteX117" fmla="*/ 2213940 w 12192000"/>
              <a:gd name="connsiteY117" fmla="*/ 2179595 h 6858000"/>
              <a:gd name="connsiteX118" fmla="*/ 2233792 w 12192000"/>
              <a:gd name="connsiteY118" fmla="*/ 2198569 h 6858000"/>
              <a:gd name="connsiteX119" fmla="*/ 2253240 w 12192000"/>
              <a:gd name="connsiteY119" fmla="*/ 2179595 h 6858000"/>
              <a:gd name="connsiteX120" fmla="*/ 2253240 w 12192000"/>
              <a:gd name="connsiteY120" fmla="*/ 1982551 h 6858000"/>
              <a:gd name="connsiteX121" fmla="*/ 2233792 w 12192000"/>
              <a:gd name="connsiteY121" fmla="*/ 1963576 h 6858000"/>
              <a:gd name="connsiteX122" fmla="*/ 2213940 w 12192000"/>
              <a:gd name="connsiteY122" fmla="*/ 1982551 h 6858000"/>
              <a:gd name="connsiteX123" fmla="*/ 2213940 w 12192000"/>
              <a:gd name="connsiteY123" fmla="*/ 1992275 h 6858000"/>
              <a:gd name="connsiteX124" fmla="*/ 2134393 w 12192000"/>
              <a:gd name="connsiteY124" fmla="*/ 1961753 h 6858000"/>
              <a:gd name="connsiteX125" fmla="*/ 1884612 w 12192000"/>
              <a:gd name="connsiteY125" fmla="*/ 1961753 h 6858000"/>
              <a:gd name="connsiteX126" fmla="*/ 1824985 w 12192000"/>
              <a:gd name="connsiteY126" fmla="*/ 1981606 h 6858000"/>
              <a:gd name="connsiteX127" fmla="*/ 1805538 w 12192000"/>
              <a:gd name="connsiteY127" fmla="*/ 1963576 h 6858000"/>
              <a:gd name="connsiteX128" fmla="*/ 1785617 w 12192000"/>
              <a:gd name="connsiteY128" fmla="*/ 1982551 h 6858000"/>
              <a:gd name="connsiteX129" fmla="*/ 1785617 w 12192000"/>
              <a:gd name="connsiteY129" fmla="*/ 2179595 h 6858000"/>
              <a:gd name="connsiteX130" fmla="*/ 1805538 w 12192000"/>
              <a:gd name="connsiteY130" fmla="*/ 2198570 h 6858000"/>
              <a:gd name="connsiteX131" fmla="*/ 1824985 w 12192000"/>
              <a:gd name="connsiteY131" fmla="*/ 2179595 h 6858000"/>
              <a:gd name="connsiteX132" fmla="*/ 1824985 w 12192000"/>
              <a:gd name="connsiteY132" fmla="*/ 2059802 h 6858000"/>
              <a:gd name="connsiteX133" fmla="*/ 1884612 w 12192000"/>
              <a:gd name="connsiteY133" fmla="*/ 2001526 h 6858000"/>
              <a:gd name="connsiteX134" fmla="*/ 1906355 w 12192000"/>
              <a:gd name="connsiteY134" fmla="*/ 1981201 h 6858000"/>
              <a:gd name="connsiteX135" fmla="*/ 1884612 w 12192000"/>
              <a:gd name="connsiteY135" fmla="*/ 1961753 h 6858000"/>
              <a:gd name="connsiteX136" fmla="*/ 1633548 w 12192000"/>
              <a:gd name="connsiteY136" fmla="*/ 1961753 h 6858000"/>
              <a:gd name="connsiteX137" fmla="*/ 1513755 w 12192000"/>
              <a:gd name="connsiteY137" fmla="*/ 2080600 h 6858000"/>
              <a:gd name="connsiteX138" fmla="*/ 1633548 w 12192000"/>
              <a:gd name="connsiteY138" fmla="*/ 2200393 h 6858000"/>
              <a:gd name="connsiteX139" fmla="*/ 1716336 w 12192000"/>
              <a:gd name="connsiteY139" fmla="*/ 2166629 h 6858000"/>
              <a:gd name="connsiteX140" fmla="*/ 1723291 w 12192000"/>
              <a:gd name="connsiteY140" fmla="*/ 2151841 h 6858000"/>
              <a:gd name="connsiteX141" fmla="*/ 1703438 w 12192000"/>
              <a:gd name="connsiteY141" fmla="*/ 2131988 h 6858000"/>
              <a:gd name="connsiteX142" fmla="*/ 1687704 w 12192000"/>
              <a:gd name="connsiteY142" fmla="*/ 2139889 h 6858000"/>
              <a:gd name="connsiteX143" fmla="*/ 1633615 w 12192000"/>
              <a:gd name="connsiteY143" fmla="*/ 2160687 h 6858000"/>
              <a:gd name="connsiteX144" fmla="*/ 1554541 w 12192000"/>
              <a:gd name="connsiteY144" fmla="*/ 2095523 h 6858000"/>
              <a:gd name="connsiteX145" fmla="*/ 1732745 w 12192000"/>
              <a:gd name="connsiteY145" fmla="*/ 2095523 h 6858000"/>
              <a:gd name="connsiteX146" fmla="*/ 1733082 w 12192000"/>
              <a:gd name="connsiteY146" fmla="*/ 2095523 h 6858000"/>
              <a:gd name="connsiteX147" fmla="*/ 1733960 w 12192000"/>
              <a:gd name="connsiteY147" fmla="*/ 2095523 h 6858000"/>
              <a:gd name="connsiteX148" fmla="*/ 1735513 w 12192000"/>
              <a:gd name="connsiteY148" fmla="*/ 2095186 h 6858000"/>
              <a:gd name="connsiteX149" fmla="*/ 1736324 w 12192000"/>
              <a:gd name="connsiteY149" fmla="*/ 2095051 h 6858000"/>
              <a:gd name="connsiteX150" fmla="*/ 1752463 w 12192000"/>
              <a:gd name="connsiteY150" fmla="*/ 2074253 h 6858000"/>
              <a:gd name="connsiteX151" fmla="*/ 1752395 w 12192000"/>
              <a:gd name="connsiteY151" fmla="*/ 2074117 h 6858000"/>
              <a:gd name="connsiteX152" fmla="*/ 1633548 w 12192000"/>
              <a:gd name="connsiteY152" fmla="*/ 1961753 h 6858000"/>
              <a:gd name="connsiteX153" fmla="*/ 1366614 w 12192000"/>
              <a:gd name="connsiteY153" fmla="*/ 1961753 h 6858000"/>
              <a:gd name="connsiteX154" fmla="*/ 1287067 w 12192000"/>
              <a:gd name="connsiteY154" fmla="*/ 1992275 h 6858000"/>
              <a:gd name="connsiteX155" fmla="*/ 1287067 w 12192000"/>
              <a:gd name="connsiteY155" fmla="*/ 1982619 h 6858000"/>
              <a:gd name="connsiteX156" fmla="*/ 1267215 w 12192000"/>
              <a:gd name="connsiteY156" fmla="*/ 1963644 h 6858000"/>
              <a:gd name="connsiteX157" fmla="*/ 1247767 w 12192000"/>
              <a:gd name="connsiteY157" fmla="*/ 1982619 h 6858000"/>
              <a:gd name="connsiteX158" fmla="*/ 1247767 w 12192000"/>
              <a:gd name="connsiteY158" fmla="*/ 2272106 h 6858000"/>
              <a:gd name="connsiteX159" fmla="*/ 1267215 w 12192000"/>
              <a:gd name="connsiteY159" fmla="*/ 2291081 h 6858000"/>
              <a:gd name="connsiteX160" fmla="*/ 1287067 w 12192000"/>
              <a:gd name="connsiteY160" fmla="*/ 2272106 h 6858000"/>
              <a:gd name="connsiteX161" fmla="*/ 1287067 w 12192000"/>
              <a:gd name="connsiteY161" fmla="*/ 2169871 h 6858000"/>
              <a:gd name="connsiteX162" fmla="*/ 1366614 w 12192000"/>
              <a:gd name="connsiteY162" fmla="*/ 2200393 h 6858000"/>
              <a:gd name="connsiteX163" fmla="*/ 1486406 w 12192000"/>
              <a:gd name="connsiteY163" fmla="*/ 2081546 h 6858000"/>
              <a:gd name="connsiteX164" fmla="*/ 1366614 w 12192000"/>
              <a:gd name="connsiteY164" fmla="*/ 1961753 h 6858000"/>
              <a:gd name="connsiteX165" fmla="*/ 923368 w 12192000"/>
              <a:gd name="connsiteY165" fmla="*/ 1961753 h 6858000"/>
              <a:gd name="connsiteX166" fmla="*/ 803576 w 12192000"/>
              <a:gd name="connsiteY166" fmla="*/ 2080600 h 6858000"/>
              <a:gd name="connsiteX167" fmla="*/ 923368 w 12192000"/>
              <a:gd name="connsiteY167" fmla="*/ 2200393 h 6858000"/>
              <a:gd name="connsiteX168" fmla="*/ 1006157 w 12192000"/>
              <a:gd name="connsiteY168" fmla="*/ 2166629 h 6858000"/>
              <a:gd name="connsiteX169" fmla="*/ 1013112 w 12192000"/>
              <a:gd name="connsiteY169" fmla="*/ 2151841 h 6858000"/>
              <a:gd name="connsiteX170" fmla="*/ 993191 w 12192000"/>
              <a:gd name="connsiteY170" fmla="*/ 2131988 h 6858000"/>
              <a:gd name="connsiteX171" fmla="*/ 977458 w 12192000"/>
              <a:gd name="connsiteY171" fmla="*/ 2139889 h 6858000"/>
              <a:gd name="connsiteX172" fmla="*/ 923368 w 12192000"/>
              <a:gd name="connsiteY172" fmla="*/ 2160687 h 6858000"/>
              <a:gd name="connsiteX173" fmla="*/ 844295 w 12192000"/>
              <a:gd name="connsiteY173" fmla="*/ 2095523 h 6858000"/>
              <a:gd name="connsiteX174" fmla="*/ 1022836 w 12192000"/>
              <a:gd name="connsiteY174" fmla="*/ 2095523 h 6858000"/>
              <a:gd name="connsiteX175" fmla="*/ 1023241 w 12192000"/>
              <a:gd name="connsiteY175" fmla="*/ 2095523 h 6858000"/>
              <a:gd name="connsiteX176" fmla="*/ 1023781 w 12192000"/>
              <a:gd name="connsiteY176" fmla="*/ 2095523 h 6858000"/>
              <a:gd name="connsiteX177" fmla="*/ 1024794 w 12192000"/>
              <a:gd name="connsiteY177" fmla="*/ 2095321 h 6858000"/>
              <a:gd name="connsiteX178" fmla="*/ 1026820 w 12192000"/>
              <a:gd name="connsiteY178" fmla="*/ 2094916 h 6858000"/>
              <a:gd name="connsiteX179" fmla="*/ 1042284 w 12192000"/>
              <a:gd name="connsiteY179" fmla="*/ 2074253 h 6858000"/>
              <a:gd name="connsiteX180" fmla="*/ 1042216 w 12192000"/>
              <a:gd name="connsiteY180" fmla="*/ 2074117 h 6858000"/>
              <a:gd name="connsiteX181" fmla="*/ 923368 w 12192000"/>
              <a:gd name="connsiteY181" fmla="*/ 1961753 h 6858000"/>
              <a:gd name="connsiteX182" fmla="*/ 1962538 w 12192000"/>
              <a:gd name="connsiteY182" fmla="*/ 1886663 h 6858000"/>
              <a:gd name="connsiteX183" fmla="*/ 1938566 w 12192000"/>
              <a:gd name="connsiteY183" fmla="*/ 1910635 h 6858000"/>
              <a:gd name="connsiteX184" fmla="*/ 1962538 w 12192000"/>
              <a:gd name="connsiteY184" fmla="*/ 1934539 h 6858000"/>
              <a:gd name="connsiteX185" fmla="*/ 1986442 w 12192000"/>
              <a:gd name="connsiteY185" fmla="*/ 1910635 h 6858000"/>
              <a:gd name="connsiteX186" fmla="*/ 1962538 w 12192000"/>
              <a:gd name="connsiteY186" fmla="*/ 1886663 h 6858000"/>
              <a:gd name="connsiteX187" fmla="*/ 623279 w 12192000"/>
              <a:gd name="connsiteY187" fmla="*/ 1869713 h 6858000"/>
              <a:gd name="connsiteX188" fmla="*/ 578644 w 12192000"/>
              <a:gd name="connsiteY188" fmla="*/ 1914348 h 6858000"/>
              <a:gd name="connsiteX189" fmla="*/ 578644 w 12192000"/>
              <a:gd name="connsiteY189" fmla="*/ 1997339 h 6858000"/>
              <a:gd name="connsiteX190" fmla="*/ 623279 w 12192000"/>
              <a:gd name="connsiteY190" fmla="*/ 2041974 h 6858000"/>
              <a:gd name="connsiteX191" fmla="*/ 706270 w 12192000"/>
              <a:gd name="connsiteY191" fmla="*/ 2041974 h 6858000"/>
              <a:gd name="connsiteX192" fmla="*/ 750905 w 12192000"/>
              <a:gd name="connsiteY192" fmla="*/ 1997339 h 6858000"/>
              <a:gd name="connsiteX193" fmla="*/ 750905 w 12192000"/>
              <a:gd name="connsiteY193" fmla="*/ 1914348 h 6858000"/>
              <a:gd name="connsiteX194" fmla="*/ 706270 w 12192000"/>
              <a:gd name="connsiteY194" fmla="*/ 1869713 h 6858000"/>
              <a:gd name="connsiteX195" fmla="*/ 1012504 w 12192000"/>
              <a:gd name="connsiteY195" fmla="*/ 1820757 h 6858000"/>
              <a:gd name="connsiteX196" fmla="*/ 990152 w 12192000"/>
              <a:gd name="connsiteY196" fmla="*/ 1843108 h 6858000"/>
              <a:gd name="connsiteX197" fmla="*/ 990152 w 12192000"/>
              <a:gd name="connsiteY197" fmla="*/ 1884569 h 6858000"/>
              <a:gd name="connsiteX198" fmla="*/ 1012504 w 12192000"/>
              <a:gd name="connsiteY198" fmla="*/ 1906854 h 6858000"/>
              <a:gd name="connsiteX199" fmla="*/ 1054032 w 12192000"/>
              <a:gd name="connsiteY199" fmla="*/ 1906854 h 6858000"/>
              <a:gd name="connsiteX200" fmla="*/ 1076316 w 12192000"/>
              <a:gd name="connsiteY200" fmla="*/ 1884569 h 6858000"/>
              <a:gd name="connsiteX201" fmla="*/ 1076316 w 12192000"/>
              <a:gd name="connsiteY201" fmla="*/ 1843108 h 6858000"/>
              <a:gd name="connsiteX202" fmla="*/ 1054032 w 12192000"/>
              <a:gd name="connsiteY202" fmla="*/ 1820757 h 6858000"/>
              <a:gd name="connsiteX203" fmla="*/ 823293 w 12192000"/>
              <a:gd name="connsiteY203" fmla="*/ 1723518 h 6858000"/>
              <a:gd name="connsiteX204" fmla="*/ 783587 w 12192000"/>
              <a:gd name="connsiteY204" fmla="*/ 1763224 h 6858000"/>
              <a:gd name="connsiteX205" fmla="*/ 783587 w 12192000"/>
              <a:gd name="connsiteY205" fmla="*/ 1836963 h 6858000"/>
              <a:gd name="connsiteX206" fmla="*/ 823293 w 12192000"/>
              <a:gd name="connsiteY206" fmla="*/ 1876669 h 6858000"/>
              <a:gd name="connsiteX207" fmla="*/ 897032 w 12192000"/>
              <a:gd name="connsiteY207" fmla="*/ 1876669 h 6858000"/>
              <a:gd name="connsiteX208" fmla="*/ 936738 w 12192000"/>
              <a:gd name="connsiteY208" fmla="*/ 1836963 h 6858000"/>
              <a:gd name="connsiteX209" fmla="*/ 936738 w 12192000"/>
              <a:gd name="connsiteY209" fmla="*/ 1763224 h 6858000"/>
              <a:gd name="connsiteX210" fmla="*/ 897032 w 12192000"/>
              <a:gd name="connsiteY210" fmla="*/ 1723518 h 6858000"/>
              <a:gd name="connsiteX211" fmla="*/ 0 w 12192000"/>
              <a:gd name="connsiteY211" fmla="*/ 0 h 6858000"/>
              <a:gd name="connsiteX212" fmla="*/ 12192000 w 12192000"/>
              <a:gd name="connsiteY212" fmla="*/ 0 h 6858000"/>
              <a:gd name="connsiteX213" fmla="*/ 12192000 w 12192000"/>
              <a:gd name="connsiteY213" fmla="*/ 6858000 h 6858000"/>
              <a:gd name="connsiteX214" fmla="*/ 0 w 12192000"/>
              <a:gd name="connsiteY2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12192000" h="6858000">
                <a:moveTo>
                  <a:pt x="774539" y="2249957"/>
                </a:moveTo>
                <a:cubicBezTo>
                  <a:pt x="756712" y="2249957"/>
                  <a:pt x="742262" y="2264407"/>
                  <a:pt x="742262" y="2282235"/>
                </a:cubicBezTo>
                <a:lnTo>
                  <a:pt x="742262" y="2342131"/>
                </a:lnTo>
                <a:cubicBezTo>
                  <a:pt x="742262" y="2359958"/>
                  <a:pt x="756712" y="2374341"/>
                  <a:pt x="774539" y="2374341"/>
                </a:cubicBezTo>
                <a:lnTo>
                  <a:pt x="834436" y="2374341"/>
                </a:lnTo>
                <a:cubicBezTo>
                  <a:pt x="852263" y="2374341"/>
                  <a:pt x="866714" y="2359958"/>
                  <a:pt x="866714" y="2342131"/>
                </a:cubicBezTo>
                <a:lnTo>
                  <a:pt x="866714" y="2282235"/>
                </a:lnTo>
                <a:cubicBezTo>
                  <a:pt x="866714" y="2264340"/>
                  <a:pt x="852263" y="2249957"/>
                  <a:pt x="834436" y="2249957"/>
                </a:cubicBezTo>
                <a:close/>
                <a:moveTo>
                  <a:pt x="2540026" y="2168925"/>
                </a:moveTo>
                <a:lnTo>
                  <a:pt x="2541916" y="2168925"/>
                </a:lnTo>
                <a:cubicBezTo>
                  <a:pt x="2545360" y="2168925"/>
                  <a:pt x="2545428" y="2172436"/>
                  <a:pt x="2545428" y="2172572"/>
                </a:cubicBezTo>
                <a:cubicBezTo>
                  <a:pt x="2545428" y="2172572"/>
                  <a:pt x="2545428" y="2176353"/>
                  <a:pt x="2541916" y="2176353"/>
                </a:cubicBezTo>
                <a:lnTo>
                  <a:pt x="2540026" y="2176353"/>
                </a:lnTo>
                <a:close/>
                <a:moveTo>
                  <a:pt x="2538743" y="2164603"/>
                </a:moveTo>
                <a:cubicBezTo>
                  <a:pt x="2536987" y="2164603"/>
                  <a:pt x="2535704" y="2165954"/>
                  <a:pt x="2535704" y="2167844"/>
                </a:cubicBezTo>
                <a:lnTo>
                  <a:pt x="2535704" y="2188035"/>
                </a:lnTo>
                <a:cubicBezTo>
                  <a:pt x="2535704" y="2189183"/>
                  <a:pt x="2536717" y="2190128"/>
                  <a:pt x="2537932" y="2190128"/>
                </a:cubicBezTo>
                <a:cubicBezTo>
                  <a:pt x="2539148" y="2190128"/>
                  <a:pt x="2540093" y="2189250"/>
                  <a:pt x="2540093" y="2188035"/>
                </a:cubicBezTo>
                <a:lnTo>
                  <a:pt x="2540093" y="2180540"/>
                </a:lnTo>
                <a:lnTo>
                  <a:pt x="2541781" y="2180540"/>
                </a:lnTo>
                <a:lnTo>
                  <a:pt x="2545698" y="2188980"/>
                </a:lnTo>
                <a:cubicBezTo>
                  <a:pt x="2546035" y="2189723"/>
                  <a:pt x="2546778" y="2190128"/>
                  <a:pt x="2547589" y="2190128"/>
                </a:cubicBezTo>
                <a:cubicBezTo>
                  <a:pt x="2547926" y="2190128"/>
                  <a:pt x="2548332" y="2190061"/>
                  <a:pt x="2548601" y="2189926"/>
                </a:cubicBezTo>
                <a:cubicBezTo>
                  <a:pt x="2549412" y="2189589"/>
                  <a:pt x="2549884" y="2188913"/>
                  <a:pt x="2549884" y="2188103"/>
                </a:cubicBezTo>
                <a:cubicBezTo>
                  <a:pt x="2549884" y="2187832"/>
                  <a:pt x="2549884" y="2187562"/>
                  <a:pt x="2549682" y="2187225"/>
                </a:cubicBezTo>
                <a:lnTo>
                  <a:pt x="2546035" y="2179526"/>
                </a:lnTo>
                <a:cubicBezTo>
                  <a:pt x="2548466" y="2178041"/>
                  <a:pt x="2549884" y="2175475"/>
                  <a:pt x="2549884" y="2172504"/>
                </a:cubicBezTo>
                <a:cubicBezTo>
                  <a:pt x="2549884" y="2168047"/>
                  <a:pt x="2546441" y="2164603"/>
                  <a:pt x="2541916" y="2164603"/>
                </a:cubicBezTo>
                <a:close/>
                <a:moveTo>
                  <a:pt x="2542390" y="2160213"/>
                </a:moveTo>
                <a:cubicBezTo>
                  <a:pt x="2552317" y="2160213"/>
                  <a:pt x="2560690" y="2167979"/>
                  <a:pt x="2560690" y="2177568"/>
                </a:cubicBezTo>
                <a:cubicBezTo>
                  <a:pt x="2560690" y="2187157"/>
                  <a:pt x="2552451" y="2194922"/>
                  <a:pt x="2542390" y="2194922"/>
                </a:cubicBezTo>
                <a:cubicBezTo>
                  <a:pt x="2532328" y="2194922"/>
                  <a:pt x="2524427" y="2187157"/>
                  <a:pt x="2524427" y="2177568"/>
                </a:cubicBezTo>
                <a:cubicBezTo>
                  <a:pt x="2524427" y="2167979"/>
                  <a:pt x="2532463" y="2160213"/>
                  <a:pt x="2542390" y="2160213"/>
                </a:cubicBezTo>
                <a:close/>
                <a:moveTo>
                  <a:pt x="2542390" y="2156027"/>
                </a:moveTo>
                <a:cubicBezTo>
                  <a:pt x="2530370" y="2156027"/>
                  <a:pt x="2520241" y="2165886"/>
                  <a:pt x="2520241" y="2177501"/>
                </a:cubicBezTo>
                <a:cubicBezTo>
                  <a:pt x="2520241" y="2189116"/>
                  <a:pt x="2530370" y="2198974"/>
                  <a:pt x="2542390" y="2198974"/>
                </a:cubicBezTo>
                <a:cubicBezTo>
                  <a:pt x="2554409" y="2198974"/>
                  <a:pt x="2564606" y="2189318"/>
                  <a:pt x="2564606" y="2177501"/>
                </a:cubicBezTo>
                <a:cubicBezTo>
                  <a:pt x="2564606" y="2165684"/>
                  <a:pt x="2554612" y="2156027"/>
                  <a:pt x="2542390" y="2156027"/>
                </a:cubicBezTo>
                <a:close/>
                <a:moveTo>
                  <a:pt x="647724" y="2108961"/>
                </a:moveTo>
                <a:cubicBezTo>
                  <a:pt x="632665" y="2108961"/>
                  <a:pt x="620443" y="2121183"/>
                  <a:pt x="620443" y="2136309"/>
                </a:cubicBezTo>
                <a:lnTo>
                  <a:pt x="620443" y="2186955"/>
                </a:lnTo>
                <a:cubicBezTo>
                  <a:pt x="620443" y="2202013"/>
                  <a:pt x="632665" y="2214236"/>
                  <a:pt x="647724" y="2214236"/>
                </a:cubicBezTo>
                <a:lnTo>
                  <a:pt x="698369" y="2214236"/>
                </a:lnTo>
                <a:cubicBezTo>
                  <a:pt x="713427" y="2214236"/>
                  <a:pt x="725649" y="2202081"/>
                  <a:pt x="725649" y="2186955"/>
                </a:cubicBezTo>
                <a:lnTo>
                  <a:pt x="725649" y="2136309"/>
                </a:lnTo>
                <a:cubicBezTo>
                  <a:pt x="725649" y="2121183"/>
                  <a:pt x="713427" y="2108961"/>
                  <a:pt x="698369" y="2108961"/>
                </a:cubicBezTo>
                <a:close/>
                <a:moveTo>
                  <a:pt x="1366614" y="2001526"/>
                </a:moveTo>
                <a:cubicBezTo>
                  <a:pt x="1411519" y="2001526"/>
                  <a:pt x="1446633" y="2037113"/>
                  <a:pt x="1446633" y="2081546"/>
                </a:cubicBezTo>
                <a:cubicBezTo>
                  <a:pt x="1446633" y="2125978"/>
                  <a:pt x="1410979" y="2161092"/>
                  <a:pt x="1366614" y="2161092"/>
                </a:cubicBezTo>
                <a:cubicBezTo>
                  <a:pt x="1322249" y="2161092"/>
                  <a:pt x="1287067" y="2126451"/>
                  <a:pt x="1287067" y="2081546"/>
                </a:cubicBezTo>
                <a:cubicBezTo>
                  <a:pt x="1287067" y="2036640"/>
                  <a:pt x="1322182" y="2001526"/>
                  <a:pt x="1366614" y="2001526"/>
                </a:cubicBezTo>
                <a:close/>
                <a:moveTo>
                  <a:pt x="2134393" y="2001053"/>
                </a:moveTo>
                <a:cubicBezTo>
                  <a:pt x="2178758" y="2001053"/>
                  <a:pt x="2213940" y="2035762"/>
                  <a:pt x="2213940" y="2080600"/>
                </a:cubicBezTo>
                <a:cubicBezTo>
                  <a:pt x="2213940" y="2125438"/>
                  <a:pt x="2178826" y="2160619"/>
                  <a:pt x="2134393" y="2160619"/>
                </a:cubicBezTo>
                <a:cubicBezTo>
                  <a:pt x="2089488" y="2160619"/>
                  <a:pt x="2054374" y="2125033"/>
                  <a:pt x="2054374" y="2080600"/>
                </a:cubicBezTo>
                <a:cubicBezTo>
                  <a:pt x="2054374" y="2036168"/>
                  <a:pt x="2090028" y="2001053"/>
                  <a:pt x="2134393" y="2001053"/>
                </a:cubicBezTo>
                <a:close/>
                <a:moveTo>
                  <a:pt x="1633548" y="2001053"/>
                </a:moveTo>
                <a:cubicBezTo>
                  <a:pt x="1669404" y="2001053"/>
                  <a:pt x="1699183" y="2024080"/>
                  <a:pt x="1709380" y="2056156"/>
                </a:cubicBezTo>
                <a:lnTo>
                  <a:pt x="1557242" y="2056156"/>
                </a:lnTo>
                <a:cubicBezTo>
                  <a:pt x="1567439" y="2024080"/>
                  <a:pt x="1597218" y="2001053"/>
                  <a:pt x="1633548" y="2001053"/>
                </a:cubicBezTo>
                <a:close/>
                <a:moveTo>
                  <a:pt x="923368" y="2001053"/>
                </a:moveTo>
                <a:cubicBezTo>
                  <a:pt x="959225" y="2001053"/>
                  <a:pt x="989005" y="2024080"/>
                  <a:pt x="999201" y="2056156"/>
                </a:cubicBezTo>
                <a:lnTo>
                  <a:pt x="847063" y="2056156"/>
                </a:lnTo>
                <a:cubicBezTo>
                  <a:pt x="857260" y="2024080"/>
                  <a:pt x="887039" y="2001053"/>
                  <a:pt x="923368" y="2001053"/>
                </a:cubicBezTo>
                <a:close/>
                <a:moveTo>
                  <a:pt x="1072603" y="1964994"/>
                </a:moveTo>
                <a:cubicBezTo>
                  <a:pt x="1068889" y="1964994"/>
                  <a:pt x="1065647" y="1965939"/>
                  <a:pt x="1062406" y="1967762"/>
                </a:cubicBezTo>
                <a:cubicBezTo>
                  <a:pt x="1056396" y="1971004"/>
                  <a:pt x="1053155" y="1977959"/>
                  <a:pt x="1053155" y="1984442"/>
                </a:cubicBezTo>
                <a:cubicBezTo>
                  <a:pt x="1053155" y="1987683"/>
                  <a:pt x="1054100" y="1991397"/>
                  <a:pt x="1055923" y="1994165"/>
                </a:cubicBezTo>
                <a:lnTo>
                  <a:pt x="1111431" y="2081545"/>
                </a:lnTo>
                <a:lnTo>
                  <a:pt x="1055923" y="2168925"/>
                </a:lnTo>
                <a:cubicBezTo>
                  <a:pt x="1054100" y="2171693"/>
                  <a:pt x="1053155" y="2174934"/>
                  <a:pt x="1053155" y="2178176"/>
                </a:cubicBezTo>
                <a:cubicBezTo>
                  <a:pt x="1053155" y="2185064"/>
                  <a:pt x="1056869" y="2192019"/>
                  <a:pt x="1061933" y="2195260"/>
                </a:cubicBezTo>
                <a:cubicBezTo>
                  <a:pt x="1065174" y="2197083"/>
                  <a:pt x="1069294" y="2198029"/>
                  <a:pt x="1073007" y="2198029"/>
                </a:cubicBezTo>
                <a:cubicBezTo>
                  <a:pt x="1079490" y="2198029"/>
                  <a:pt x="1085500" y="2195260"/>
                  <a:pt x="1089214" y="2189723"/>
                </a:cubicBezTo>
                <a:lnTo>
                  <a:pt x="1089349" y="2189723"/>
                </a:lnTo>
                <a:lnTo>
                  <a:pt x="1134660" y="2118482"/>
                </a:lnTo>
                <a:lnTo>
                  <a:pt x="1180443" y="2189723"/>
                </a:lnTo>
                <a:cubicBezTo>
                  <a:pt x="1184157" y="2195260"/>
                  <a:pt x="1190167" y="2198029"/>
                  <a:pt x="1196649" y="2198029"/>
                </a:cubicBezTo>
                <a:cubicBezTo>
                  <a:pt x="1200296" y="2198029"/>
                  <a:pt x="1204482" y="2197083"/>
                  <a:pt x="1207724" y="2195260"/>
                </a:cubicBezTo>
                <a:cubicBezTo>
                  <a:pt x="1212788" y="2192019"/>
                  <a:pt x="1216503" y="2185131"/>
                  <a:pt x="1216503" y="2178176"/>
                </a:cubicBezTo>
                <a:cubicBezTo>
                  <a:pt x="1216503" y="2174934"/>
                  <a:pt x="1215557" y="2171693"/>
                  <a:pt x="1213734" y="2168925"/>
                </a:cubicBezTo>
                <a:lnTo>
                  <a:pt x="1158227" y="2081545"/>
                </a:lnTo>
                <a:lnTo>
                  <a:pt x="1213734" y="1994165"/>
                </a:lnTo>
                <a:cubicBezTo>
                  <a:pt x="1215557" y="1991397"/>
                  <a:pt x="1216503" y="1987683"/>
                  <a:pt x="1216503" y="1984442"/>
                </a:cubicBezTo>
                <a:cubicBezTo>
                  <a:pt x="1216503" y="1977959"/>
                  <a:pt x="1213261" y="1971004"/>
                  <a:pt x="1207252" y="1967762"/>
                </a:cubicBezTo>
                <a:cubicBezTo>
                  <a:pt x="1204010" y="1965939"/>
                  <a:pt x="1200768" y="1964994"/>
                  <a:pt x="1197055" y="1964994"/>
                </a:cubicBezTo>
                <a:cubicBezTo>
                  <a:pt x="1190572" y="1964994"/>
                  <a:pt x="1184090" y="1967762"/>
                  <a:pt x="1180376" y="1973300"/>
                </a:cubicBezTo>
                <a:lnTo>
                  <a:pt x="1134592" y="2044946"/>
                </a:lnTo>
                <a:lnTo>
                  <a:pt x="1089282" y="1973300"/>
                </a:lnTo>
                <a:cubicBezTo>
                  <a:pt x="1085568" y="1967762"/>
                  <a:pt x="1079085" y="1964994"/>
                  <a:pt x="1072603" y="1964994"/>
                </a:cubicBezTo>
                <a:close/>
                <a:moveTo>
                  <a:pt x="1962808" y="1963576"/>
                </a:moveTo>
                <a:cubicBezTo>
                  <a:pt x="1952206" y="1963576"/>
                  <a:pt x="1942955" y="1972354"/>
                  <a:pt x="1942955" y="1982551"/>
                </a:cubicBezTo>
                <a:lnTo>
                  <a:pt x="1942955" y="2179595"/>
                </a:lnTo>
                <a:cubicBezTo>
                  <a:pt x="1942955" y="2189792"/>
                  <a:pt x="1952206" y="2198570"/>
                  <a:pt x="1962808" y="2198570"/>
                </a:cubicBezTo>
                <a:cubicBezTo>
                  <a:pt x="1972532" y="2198570"/>
                  <a:pt x="1982256" y="2189792"/>
                  <a:pt x="1982256" y="2179595"/>
                </a:cubicBezTo>
                <a:lnTo>
                  <a:pt x="1982256" y="1982551"/>
                </a:lnTo>
                <a:cubicBezTo>
                  <a:pt x="1982256" y="1972354"/>
                  <a:pt x="1972532" y="1963576"/>
                  <a:pt x="1962808" y="1963576"/>
                </a:cubicBezTo>
                <a:close/>
                <a:moveTo>
                  <a:pt x="2391468" y="1961753"/>
                </a:moveTo>
                <a:cubicBezTo>
                  <a:pt x="2368374" y="1961753"/>
                  <a:pt x="2347103" y="1968641"/>
                  <a:pt x="2330423" y="1981606"/>
                </a:cubicBezTo>
                <a:cubicBezTo>
                  <a:pt x="2329951" y="1971882"/>
                  <a:pt x="2320227" y="1963576"/>
                  <a:pt x="2310976" y="1963576"/>
                </a:cubicBezTo>
                <a:cubicBezTo>
                  <a:pt x="2300374" y="1963576"/>
                  <a:pt x="2291123" y="1972354"/>
                  <a:pt x="2291123" y="1982551"/>
                </a:cubicBezTo>
                <a:lnTo>
                  <a:pt x="2291123" y="2179595"/>
                </a:lnTo>
                <a:cubicBezTo>
                  <a:pt x="2291123" y="2189791"/>
                  <a:pt x="2300307" y="2198570"/>
                  <a:pt x="2310976" y="2198570"/>
                </a:cubicBezTo>
                <a:cubicBezTo>
                  <a:pt x="2320699" y="2198570"/>
                  <a:pt x="2330423" y="2189791"/>
                  <a:pt x="2330423" y="2179595"/>
                </a:cubicBezTo>
                <a:lnTo>
                  <a:pt x="2330423" y="2059802"/>
                </a:lnTo>
                <a:cubicBezTo>
                  <a:pt x="2330423" y="2013546"/>
                  <a:pt x="2359123" y="2000581"/>
                  <a:pt x="2391940" y="2000581"/>
                </a:cubicBezTo>
                <a:cubicBezTo>
                  <a:pt x="2424759" y="2000581"/>
                  <a:pt x="2453458" y="2029280"/>
                  <a:pt x="2453458" y="2062098"/>
                </a:cubicBezTo>
                <a:lnTo>
                  <a:pt x="2453390" y="2062098"/>
                </a:lnTo>
                <a:lnTo>
                  <a:pt x="2453390" y="2179595"/>
                </a:lnTo>
                <a:cubicBezTo>
                  <a:pt x="2453390" y="2189791"/>
                  <a:pt x="2462641" y="2198570"/>
                  <a:pt x="2473310" y="2198570"/>
                </a:cubicBezTo>
                <a:cubicBezTo>
                  <a:pt x="2483034" y="2198570"/>
                  <a:pt x="2492758" y="2189791"/>
                  <a:pt x="2492758" y="2179595"/>
                </a:cubicBezTo>
                <a:lnTo>
                  <a:pt x="2492758" y="2056561"/>
                </a:lnTo>
                <a:cubicBezTo>
                  <a:pt x="2492758" y="2003822"/>
                  <a:pt x="2445152" y="1961753"/>
                  <a:pt x="2391468" y="1961753"/>
                </a:cubicBezTo>
                <a:close/>
                <a:moveTo>
                  <a:pt x="2134393" y="1961753"/>
                </a:moveTo>
                <a:cubicBezTo>
                  <a:pt x="2067812" y="1961753"/>
                  <a:pt x="2014601" y="2013951"/>
                  <a:pt x="2014601" y="2080600"/>
                </a:cubicBezTo>
                <a:cubicBezTo>
                  <a:pt x="2014601" y="2147249"/>
                  <a:pt x="2067812" y="2200393"/>
                  <a:pt x="2134393" y="2200393"/>
                </a:cubicBezTo>
                <a:cubicBezTo>
                  <a:pt x="2164916" y="2200393"/>
                  <a:pt x="2192669" y="2188846"/>
                  <a:pt x="2213940" y="2169871"/>
                </a:cubicBezTo>
                <a:lnTo>
                  <a:pt x="2213940" y="2179595"/>
                </a:lnTo>
                <a:cubicBezTo>
                  <a:pt x="2213940" y="2189791"/>
                  <a:pt x="2223123" y="2198569"/>
                  <a:pt x="2233792" y="2198569"/>
                </a:cubicBezTo>
                <a:cubicBezTo>
                  <a:pt x="2243516" y="2198569"/>
                  <a:pt x="2253240" y="2189791"/>
                  <a:pt x="2253240" y="2179595"/>
                </a:cubicBezTo>
                <a:lnTo>
                  <a:pt x="2253240" y="1982551"/>
                </a:lnTo>
                <a:cubicBezTo>
                  <a:pt x="2253240" y="1972354"/>
                  <a:pt x="2243516" y="1963576"/>
                  <a:pt x="2233792" y="1963576"/>
                </a:cubicBezTo>
                <a:cubicBezTo>
                  <a:pt x="2223191" y="1963576"/>
                  <a:pt x="2213940" y="1972354"/>
                  <a:pt x="2213940" y="1982551"/>
                </a:cubicBezTo>
                <a:lnTo>
                  <a:pt x="2213940" y="1992275"/>
                </a:lnTo>
                <a:cubicBezTo>
                  <a:pt x="2192669" y="1973300"/>
                  <a:pt x="2164916" y="1961753"/>
                  <a:pt x="2134393" y="1961753"/>
                </a:cubicBezTo>
                <a:close/>
                <a:moveTo>
                  <a:pt x="1884612" y="1961753"/>
                </a:moveTo>
                <a:cubicBezTo>
                  <a:pt x="1861990" y="1962158"/>
                  <a:pt x="1841192" y="1969113"/>
                  <a:pt x="1824985" y="1981606"/>
                </a:cubicBezTo>
                <a:cubicBezTo>
                  <a:pt x="1824512" y="1971882"/>
                  <a:pt x="1814789" y="1963576"/>
                  <a:pt x="1805538" y="1963576"/>
                </a:cubicBezTo>
                <a:cubicBezTo>
                  <a:pt x="1794868" y="1963576"/>
                  <a:pt x="1785617" y="1972354"/>
                  <a:pt x="1785617" y="1982551"/>
                </a:cubicBezTo>
                <a:lnTo>
                  <a:pt x="1785617" y="2179595"/>
                </a:lnTo>
                <a:cubicBezTo>
                  <a:pt x="1785617" y="2189791"/>
                  <a:pt x="1794868" y="2198570"/>
                  <a:pt x="1805538" y="2198570"/>
                </a:cubicBezTo>
                <a:cubicBezTo>
                  <a:pt x="1815261" y="2198570"/>
                  <a:pt x="1824985" y="2189791"/>
                  <a:pt x="1824985" y="2179595"/>
                </a:cubicBezTo>
                <a:lnTo>
                  <a:pt x="1824985" y="2059802"/>
                </a:lnTo>
                <a:cubicBezTo>
                  <a:pt x="1824985" y="2013546"/>
                  <a:pt x="1853617" y="2002472"/>
                  <a:pt x="1884612" y="2001526"/>
                </a:cubicBezTo>
                <a:cubicBezTo>
                  <a:pt x="1896631" y="2001526"/>
                  <a:pt x="1906355" y="1991802"/>
                  <a:pt x="1906355" y="1981201"/>
                </a:cubicBezTo>
                <a:cubicBezTo>
                  <a:pt x="1906355" y="1971477"/>
                  <a:pt x="1897104" y="1961753"/>
                  <a:pt x="1884612" y="1961753"/>
                </a:cubicBezTo>
                <a:close/>
                <a:moveTo>
                  <a:pt x="1633548" y="1961753"/>
                </a:moveTo>
                <a:cubicBezTo>
                  <a:pt x="1569735" y="1961753"/>
                  <a:pt x="1513755" y="2014964"/>
                  <a:pt x="1513755" y="2080600"/>
                </a:cubicBezTo>
                <a:cubicBezTo>
                  <a:pt x="1513755" y="2146236"/>
                  <a:pt x="1566966" y="2200393"/>
                  <a:pt x="1633548" y="2200393"/>
                </a:cubicBezTo>
                <a:cubicBezTo>
                  <a:pt x="1665420" y="2200393"/>
                  <a:pt x="1695064" y="2187900"/>
                  <a:pt x="1716336" y="2166629"/>
                </a:cubicBezTo>
                <a:cubicBezTo>
                  <a:pt x="1720522" y="2162915"/>
                  <a:pt x="1723291" y="2157378"/>
                  <a:pt x="1723291" y="2151841"/>
                </a:cubicBezTo>
                <a:cubicBezTo>
                  <a:pt x="1723291" y="2141239"/>
                  <a:pt x="1714040" y="2131988"/>
                  <a:pt x="1703438" y="2131988"/>
                </a:cubicBezTo>
                <a:cubicBezTo>
                  <a:pt x="1697428" y="2131988"/>
                  <a:pt x="1691891" y="2135702"/>
                  <a:pt x="1687704" y="2139889"/>
                </a:cubicBezTo>
                <a:cubicBezTo>
                  <a:pt x="1674266" y="2154204"/>
                  <a:pt x="1654414" y="2160687"/>
                  <a:pt x="1633615" y="2160687"/>
                </a:cubicBezTo>
                <a:cubicBezTo>
                  <a:pt x="1593842" y="2160687"/>
                  <a:pt x="1561497" y="2133406"/>
                  <a:pt x="1554541" y="2095523"/>
                </a:cubicBezTo>
                <a:lnTo>
                  <a:pt x="1732745" y="2095523"/>
                </a:lnTo>
                <a:cubicBezTo>
                  <a:pt x="1732745" y="2095523"/>
                  <a:pt x="1733015" y="2095523"/>
                  <a:pt x="1733082" y="2095523"/>
                </a:cubicBezTo>
                <a:lnTo>
                  <a:pt x="1733960" y="2095523"/>
                </a:lnTo>
                <a:cubicBezTo>
                  <a:pt x="1734500" y="2095523"/>
                  <a:pt x="1735040" y="2095321"/>
                  <a:pt x="1735513" y="2095186"/>
                </a:cubicBezTo>
                <a:cubicBezTo>
                  <a:pt x="1735783" y="2095186"/>
                  <a:pt x="1736053" y="2095118"/>
                  <a:pt x="1736324" y="2095051"/>
                </a:cubicBezTo>
                <a:cubicBezTo>
                  <a:pt x="1745034" y="2093025"/>
                  <a:pt x="1752463" y="2084854"/>
                  <a:pt x="1752463" y="2074253"/>
                </a:cubicBezTo>
                <a:lnTo>
                  <a:pt x="1752395" y="2074117"/>
                </a:lnTo>
                <a:cubicBezTo>
                  <a:pt x="1751450" y="2013546"/>
                  <a:pt x="1697361" y="1961753"/>
                  <a:pt x="1633548" y="1961753"/>
                </a:cubicBezTo>
                <a:close/>
                <a:moveTo>
                  <a:pt x="1366614" y="1961753"/>
                </a:moveTo>
                <a:cubicBezTo>
                  <a:pt x="1336092" y="1961753"/>
                  <a:pt x="1307865" y="1973300"/>
                  <a:pt x="1287067" y="1992275"/>
                </a:cubicBezTo>
                <a:lnTo>
                  <a:pt x="1287067" y="1982619"/>
                </a:lnTo>
                <a:cubicBezTo>
                  <a:pt x="1287067" y="1972423"/>
                  <a:pt x="1277816" y="1963644"/>
                  <a:pt x="1267215" y="1963644"/>
                </a:cubicBezTo>
                <a:cubicBezTo>
                  <a:pt x="1257491" y="1963644"/>
                  <a:pt x="1247767" y="1972423"/>
                  <a:pt x="1247767" y="1982619"/>
                </a:cubicBezTo>
                <a:lnTo>
                  <a:pt x="1247767" y="2272106"/>
                </a:lnTo>
                <a:cubicBezTo>
                  <a:pt x="1247767" y="2282303"/>
                  <a:pt x="1257491" y="2291081"/>
                  <a:pt x="1267215" y="2291081"/>
                </a:cubicBezTo>
                <a:cubicBezTo>
                  <a:pt x="1277816" y="2291081"/>
                  <a:pt x="1287067" y="2282303"/>
                  <a:pt x="1287067" y="2272106"/>
                </a:cubicBezTo>
                <a:lnTo>
                  <a:pt x="1287067" y="2169871"/>
                </a:lnTo>
                <a:cubicBezTo>
                  <a:pt x="1307865" y="2188846"/>
                  <a:pt x="1336092" y="2200393"/>
                  <a:pt x="1366614" y="2200393"/>
                </a:cubicBezTo>
                <a:cubicBezTo>
                  <a:pt x="1433195" y="2200393"/>
                  <a:pt x="1486406" y="2148127"/>
                  <a:pt x="1486406" y="2081546"/>
                </a:cubicBezTo>
                <a:cubicBezTo>
                  <a:pt x="1486406" y="2014964"/>
                  <a:pt x="1433195" y="1961753"/>
                  <a:pt x="1366614" y="1961753"/>
                </a:cubicBezTo>
                <a:close/>
                <a:moveTo>
                  <a:pt x="923368" y="1961753"/>
                </a:moveTo>
                <a:cubicBezTo>
                  <a:pt x="859556" y="1961753"/>
                  <a:pt x="803576" y="2014964"/>
                  <a:pt x="803576" y="2080600"/>
                </a:cubicBezTo>
                <a:cubicBezTo>
                  <a:pt x="803576" y="2146236"/>
                  <a:pt x="856720" y="2200393"/>
                  <a:pt x="923368" y="2200393"/>
                </a:cubicBezTo>
                <a:cubicBezTo>
                  <a:pt x="955309" y="2200393"/>
                  <a:pt x="984886" y="2187900"/>
                  <a:pt x="1006157" y="2166629"/>
                </a:cubicBezTo>
                <a:cubicBezTo>
                  <a:pt x="1010343" y="2162915"/>
                  <a:pt x="1013112" y="2157378"/>
                  <a:pt x="1013112" y="2151841"/>
                </a:cubicBezTo>
                <a:cubicBezTo>
                  <a:pt x="1013112" y="2141239"/>
                  <a:pt x="1003860" y="2131988"/>
                  <a:pt x="993191" y="2131988"/>
                </a:cubicBezTo>
                <a:cubicBezTo>
                  <a:pt x="987182" y="2131988"/>
                  <a:pt x="981644" y="2135702"/>
                  <a:pt x="977458" y="2139889"/>
                </a:cubicBezTo>
                <a:cubicBezTo>
                  <a:pt x="964020" y="2154204"/>
                  <a:pt x="944167" y="2160687"/>
                  <a:pt x="923368" y="2160687"/>
                </a:cubicBezTo>
                <a:cubicBezTo>
                  <a:pt x="883595" y="2160687"/>
                  <a:pt x="851250" y="2133406"/>
                  <a:pt x="844295" y="2095523"/>
                </a:cubicBezTo>
                <a:lnTo>
                  <a:pt x="1022836" y="2095523"/>
                </a:lnTo>
                <a:cubicBezTo>
                  <a:pt x="1022836" y="2095523"/>
                  <a:pt x="1023106" y="2095523"/>
                  <a:pt x="1023241" y="2095523"/>
                </a:cubicBezTo>
                <a:lnTo>
                  <a:pt x="1023781" y="2095523"/>
                </a:lnTo>
                <a:cubicBezTo>
                  <a:pt x="1023781" y="2095523"/>
                  <a:pt x="1024457" y="2095388"/>
                  <a:pt x="1024794" y="2095321"/>
                </a:cubicBezTo>
                <a:cubicBezTo>
                  <a:pt x="1025469" y="2095253"/>
                  <a:pt x="1026145" y="2095118"/>
                  <a:pt x="1026820" y="2094916"/>
                </a:cubicBezTo>
                <a:cubicBezTo>
                  <a:pt x="1035261" y="2092620"/>
                  <a:pt x="1042284" y="2084584"/>
                  <a:pt x="1042284" y="2074253"/>
                </a:cubicBezTo>
                <a:lnTo>
                  <a:pt x="1042216" y="2074117"/>
                </a:lnTo>
                <a:cubicBezTo>
                  <a:pt x="1041271" y="2013546"/>
                  <a:pt x="987182" y="1961753"/>
                  <a:pt x="923368" y="1961753"/>
                </a:cubicBezTo>
                <a:close/>
                <a:moveTo>
                  <a:pt x="1962538" y="1886663"/>
                </a:moveTo>
                <a:cubicBezTo>
                  <a:pt x="1949303" y="1886663"/>
                  <a:pt x="1938566" y="1897400"/>
                  <a:pt x="1938566" y="1910635"/>
                </a:cubicBezTo>
                <a:cubicBezTo>
                  <a:pt x="1938566" y="1923870"/>
                  <a:pt x="1949370" y="1934539"/>
                  <a:pt x="1962538" y="1934539"/>
                </a:cubicBezTo>
                <a:cubicBezTo>
                  <a:pt x="1975706" y="1934539"/>
                  <a:pt x="1986442" y="1923870"/>
                  <a:pt x="1986442" y="1910635"/>
                </a:cubicBezTo>
                <a:cubicBezTo>
                  <a:pt x="1986442" y="1897400"/>
                  <a:pt x="1975773" y="1886663"/>
                  <a:pt x="1962538" y="1886663"/>
                </a:cubicBezTo>
                <a:close/>
                <a:moveTo>
                  <a:pt x="623279" y="1869713"/>
                </a:moveTo>
                <a:cubicBezTo>
                  <a:pt x="598632" y="1869713"/>
                  <a:pt x="578644" y="1889701"/>
                  <a:pt x="578644" y="1914348"/>
                </a:cubicBezTo>
                <a:lnTo>
                  <a:pt x="578644" y="1997339"/>
                </a:lnTo>
                <a:cubicBezTo>
                  <a:pt x="578644" y="2022053"/>
                  <a:pt x="598632" y="2041974"/>
                  <a:pt x="623279" y="2041974"/>
                </a:cubicBezTo>
                <a:lnTo>
                  <a:pt x="706270" y="2041974"/>
                </a:lnTo>
                <a:cubicBezTo>
                  <a:pt x="730917" y="2041974"/>
                  <a:pt x="750905" y="2022053"/>
                  <a:pt x="750905" y="1997339"/>
                </a:cubicBezTo>
                <a:lnTo>
                  <a:pt x="750905" y="1914348"/>
                </a:lnTo>
                <a:cubicBezTo>
                  <a:pt x="750905" y="1889701"/>
                  <a:pt x="730917" y="1869713"/>
                  <a:pt x="706270" y="1869713"/>
                </a:cubicBezTo>
                <a:close/>
                <a:moveTo>
                  <a:pt x="1012504" y="1820757"/>
                </a:moveTo>
                <a:cubicBezTo>
                  <a:pt x="1000146" y="1820757"/>
                  <a:pt x="990152" y="1830751"/>
                  <a:pt x="990152" y="1843108"/>
                </a:cubicBezTo>
                <a:lnTo>
                  <a:pt x="990152" y="1884569"/>
                </a:lnTo>
                <a:cubicBezTo>
                  <a:pt x="990152" y="1896860"/>
                  <a:pt x="1000146" y="1906854"/>
                  <a:pt x="1012504" y="1906854"/>
                </a:cubicBezTo>
                <a:lnTo>
                  <a:pt x="1054032" y="1906854"/>
                </a:lnTo>
                <a:cubicBezTo>
                  <a:pt x="1066322" y="1906854"/>
                  <a:pt x="1076316" y="1896860"/>
                  <a:pt x="1076316" y="1884569"/>
                </a:cubicBezTo>
                <a:lnTo>
                  <a:pt x="1076316" y="1843108"/>
                </a:lnTo>
                <a:cubicBezTo>
                  <a:pt x="1076316" y="1830751"/>
                  <a:pt x="1066389" y="1820757"/>
                  <a:pt x="1054032" y="1820757"/>
                </a:cubicBezTo>
                <a:close/>
                <a:moveTo>
                  <a:pt x="823293" y="1723518"/>
                </a:moveTo>
                <a:cubicBezTo>
                  <a:pt x="801347" y="1723518"/>
                  <a:pt x="783587" y="1741345"/>
                  <a:pt x="783587" y="1763224"/>
                </a:cubicBezTo>
                <a:lnTo>
                  <a:pt x="783587" y="1836963"/>
                </a:lnTo>
                <a:cubicBezTo>
                  <a:pt x="783587" y="1858909"/>
                  <a:pt x="801347" y="1876669"/>
                  <a:pt x="823293" y="1876669"/>
                </a:cubicBezTo>
                <a:lnTo>
                  <a:pt x="897032" y="1876669"/>
                </a:lnTo>
                <a:cubicBezTo>
                  <a:pt x="918978" y="1876669"/>
                  <a:pt x="936738" y="1858909"/>
                  <a:pt x="936738" y="1836963"/>
                </a:cubicBezTo>
                <a:lnTo>
                  <a:pt x="936738" y="1763224"/>
                </a:lnTo>
                <a:cubicBezTo>
                  <a:pt x="936738" y="1741278"/>
                  <a:pt x="918978" y="1723518"/>
                  <a:pt x="897032" y="1723518"/>
                </a:cubicBezTo>
                <a:close/>
                <a:moveTo>
                  <a:pt x="0" y="0"/>
                </a:moveTo>
                <a:lnTo>
                  <a:pt x="12192000" y="0"/>
                </a:lnTo>
                <a:lnTo>
                  <a:pt x="12192000" y="6858000"/>
                </a:lnTo>
                <a:lnTo>
                  <a:pt x="0" y="6858000"/>
                </a:lnTo>
                <a:close/>
              </a:path>
            </a:pathLst>
          </a:custGeom>
          <a:solidFill>
            <a:srgbClr val="ABB1B8"/>
          </a:solidFill>
        </p:spPr>
        <p:txBody>
          <a:bodyPr wrap="square" lIns="288000" tIns="288000" rIns="540000" bIns="288000" anchor="ctr" anchorCtr="0">
            <a:noAutofit/>
          </a:bodyPr>
          <a:lstStyle>
            <a:lvl1pPr algn="r">
              <a:spcAft>
                <a:spcPts val="0"/>
              </a:spcAft>
              <a:defRPr sz="1600" b="0">
                <a:solidFill>
                  <a:schemeClr val="tx2"/>
                </a:solidFill>
              </a:defRPr>
            </a:lvl1pPr>
          </a:lstStyle>
          <a:p>
            <a:r>
              <a:rPr lang="en-GB" dirty="0"/>
              <a:t>For dark backgrounds only.</a:t>
            </a:r>
            <a:br>
              <a:rPr lang="en-GB" dirty="0"/>
            </a:br>
            <a:r>
              <a:rPr lang="en-GB" dirty="0"/>
              <a:t>Please ensure your chosen</a:t>
            </a:r>
            <a:br>
              <a:rPr lang="en-GB" dirty="0"/>
            </a:br>
            <a:r>
              <a:rPr lang="en-GB" dirty="0"/>
              <a:t>image has considered the</a:t>
            </a:r>
            <a:br>
              <a:rPr lang="en-GB" dirty="0"/>
            </a:br>
            <a:r>
              <a:rPr lang="en-GB" dirty="0"/>
              <a:t>negative space for this layout. </a:t>
            </a:r>
            <a:br>
              <a:rPr lang="en-GB" dirty="0"/>
            </a:br>
            <a:r>
              <a:rPr lang="en-GB" dirty="0"/>
              <a:t>To change the background,</a:t>
            </a:r>
            <a:br>
              <a:rPr lang="en-GB" dirty="0"/>
            </a:br>
            <a:r>
              <a:rPr lang="en-GB" dirty="0"/>
              <a:t>click the ‘Insert Picture’</a:t>
            </a:r>
            <a:br>
              <a:rPr lang="en-GB" dirty="0"/>
            </a:br>
            <a:r>
              <a:rPr lang="en-GB" dirty="0"/>
              <a:t>button above, followed by</a:t>
            </a:r>
            <a:br>
              <a:rPr lang="en-GB" dirty="0"/>
            </a:br>
            <a:r>
              <a:rPr lang="en-GB" dirty="0"/>
              <a:t>‘From Device’ to browse</a:t>
            </a:r>
            <a:br>
              <a:rPr lang="en-GB" dirty="0"/>
            </a:br>
            <a:r>
              <a:rPr lang="en-GB" dirty="0"/>
              <a:t>your computer folders for</a:t>
            </a:r>
            <a:br>
              <a:rPr lang="en-GB" dirty="0"/>
            </a:br>
            <a:r>
              <a:rPr lang="en-GB" dirty="0"/>
              <a:t>an appropriate image. </a:t>
            </a:r>
          </a:p>
        </p:txBody>
      </p:sp>
      <p:sp>
        <p:nvSpPr>
          <p:cNvPr id="11" name="Title 10">
            <a:extLst>
              <a:ext uri="{FF2B5EF4-FFF2-40B4-BE49-F238E27FC236}">
                <a16:creationId xmlns:a16="http://schemas.microsoft.com/office/drawing/2014/main" id="{EEA16784-D036-1279-FCB9-C51D0A403124}"/>
              </a:ext>
            </a:extLst>
          </p:cNvPr>
          <p:cNvSpPr>
            <a:spLocks noGrp="1"/>
          </p:cNvSpPr>
          <p:nvPr>
            <p:ph type="title" hasCustomPrompt="1"/>
          </p:nvPr>
        </p:nvSpPr>
        <p:spPr>
          <a:xfrm>
            <a:off x="576263" y="2800048"/>
            <a:ext cx="5627687" cy="1329595"/>
          </a:xfrm>
        </p:spPr>
        <p:txBody>
          <a:bodyPr anchor="b" anchorCtr="0">
            <a:noAutofit/>
          </a:bodyPr>
          <a:lstStyle>
            <a:lvl1pPr>
              <a:defRPr sz="4800">
                <a:solidFill>
                  <a:schemeClr val="bg1"/>
                </a:solidFill>
              </a:defRPr>
            </a:lvl1pPr>
          </a:lstStyle>
          <a:p>
            <a:r>
              <a:rPr lang="en-GB"/>
              <a:t>Cover title,</a:t>
            </a:r>
            <a:br>
              <a:rPr lang="en-GB"/>
            </a:br>
            <a:r>
              <a:rPr lang="en-GB"/>
              <a:t>span two lines</a:t>
            </a:r>
          </a:p>
        </p:txBody>
      </p:sp>
      <p:sp>
        <p:nvSpPr>
          <p:cNvPr id="13" name="Text Placeholder 12">
            <a:extLst>
              <a:ext uri="{FF2B5EF4-FFF2-40B4-BE49-F238E27FC236}">
                <a16:creationId xmlns:a16="http://schemas.microsoft.com/office/drawing/2014/main" id="{C5C6C511-5190-DFFA-5BEF-4B0CE21CB736}"/>
              </a:ext>
            </a:extLst>
          </p:cNvPr>
          <p:cNvSpPr>
            <a:spLocks noGrp="1"/>
          </p:cNvSpPr>
          <p:nvPr>
            <p:ph type="body" sz="quarter" idx="12" hasCustomPrompt="1"/>
          </p:nvPr>
        </p:nvSpPr>
        <p:spPr>
          <a:xfrm>
            <a:off x="576264" y="4280328"/>
            <a:ext cx="5410200" cy="300788"/>
          </a:xfrm>
        </p:spPr>
        <p:txBody>
          <a:bodyPr wrap="square" anchor="t" anchorCtr="0">
            <a:spAutoFit/>
          </a:bodyPr>
          <a:lstStyle>
            <a:lvl1pPr>
              <a:defRPr sz="20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Subtitle can go here, span one line</a:t>
            </a:r>
          </a:p>
        </p:txBody>
      </p:sp>
      <p:sp>
        <p:nvSpPr>
          <p:cNvPr id="14" name="Text Placeholder 12">
            <a:extLst>
              <a:ext uri="{FF2B5EF4-FFF2-40B4-BE49-F238E27FC236}">
                <a16:creationId xmlns:a16="http://schemas.microsoft.com/office/drawing/2014/main" id="{C5BA355F-410D-94C6-F3D6-D147A2358509}"/>
              </a:ext>
            </a:extLst>
          </p:cNvPr>
          <p:cNvSpPr>
            <a:spLocks noGrp="1"/>
          </p:cNvSpPr>
          <p:nvPr>
            <p:ph type="body" sz="quarter" idx="13" hasCustomPrompt="1"/>
          </p:nvPr>
        </p:nvSpPr>
        <p:spPr>
          <a:xfrm>
            <a:off x="576263" y="5032590"/>
            <a:ext cx="5410201" cy="499111"/>
          </a:xfrm>
        </p:spPr>
        <p:txBody>
          <a:bodyPr wrap="square">
            <a:spAutoFit/>
          </a:bodyPr>
          <a:lstStyle>
            <a:lvl1pPr>
              <a:spcAft>
                <a:spcPts val="0"/>
              </a:spcAft>
              <a:defRPr sz="16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Presented by Name of Presenter</a:t>
            </a:r>
          </a:p>
          <a:p>
            <a:pPr lvl="0"/>
            <a:r>
              <a:rPr lang="en-GB"/>
              <a:t>Date / Month / Year</a:t>
            </a:r>
          </a:p>
        </p:txBody>
      </p:sp>
      <p:sp>
        <p:nvSpPr>
          <p:cNvPr id="17" name="Text Placeholder 12">
            <a:extLst>
              <a:ext uri="{FF2B5EF4-FFF2-40B4-BE49-F238E27FC236}">
                <a16:creationId xmlns:a16="http://schemas.microsoft.com/office/drawing/2014/main" id="{E3100831-D59B-E0E2-77AF-E7397602E568}"/>
              </a:ext>
            </a:extLst>
          </p:cNvPr>
          <p:cNvSpPr>
            <a:spLocks noGrp="1"/>
          </p:cNvSpPr>
          <p:nvPr>
            <p:ph type="body" sz="quarter" idx="14" hasCustomPrompt="1"/>
          </p:nvPr>
        </p:nvSpPr>
        <p:spPr>
          <a:xfrm>
            <a:off x="576262" y="5888494"/>
            <a:ext cx="5076000" cy="412805"/>
          </a:xfrm>
        </p:spPr>
        <p:txBody>
          <a:bodyPr wrap="square" anchor="b" anchorCtr="0">
            <a:spAutoFit/>
          </a:bodyPr>
          <a:lstStyle>
            <a:lvl1pPr>
              <a:lnSpc>
                <a:spcPct val="100000"/>
              </a:lnSpc>
              <a:spcAft>
                <a:spcPts val="0"/>
              </a:spcAft>
              <a:defRPr sz="65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 Experian, 2025. All rights reserved. The word "EXPERIAN" and the graphical device are trademarks of Experian and/or its associated companies and may be registered in the EU, USA and other countries. The graphical device is a registered Community design in the EU. Other product and company names mentioned herein are the trademarks of their respective owners. Experian [Public. Confidential. Internal. Restricted. – please choose the appropriate category].</a:t>
            </a:r>
          </a:p>
        </p:txBody>
      </p:sp>
    </p:spTree>
    <p:extLst>
      <p:ext uri="{BB962C8B-B14F-4D97-AF65-F5344CB8AC3E}">
        <p14:creationId xmlns:p14="http://schemas.microsoft.com/office/powerpoint/2010/main" val="1897936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3" pos="363" userDrawn="1">
          <p15:clr>
            <a:srgbClr val="000000"/>
          </p15:clr>
        </p15:guide>
        <p15:guide id="14" pos="7316" userDrawn="1">
          <p15:clr>
            <a:srgbClr val="000000"/>
          </p15:clr>
        </p15:guide>
        <p15:guide id="15" orient="horz" pos="363" userDrawn="1">
          <p15:clr>
            <a:srgbClr val="000000"/>
          </p15:clr>
        </p15:guide>
        <p15:guide id="16" orient="horz" pos="3956" userDrawn="1">
          <p15:clr>
            <a:srgbClr val="00000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Custom Cover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C5CCB73-F7C2-F92B-02A8-3D9CD9DFE178}"/>
              </a:ext>
              <a:ext uri="{C183D7F6-B498-43B3-948B-1728B52AA6E4}">
                <adec:decorative xmlns:adec="http://schemas.microsoft.com/office/drawing/2017/decorative" val="1"/>
              </a:ext>
            </a:extLst>
          </p:cNvPr>
          <p:cNvSpPr/>
          <p:nvPr/>
        </p:nvSpPr>
        <p:spPr>
          <a:xfrm>
            <a:off x="0" y="0"/>
            <a:ext cx="7605486" cy="6858000"/>
          </a:xfrm>
          <a:prstGeom prst="rect">
            <a:avLst/>
          </a:prstGeom>
          <a:gradFill flip="none" rotWithShape="1">
            <a:gsLst>
              <a:gs pos="0">
                <a:schemeClr val="tx2">
                  <a:alpha val="0"/>
                </a:schemeClr>
              </a:gs>
              <a:gs pos="100000">
                <a:schemeClr val="tx2">
                  <a:alpha val="51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itle 10">
            <a:extLst>
              <a:ext uri="{FF2B5EF4-FFF2-40B4-BE49-F238E27FC236}">
                <a16:creationId xmlns:a16="http://schemas.microsoft.com/office/drawing/2014/main" id="{EEA16784-D036-1279-FCB9-C51D0A403124}"/>
              </a:ext>
            </a:extLst>
          </p:cNvPr>
          <p:cNvSpPr>
            <a:spLocks noGrp="1"/>
          </p:cNvSpPr>
          <p:nvPr>
            <p:ph type="title" hasCustomPrompt="1"/>
          </p:nvPr>
        </p:nvSpPr>
        <p:spPr>
          <a:xfrm>
            <a:off x="576263" y="2800048"/>
            <a:ext cx="5627687" cy="1329595"/>
          </a:xfrm>
        </p:spPr>
        <p:txBody>
          <a:bodyPr anchor="b" anchorCtr="0">
            <a:noAutofit/>
          </a:bodyPr>
          <a:lstStyle>
            <a:lvl1pPr>
              <a:defRPr sz="4800">
                <a:solidFill>
                  <a:schemeClr val="bg1"/>
                </a:solidFill>
              </a:defRPr>
            </a:lvl1pPr>
          </a:lstStyle>
          <a:p>
            <a:r>
              <a:rPr lang="en-GB"/>
              <a:t>Cover title,</a:t>
            </a:r>
            <a:br>
              <a:rPr lang="en-GB"/>
            </a:br>
            <a:r>
              <a:rPr lang="en-GB"/>
              <a:t>span two lines</a:t>
            </a:r>
          </a:p>
        </p:txBody>
      </p:sp>
      <p:sp>
        <p:nvSpPr>
          <p:cNvPr id="13" name="Text Placeholder 12">
            <a:extLst>
              <a:ext uri="{FF2B5EF4-FFF2-40B4-BE49-F238E27FC236}">
                <a16:creationId xmlns:a16="http://schemas.microsoft.com/office/drawing/2014/main" id="{C5C6C511-5190-DFFA-5BEF-4B0CE21CB736}"/>
              </a:ext>
            </a:extLst>
          </p:cNvPr>
          <p:cNvSpPr>
            <a:spLocks noGrp="1"/>
          </p:cNvSpPr>
          <p:nvPr>
            <p:ph type="body" sz="quarter" idx="12" hasCustomPrompt="1"/>
          </p:nvPr>
        </p:nvSpPr>
        <p:spPr>
          <a:xfrm>
            <a:off x="576264" y="4280328"/>
            <a:ext cx="5410200" cy="300788"/>
          </a:xfrm>
        </p:spPr>
        <p:txBody>
          <a:bodyPr wrap="square" anchor="t" anchorCtr="0">
            <a:spAutoFit/>
          </a:bodyPr>
          <a:lstStyle>
            <a:lvl1pPr>
              <a:defRPr sz="20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Subtitle can go here, span one line</a:t>
            </a:r>
          </a:p>
        </p:txBody>
      </p:sp>
      <p:sp>
        <p:nvSpPr>
          <p:cNvPr id="14" name="Text Placeholder 12">
            <a:extLst>
              <a:ext uri="{FF2B5EF4-FFF2-40B4-BE49-F238E27FC236}">
                <a16:creationId xmlns:a16="http://schemas.microsoft.com/office/drawing/2014/main" id="{C5BA355F-410D-94C6-F3D6-D147A2358509}"/>
              </a:ext>
            </a:extLst>
          </p:cNvPr>
          <p:cNvSpPr>
            <a:spLocks noGrp="1"/>
          </p:cNvSpPr>
          <p:nvPr>
            <p:ph type="body" sz="quarter" idx="13" hasCustomPrompt="1"/>
          </p:nvPr>
        </p:nvSpPr>
        <p:spPr>
          <a:xfrm>
            <a:off x="576263" y="5032590"/>
            <a:ext cx="5410201" cy="499111"/>
          </a:xfrm>
        </p:spPr>
        <p:txBody>
          <a:bodyPr wrap="square">
            <a:spAutoFit/>
          </a:bodyPr>
          <a:lstStyle>
            <a:lvl1pPr>
              <a:spcAft>
                <a:spcPts val="0"/>
              </a:spcAft>
              <a:defRPr sz="16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Presented by Name of Presenter</a:t>
            </a:r>
          </a:p>
          <a:p>
            <a:pPr lvl="0"/>
            <a:r>
              <a:rPr lang="en-GB"/>
              <a:t>Date / Month / Year</a:t>
            </a:r>
          </a:p>
        </p:txBody>
      </p:sp>
      <p:sp>
        <p:nvSpPr>
          <p:cNvPr id="17" name="Text Placeholder 12">
            <a:extLst>
              <a:ext uri="{FF2B5EF4-FFF2-40B4-BE49-F238E27FC236}">
                <a16:creationId xmlns:a16="http://schemas.microsoft.com/office/drawing/2014/main" id="{E3100831-D59B-E0E2-77AF-E7397602E568}"/>
              </a:ext>
            </a:extLst>
          </p:cNvPr>
          <p:cNvSpPr>
            <a:spLocks noGrp="1"/>
          </p:cNvSpPr>
          <p:nvPr>
            <p:ph type="body" sz="quarter" idx="14" hasCustomPrompt="1"/>
          </p:nvPr>
        </p:nvSpPr>
        <p:spPr>
          <a:xfrm>
            <a:off x="576262" y="5888494"/>
            <a:ext cx="5076000" cy="412805"/>
          </a:xfrm>
        </p:spPr>
        <p:txBody>
          <a:bodyPr wrap="square" anchor="b" anchorCtr="0">
            <a:spAutoFit/>
          </a:bodyPr>
          <a:lstStyle>
            <a:lvl1pPr>
              <a:lnSpc>
                <a:spcPct val="100000"/>
              </a:lnSpc>
              <a:spcAft>
                <a:spcPts val="0"/>
              </a:spcAft>
              <a:defRPr sz="65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 Experian, 2025. All rights reserved. The word "EXPERIAN" and the graphical device are trademarks of Experian and/or its associated companies and may be registered in the EU, USA and other countries. The graphical device is a registered Community design in the EU. Other product and company names mentioned herein are the trademarks of their respective owners. Experian [Public. Confidential. Internal. Restricted. – please choose the appropriate category].</a:t>
            </a:r>
          </a:p>
        </p:txBody>
      </p:sp>
      <p:sp>
        <p:nvSpPr>
          <p:cNvPr id="3" name="Freeform: Shape 2">
            <a:extLst>
              <a:ext uri="{FF2B5EF4-FFF2-40B4-BE49-F238E27FC236}">
                <a16:creationId xmlns:a16="http://schemas.microsoft.com/office/drawing/2014/main" id="{5735E151-3071-00C6-962B-272013E9185B}"/>
              </a:ext>
            </a:extLst>
          </p:cNvPr>
          <p:cNvSpPr/>
          <p:nvPr userDrawn="1"/>
        </p:nvSpPr>
        <p:spPr>
          <a:xfrm>
            <a:off x="578644" y="1723518"/>
            <a:ext cx="1985962" cy="650823"/>
          </a:xfrm>
          <a:custGeom>
            <a:avLst/>
            <a:gdLst>
              <a:gd name="connsiteX0" fmla="*/ 195895 w 1985962"/>
              <a:gd name="connsiteY0" fmla="*/ 526439 h 650823"/>
              <a:gd name="connsiteX1" fmla="*/ 255792 w 1985962"/>
              <a:gd name="connsiteY1" fmla="*/ 526439 h 650823"/>
              <a:gd name="connsiteX2" fmla="*/ 288070 w 1985962"/>
              <a:gd name="connsiteY2" fmla="*/ 558717 h 650823"/>
              <a:gd name="connsiteX3" fmla="*/ 288070 w 1985962"/>
              <a:gd name="connsiteY3" fmla="*/ 618613 h 650823"/>
              <a:gd name="connsiteX4" fmla="*/ 255792 w 1985962"/>
              <a:gd name="connsiteY4" fmla="*/ 650823 h 650823"/>
              <a:gd name="connsiteX5" fmla="*/ 195895 w 1985962"/>
              <a:gd name="connsiteY5" fmla="*/ 650823 h 650823"/>
              <a:gd name="connsiteX6" fmla="*/ 163618 w 1985962"/>
              <a:gd name="connsiteY6" fmla="*/ 618613 h 650823"/>
              <a:gd name="connsiteX7" fmla="*/ 163618 w 1985962"/>
              <a:gd name="connsiteY7" fmla="*/ 558717 h 650823"/>
              <a:gd name="connsiteX8" fmla="*/ 195895 w 1985962"/>
              <a:gd name="connsiteY8" fmla="*/ 526439 h 650823"/>
              <a:gd name="connsiteX9" fmla="*/ 1961382 w 1985962"/>
              <a:gd name="connsiteY9" fmla="*/ 445407 h 650823"/>
              <a:gd name="connsiteX10" fmla="*/ 1961382 w 1985962"/>
              <a:gd name="connsiteY10" fmla="*/ 452835 h 650823"/>
              <a:gd name="connsiteX11" fmla="*/ 1963272 w 1985962"/>
              <a:gd name="connsiteY11" fmla="*/ 452835 h 650823"/>
              <a:gd name="connsiteX12" fmla="*/ 1966784 w 1985962"/>
              <a:gd name="connsiteY12" fmla="*/ 449054 h 650823"/>
              <a:gd name="connsiteX13" fmla="*/ 1963272 w 1985962"/>
              <a:gd name="connsiteY13" fmla="*/ 445407 h 650823"/>
              <a:gd name="connsiteX14" fmla="*/ 1960099 w 1985962"/>
              <a:gd name="connsiteY14" fmla="*/ 441085 h 650823"/>
              <a:gd name="connsiteX15" fmla="*/ 1963272 w 1985962"/>
              <a:gd name="connsiteY15" fmla="*/ 441085 h 650823"/>
              <a:gd name="connsiteX16" fmla="*/ 1971240 w 1985962"/>
              <a:gd name="connsiteY16" fmla="*/ 448986 h 650823"/>
              <a:gd name="connsiteX17" fmla="*/ 1967391 w 1985962"/>
              <a:gd name="connsiteY17" fmla="*/ 456008 h 650823"/>
              <a:gd name="connsiteX18" fmla="*/ 1971038 w 1985962"/>
              <a:gd name="connsiteY18" fmla="*/ 463707 h 650823"/>
              <a:gd name="connsiteX19" fmla="*/ 1971240 w 1985962"/>
              <a:gd name="connsiteY19" fmla="*/ 464585 h 650823"/>
              <a:gd name="connsiteX20" fmla="*/ 1969957 w 1985962"/>
              <a:gd name="connsiteY20" fmla="*/ 466408 h 650823"/>
              <a:gd name="connsiteX21" fmla="*/ 1968945 w 1985962"/>
              <a:gd name="connsiteY21" fmla="*/ 466610 h 650823"/>
              <a:gd name="connsiteX22" fmla="*/ 1967054 w 1985962"/>
              <a:gd name="connsiteY22" fmla="*/ 465462 h 650823"/>
              <a:gd name="connsiteX23" fmla="*/ 1963137 w 1985962"/>
              <a:gd name="connsiteY23" fmla="*/ 457022 h 650823"/>
              <a:gd name="connsiteX24" fmla="*/ 1961449 w 1985962"/>
              <a:gd name="connsiteY24" fmla="*/ 457022 h 650823"/>
              <a:gd name="connsiteX25" fmla="*/ 1961449 w 1985962"/>
              <a:gd name="connsiteY25" fmla="*/ 464517 h 650823"/>
              <a:gd name="connsiteX26" fmla="*/ 1959288 w 1985962"/>
              <a:gd name="connsiteY26" fmla="*/ 466610 h 650823"/>
              <a:gd name="connsiteX27" fmla="*/ 1957060 w 1985962"/>
              <a:gd name="connsiteY27" fmla="*/ 464517 h 650823"/>
              <a:gd name="connsiteX28" fmla="*/ 1957060 w 1985962"/>
              <a:gd name="connsiteY28" fmla="*/ 444326 h 650823"/>
              <a:gd name="connsiteX29" fmla="*/ 1960099 w 1985962"/>
              <a:gd name="connsiteY29" fmla="*/ 441085 h 650823"/>
              <a:gd name="connsiteX30" fmla="*/ 1963746 w 1985962"/>
              <a:gd name="connsiteY30" fmla="*/ 436695 h 650823"/>
              <a:gd name="connsiteX31" fmla="*/ 1945783 w 1985962"/>
              <a:gd name="connsiteY31" fmla="*/ 454050 h 650823"/>
              <a:gd name="connsiteX32" fmla="*/ 1963746 w 1985962"/>
              <a:gd name="connsiteY32" fmla="*/ 471404 h 650823"/>
              <a:gd name="connsiteX33" fmla="*/ 1982046 w 1985962"/>
              <a:gd name="connsiteY33" fmla="*/ 454050 h 650823"/>
              <a:gd name="connsiteX34" fmla="*/ 1963746 w 1985962"/>
              <a:gd name="connsiteY34" fmla="*/ 436695 h 650823"/>
              <a:gd name="connsiteX35" fmla="*/ 1963746 w 1985962"/>
              <a:gd name="connsiteY35" fmla="*/ 432509 h 650823"/>
              <a:gd name="connsiteX36" fmla="*/ 1985962 w 1985962"/>
              <a:gd name="connsiteY36" fmla="*/ 453983 h 650823"/>
              <a:gd name="connsiteX37" fmla="*/ 1963746 w 1985962"/>
              <a:gd name="connsiteY37" fmla="*/ 475456 h 650823"/>
              <a:gd name="connsiteX38" fmla="*/ 1941597 w 1985962"/>
              <a:gd name="connsiteY38" fmla="*/ 453983 h 650823"/>
              <a:gd name="connsiteX39" fmla="*/ 1963746 w 1985962"/>
              <a:gd name="connsiteY39" fmla="*/ 432509 h 650823"/>
              <a:gd name="connsiteX40" fmla="*/ 69080 w 1985962"/>
              <a:gd name="connsiteY40" fmla="*/ 385443 h 650823"/>
              <a:gd name="connsiteX41" fmla="*/ 119725 w 1985962"/>
              <a:gd name="connsiteY41" fmla="*/ 385443 h 650823"/>
              <a:gd name="connsiteX42" fmla="*/ 147005 w 1985962"/>
              <a:gd name="connsiteY42" fmla="*/ 412791 h 650823"/>
              <a:gd name="connsiteX43" fmla="*/ 147005 w 1985962"/>
              <a:gd name="connsiteY43" fmla="*/ 463437 h 650823"/>
              <a:gd name="connsiteX44" fmla="*/ 119725 w 1985962"/>
              <a:gd name="connsiteY44" fmla="*/ 490718 h 650823"/>
              <a:gd name="connsiteX45" fmla="*/ 69080 w 1985962"/>
              <a:gd name="connsiteY45" fmla="*/ 490718 h 650823"/>
              <a:gd name="connsiteX46" fmla="*/ 41799 w 1985962"/>
              <a:gd name="connsiteY46" fmla="*/ 463437 h 650823"/>
              <a:gd name="connsiteX47" fmla="*/ 41799 w 1985962"/>
              <a:gd name="connsiteY47" fmla="*/ 412791 h 650823"/>
              <a:gd name="connsiteX48" fmla="*/ 69080 w 1985962"/>
              <a:gd name="connsiteY48" fmla="*/ 385443 h 650823"/>
              <a:gd name="connsiteX49" fmla="*/ 787970 w 1985962"/>
              <a:gd name="connsiteY49" fmla="*/ 278008 h 650823"/>
              <a:gd name="connsiteX50" fmla="*/ 708423 w 1985962"/>
              <a:gd name="connsiteY50" fmla="*/ 358028 h 650823"/>
              <a:gd name="connsiteX51" fmla="*/ 787970 w 1985962"/>
              <a:gd name="connsiteY51" fmla="*/ 437574 h 650823"/>
              <a:gd name="connsiteX52" fmla="*/ 867989 w 1985962"/>
              <a:gd name="connsiteY52" fmla="*/ 358028 h 650823"/>
              <a:gd name="connsiteX53" fmla="*/ 787970 w 1985962"/>
              <a:gd name="connsiteY53" fmla="*/ 278008 h 650823"/>
              <a:gd name="connsiteX54" fmla="*/ 1555749 w 1985962"/>
              <a:gd name="connsiteY54" fmla="*/ 277535 h 650823"/>
              <a:gd name="connsiteX55" fmla="*/ 1475730 w 1985962"/>
              <a:gd name="connsiteY55" fmla="*/ 357082 h 650823"/>
              <a:gd name="connsiteX56" fmla="*/ 1555749 w 1985962"/>
              <a:gd name="connsiteY56" fmla="*/ 437101 h 650823"/>
              <a:gd name="connsiteX57" fmla="*/ 1635296 w 1985962"/>
              <a:gd name="connsiteY57" fmla="*/ 357082 h 650823"/>
              <a:gd name="connsiteX58" fmla="*/ 1555749 w 1985962"/>
              <a:gd name="connsiteY58" fmla="*/ 277535 h 650823"/>
              <a:gd name="connsiteX59" fmla="*/ 1054904 w 1985962"/>
              <a:gd name="connsiteY59" fmla="*/ 277535 h 650823"/>
              <a:gd name="connsiteX60" fmla="*/ 978598 w 1985962"/>
              <a:gd name="connsiteY60" fmla="*/ 332638 h 650823"/>
              <a:gd name="connsiteX61" fmla="*/ 1130736 w 1985962"/>
              <a:gd name="connsiteY61" fmla="*/ 332638 h 650823"/>
              <a:gd name="connsiteX62" fmla="*/ 1054904 w 1985962"/>
              <a:gd name="connsiteY62" fmla="*/ 277535 h 650823"/>
              <a:gd name="connsiteX63" fmla="*/ 344724 w 1985962"/>
              <a:gd name="connsiteY63" fmla="*/ 277535 h 650823"/>
              <a:gd name="connsiteX64" fmla="*/ 268419 w 1985962"/>
              <a:gd name="connsiteY64" fmla="*/ 332638 h 650823"/>
              <a:gd name="connsiteX65" fmla="*/ 420557 w 1985962"/>
              <a:gd name="connsiteY65" fmla="*/ 332638 h 650823"/>
              <a:gd name="connsiteX66" fmla="*/ 344724 w 1985962"/>
              <a:gd name="connsiteY66" fmla="*/ 277535 h 650823"/>
              <a:gd name="connsiteX67" fmla="*/ 493959 w 1985962"/>
              <a:gd name="connsiteY67" fmla="*/ 241476 h 650823"/>
              <a:gd name="connsiteX68" fmla="*/ 510638 w 1985962"/>
              <a:gd name="connsiteY68" fmla="*/ 249782 h 650823"/>
              <a:gd name="connsiteX69" fmla="*/ 555948 w 1985962"/>
              <a:gd name="connsiteY69" fmla="*/ 321428 h 650823"/>
              <a:gd name="connsiteX70" fmla="*/ 601732 w 1985962"/>
              <a:gd name="connsiteY70" fmla="*/ 249782 h 650823"/>
              <a:gd name="connsiteX71" fmla="*/ 618411 w 1985962"/>
              <a:gd name="connsiteY71" fmla="*/ 241476 h 650823"/>
              <a:gd name="connsiteX72" fmla="*/ 628608 w 1985962"/>
              <a:gd name="connsiteY72" fmla="*/ 244244 h 650823"/>
              <a:gd name="connsiteX73" fmla="*/ 637859 w 1985962"/>
              <a:gd name="connsiteY73" fmla="*/ 260924 h 650823"/>
              <a:gd name="connsiteX74" fmla="*/ 635090 w 1985962"/>
              <a:gd name="connsiteY74" fmla="*/ 270647 h 650823"/>
              <a:gd name="connsiteX75" fmla="*/ 579583 w 1985962"/>
              <a:gd name="connsiteY75" fmla="*/ 358027 h 650823"/>
              <a:gd name="connsiteX76" fmla="*/ 635090 w 1985962"/>
              <a:gd name="connsiteY76" fmla="*/ 445407 h 650823"/>
              <a:gd name="connsiteX77" fmla="*/ 637859 w 1985962"/>
              <a:gd name="connsiteY77" fmla="*/ 454658 h 650823"/>
              <a:gd name="connsiteX78" fmla="*/ 629080 w 1985962"/>
              <a:gd name="connsiteY78" fmla="*/ 471742 h 650823"/>
              <a:gd name="connsiteX79" fmla="*/ 618005 w 1985962"/>
              <a:gd name="connsiteY79" fmla="*/ 474511 h 650823"/>
              <a:gd name="connsiteX80" fmla="*/ 601799 w 1985962"/>
              <a:gd name="connsiteY80" fmla="*/ 466205 h 650823"/>
              <a:gd name="connsiteX81" fmla="*/ 556016 w 1985962"/>
              <a:gd name="connsiteY81" fmla="*/ 394964 h 650823"/>
              <a:gd name="connsiteX82" fmla="*/ 510705 w 1985962"/>
              <a:gd name="connsiteY82" fmla="*/ 466205 h 650823"/>
              <a:gd name="connsiteX83" fmla="*/ 510570 w 1985962"/>
              <a:gd name="connsiteY83" fmla="*/ 466205 h 650823"/>
              <a:gd name="connsiteX84" fmla="*/ 494363 w 1985962"/>
              <a:gd name="connsiteY84" fmla="*/ 474511 h 650823"/>
              <a:gd name="connsiteX85" fmla="*/ 483289 w 1985962"/>
              <a:gd name="connsiteY85" fmla="*/ 471742 h 650823"/>
              <a:gd name="connsiteX86" fmla="*/ 474511 w 1985962"/>
              <a:gd name="connsiteY86" fmla="*/ 454658 h 650823"/>
              <a:gd name="connsiteX87" fmla="*/ 477279 w 1985962"/>
              <a:gd name="connsiteY87" fmla="*/ 445407 h 650823"/>
              <a:gd name="connsiteX88" fmla="*/ 532787 w 1985962"/>
              <a:gd name="connsiteY88" fmla="*/ 358027 h 650823"/>
              <a:gd name="connsiteX89" fmla="*/ 477279 w 1985962"/>
              <a:gd name="connsiteY89" fmla="*/ 270647 h 650823"/>
              <a:gd name="connsiteX90" fmla="*/ 474511 w 1985962"/>
              <a:gd name="connsiteY90" fmla="*/ 260924 h 650823"/>
              <a:gd name="connsiteX91" fmla="*/ 483762 w 1985962"/>
              <a:gd name="connsiteY91" fmla="*/ 244244 h 650823"/>
              <a:gd name="connsiteX92" fmla="*/ 493959 w 1985962"/>
              <a:gd name="connsiteY92" fmla="*/ 241476 h 650823"/>
              <a:gd name="connsiteX93" fmla="*/ 1384164 w 1985962"/>
              <a:gd name="connsiteY93" fmla="*/ 240058 h 650823"/>
              <a:gd name="connsiteX94" fmla="*/ 1403612 w 1985962"/>
              <a:gd name="connsiteY94" fmla="*/ 259033 h 650823"/>
              <a:gd name="connsiteX95" fmla="*/ 1403612 w 1985962"/>
              <a:gd name="connsiteY95" fmla="*/ 456077 h 650823"/>
              <a:gd name="connsiteX96" fmla="*/ 1384164 w 1985962"/>
              <a:gd name="connsiteY96" fmla="*/ 475052 h 650823"/>
              <a:gd name="connsiteX97" fmla="*/ 1364311 w 1985962"/>
              <a:gd name="connsiteY97" fmla="*/ 456077 h 650823"/>
              <a:gd name="connsiteX98" fmla="*/ 1364311 w 1985962"/>
              <a:gd name="connsiteY98" fmla="*/ 259033 h 650823"/>
              <a:gd name="connsiteX99" fmla="*/ 1384164 w 1985962"/>
              <a:gd name="connsiteY99" fmla="*/ 240058 h 650823"/>
              <a:gd name="connsiteX100" fmla="*/ 1812824 w 1985962"/>
              <a:gd name="connsiteY100" fmla="*/ 238235 h 650823"/>
              <a:gd name="connsiteX101" fmla="*/ 1914114 w 1985962"/>
              <a:gd name="connsiteY101" fmla="*/ 333043 h 650823"/>
              <a:gd name="connsiteX102" fmla="*/ 1914114 w 1985962"/>
              <a:gd name="connsiteY102" fmla="*/ 456077 h 650823"/>
              <a:gd name="connsiteX103" fmla="*/ 1894666 w 1985962"/>
              <a:gd name="connsiteY103" fmla="*/ 475052 h 650823"/>
              <a:gd name="connsiteX104" fmla="*/ 1874746 w 1985962"/>
              <a:gd name="connsiteY104" fmla="*/ 456077 h 650823"/>
              <a:gd name="connsiteX105" fmla="*/ 1874746 w 1985962"/>
              <a:gd name="connsiteY105" fmla="*/ 338580 h 650823"/>
              <a:gd name="connsiteX106" fmla="*/ 1874814 w 1985962"/>
              <a:gd name="connsiteY106" fmla="*/ 338580 h 650823"/>
              <a:gd name="connsiteX107" fmla="*/ 1813296 w 1985962"/>
              <a:gd name="connsiteY107" fmla="*/ 277063 h 650823"/>
              <a:gd name="connsiteX108" fmla="*/ 1751779 w 1985962"/>
              <a:gd name="connsiteY108" fmla="*/ 336284 h 650823"/>
              <a:gd name="connsiteX109" fmla="*/ 1751779 w 1985962"/>
              <a:gd name="connsiteY109" fmla="*/ 456077 h 650823"/>
              <a:gd name="connsiteX110" fmla="*/ 1732332 w 1985962"/>
              <a:gd name="connsiteY110" fmla="*/ 475052 h 650823"/>
              <a:gd name="connsiteX111" fmla="*/ 1712479 w 1985962"/>
              <a:gd name="connsiteY111" fmla="*/ 456077 h 650823"/>
              <a:gd name="connsiteX112" fmla="*/ 1712479 w 1985962"/>
              <a:gd name="connsiteY112" fmla="*/ 259033 h 650823"/>
              <a:gd name="connsiteX113" fmla="*/ 1732332 w 1985962"/>
              <a:gd name="connsiteY113" fmla="*/ 240058 h 650823"/>
              <a:gd name="connsiteX114" fmla="*/ 1751779 w 1985962"/>
              <a:gd name="connsiteY114" fmla="*/ 258088 h 650823"/>
              <a:gd name="connsiteX115" fmla="*/ 1812824 w 1985962"/>
              <a:gd name="connsiteY115" fmla="*/ 238235 h 650823"/>
              <a:gd name="connsiteX116" fmla="*/ 1555749 w 1985962"/>
              <a:gd name="connsiteY116" fmla="*/ 238235 h 650823"/>
              <a:gd name="connsiteX117" fmla="*/ 1635296 w 1985962"/>
              <a:gd name="connsiteY117" fmla="*/ 268757 h 650823"/>
              <a:gd name="connsiteX118" fmla="*/ 1635296 w 1985962"/>
              <a:gd name="connsiteY118" fmla="*/ 259033 h 650823"/>
              <a:gd name="connsiteX119" fmla="*/ 1655148 w 1985962"/>
              <a:gd name="connsiteY119" fmla="*/ 240058 h 650823"/>
              <a:gd name="connsiteX120" fmla="*/ 1674596 w 1985962"/>
              <a:gd name="connsiteY120" fmla="*/ 259033 h 650823"/>
              <a:gd name="connsiteX121" fmla="*/ 1674596 w 1985962"/>
              <a:gd name="connsiteY121" fmla="*/ 456077 h 650823"/>
              <a:gd name="connsiteX122" fmla="*/ 1655148 w 1985962"/>
              <a:gd name="connsiteY122" fmla="*/ 475051 h 650823"/>
              <a:gd name="connsiteX123" fmla="*/ 1635296 w 1985962"/>
              <a:gd name="connsiteY123" fmla="*/ 456077 h 650823"/>
              <a:gd name="connsiteX124" fmla="*/ 1635296 w 1985962"/>
              <a:gd name="connsiteY124" fmla="*/ 446353 h 650823"/>
              <a:gd name="connsiteX125" fmla="*/ 1555749 w 1985962"/>
              <a:gd name="connsiteY125" fmla="*/ 476875 h 650823"/>
              <a:gd name="connsiteX126" fmla="*/ 1435957 w 1985962"/>
              <a:gd name="connsiteY126" fmla="*/ 357082 h 650823"/>
              <a:gd name="connsiteX127" fmla="*/ 1555749 w 1985962"/>
              <a:gd name="connsiteY127" fmla="*/ 238235 h 650823"/>
              <a:gd name="connsiteX128" fmla="*/ 1305968 w 1985962"/>
              <a:gd name="connsiteY128" fmla="*/ 238235 h 650823"/>
              <a:gd name="connsiteX129" fmla="*/ 1327711 w 1985962"/>
              <a:gd name="connsiteY129" fmla="*/ 257683 h 650823"/>
              <a:gd name="connsiteX130" fmla="*/ 1305968 w 1985962"/>
              <a:gd name="connsiteY130" fmla="*/ 278008 h 650823"/>
              <a:gd name="connsiteX131" fmla="*/ 1246341 w 1985962"/>
              <a:gd name="connsiteY131" fmla="*/ 336284 h 650823"/>
              <a:gd name="connsiteX132" fmla="*/ 1246341 w 1985962"/>
              <a:gd name="connsiteY132" fmla="*/ 456077 h 650823"/>
              <a:gd name="connsiteX133" fmla="*/ 1226894 w 1985962"/>
              <a:gd name="connsiteY133" fmla="*/ 475052 h 650823"/>
              <a:gd name="connsiteX134" fmla="*/ 1206973 w 1985962"/>
              <a:gd name="connsiteY134" fmla="*/ 456077 h 650823"/>
              <a:gd name="connsiteX135" fmla="*/ 1206973 w 1985962"/>
              <a:gd name="connsiteY135" fmla="*/ 259033 h 650823"/>
              <a:gd name="connsiteX136" fmla="*/ 1226894 w 1985962"/>
              <a:gd name="connsiteY136" fmla="*/ 240058 h 650823"/>
              <a:gd name="connsiteX137" fmla="*/ 1246341 w 1985962"/>
              <a:gd name="connsiteY137" fmla="*/ 258088 h 650823"/>
              <a:gd name="connsiteX138" fmla="*/ 1305968 w 1985962"/>
              <a:gd name="connsiteY138" fmla="*/ 238235 h 650823"/>
              <a:gd name="connsiteX139" fmla="*/ 1054904 w 1985962"/>
              <a:gd name="connsiteY139" fmla="*/ 238235 h 650823"/>
              <a:gd name="connsiteX140" fmla="*/ 1173751 w 1985962"/>
              <a:gd name="connsiteY140" fmla="*/ 350599 h 650823"/>
              <a:gd name="connsiteX141" fmla="*/ 1173819 w 1985962"/>
              <a:gd name="connsiteY141" fmla="*/ 350735 h 650823"/>
              <a:gd name="connsiteX142" fmla="*/ 1157680 w 1985962"/>
              <a:gd name="connsiteY142" fmla="*/ 371533 h 650823"/>
              <a:gd name="connsiteX143" fmla="*/ 1156869 w 1985962"/>
              <a:gd name="connsiteY143" fmla="*/ 371668 h 650823"/>
              <a:gd name="connsiteX144" fmla="*/ 1155316 w 1985962"/>
              <a:gd name="connsiteY144" fmla="*/ 372005 h 650823"/>
              <a:gd name="connsiteX145" fmla="*/ 1154438 w 1985962"/>
              <a:gd name="connsiteY145" fmla="*/ 372005 h 650823"/>
              <a:gd name="connsiteX146" fmla="*/ 1154101 w 1985962"/>
              <a:gd name="connsiteY146" fmla="*/ 372005 h 650823"/>
              <a:gd name="connsiteX147" fmla="*/ 975897 w 1985962"/>
              <a:gd name="connsiteY147" fmla="*/ 372005 h 650823"/>
              <a:gd name="connsiteX148" fmla="*/ 1054971 w 1985962"/>
              <a:gd name="connsiteY148" fmla="*/ 437169 h 650823"/>
              <a:gd name="connsiteX149" fmla="*/ 1109060 w 1985962"/>
              <a:gd name="connsiteY149" fmla="*/ 416371 h 650823"/>
              <a:gd name="connsiteX150" fmla="*/ 1124794 w 1985962"/>
              <a:gd name="connsiteY150" fmla="*/ 408470 h 650823"/>
              <a:gd name="connsiteX151" fmla="*/ 1144647 w 1985962"/>
              <a:gd name="connsiteY151" fmla="*/ 428323 h 650823"/>
              <a:gd name="connsiteX152" fmla="*/ 1137692 w 1985962"/>
              <a:gd name="connsiteY152" fmla="*/ 443111 h 650823"/>
              <a:gd name="connsiteX153" fmla="*/ 1054904 w 1985962"/>
              <a:gd name="connsiteY153" fmla="*/ 476875 h 650823"/>
              <a:gd name="connsiteX154" fmla="*/ 935111 w 1985962"/>
              <a:gd name="connsiteY154" fmla="*/ 357082 h 650823"/>
              <a:gd name="connsiteX155" fmla="*/ 1054904 w 1985962"/>
              <a:gd name="connsiteY155" fmla="*/ 238235 h 650823"/>
              <a:gd name="connsiteX156" fmla="*/ 787970 w 1985962"/>
              <a:gd name="connsiteY156" fmla="*/ 238235 h 650823"/>
              <a:gd name="connsiteX157" fmla="*/ 907762 w 1985962"/>
              <a:gd name="connsiteY157" fmla="*/ 358028 h 650823"/>
              <a:gd name="connsiteX158" fmla="*/ 787970 w 1985962"/>
              <a:gd name="connsiteY158" fmla="*/ 476875 h 650823"/>
              <a:gd name="connsiteX159" fmla="*/ 708423 w 1985962"/>
              <a:gd name="connsiteY159" fmla="*/ 446353 h 650823"/>
              <a:gd name="connsiteX160" fmla="*/ 708423 w 1985962"/>
              <a:gd name="connsiteY160" fmla="*/ 548588 h 650823"/>
              <a:gd name="connsiteX161" fmla="*/ 688571 w 1985962"/>
              <a:gd name="connsiteY161" fmla="*/ 567563 h 650823"/>
              <a:gd name="connsiteX162" fmla="*/ 669123 w 1985962"/>
              <a:gd name="connsiteY162" fmla="*/ 548588 h 650823"/>
              <a:gd name="connsiteX163" fmla="*/ 669123 w 1985962"/>
              <a:gd name="connsiteY163" fmla="*/ 259101 h 650823"/>
              <a:gd name="connsiteX164" fmla="*/ 688571 w 1985962"/>
              <a:gd name="connsiteY164" fmla="*/ 240126 h 650823"/>
              <a:gd name="connsiteX165" fmla="*/ 708423 w 1985962"/>
              <a:gd name="connsiteY165" fmla="*/ 259101 h 650823"/>
              <a:gd name="connsiteX166" fmla="*/ 708423 w 1985962"/>
              <a:gd name="connsiteY166" fmla="*/ 268757 h 650823"/>
              <a:gd name="connsiteX167" fmla="*/ 787970 w 1985962"/>
              <a:gd name="connsiteY167" fmla="*/ 238235 h 650823"/>
              <a:gd name="connsiteX168" fmla="*/ 344724 w 1985962"/>
              <a:gd name="connsiteY168" fmla="*/ 238235 h 650823"/>
              <a:gd name="connsiteX169" fmla="*/ 463572 w 1985962"/>
              <a:gd name="connsiteY169" fmla="*/ 350599 h 650823"/>
              <a:gd name="connsiteX170" fmla="*/ 463640 w 1985962"/>
              <a:gd name="connsiteY170" fmla="*/ 350735 h 650823"/>
              <a:gd name="connsiteX171" fmla="*/ 448176 w 1985962"/>
              <a:gd name="connsiteY171" fmla="*/ 371398 h 650823"/>
              <a:gd name="connsiteX172" fmla="*/ 446150 w 1985962"/>
              <a:gd name="connsiteY172" fmla="*/ 371803 h 650823"/>
              <a:gd name="connsiteX173" fmla="*/ 445137 w 1985962"/>
              <a:gd name="connsiteY173" fmla="*/ 372005 h 650823"/>
              <a:gd name="connsiteX174" fmla="*/ 444597 w 1985962"/>
              <a:gd name="connsiteY174" fmla="*/ 372005 h 650823"/>
              <a:gd name="connsiteX175" fmla="*/ 444192 w 1985962"/>
              <a:gd name="connsiteY175" fmla="*/ 372005 h 650823"/>
              <a:gd name="connsiteX176" fmla="*/ 265651 w 1985962"/>
              <a:gd name="connsiteY176" fmla="*/ 372005 h 650823"/>
              <a:gd name="connsiteX177" fmla="*/ 344724 w 1985962"/>
              <a:gd name="connsiteY177" fmla="*/ 437169 h 650823"/>
              <a:gd name="connsiteX178" fmla="*/ 398814 w 1985962"/>
              <a:gd name="connsiteY178" fmla="*/ 416371 h 650823"/>
              <a:gd name="connsiteX179" fmla="*/ 414547 w 1985962"/>
              <a:gd name="connsiteY179" fmla="*/ 408470 h 650823"/>
              <a:gd name="connsiteX180" fmla="*/ 434468 w 1985962"/>
              <a:gd name="connsiteY180" fmla="*/ 428323 h 650823"/>
              <a:gd name="connsiteX181" fmla="*/ 427513 w 1985962"/>
              <a:gd name="connsiteY181" fmla="*/ 443111 h 650823"/>
              <a:gd name="connsiteX182" fmla="*/ 344724 w 1985962"/>
              <a:gd name="connsiteY182" fmla="*/ 476875 h 650823"/>
              <a:gd name="connsiteX183" fmla="*/ 224932 w 1985962"/>
              <a:gd name="connsiteY183" fmla="*/ 357082 h 650823"/>
              <a:gd name="connsiteX184" fmla="*/ 344724 w 1985962"/>
              <a:gd name="connsiteY184" fmla="*/ 238235 h 650823"/>
              <a:gd name="connsiteX185" fmla="*/ 1383894 w 1985962"/>
              <a:gd name="connsiteY185" fmla="*/ 163145 h 650823"/>
              <a:gd name="connsiteX186" fmla="*/ 1407798 w 1985962"/>
              <a:gd name="connsiteY186" fmla="*/ 187117 h 650823"/>
              <a:gd name="connsiteX187" fmla="*/ 1383894 w 1985962"/>
              <a:gd name="connsiteY187" fmla="*/ 211021 h 650823"/>
              <a:gd name="connsiteX188" fmla="*/ 1359922 w 1985962"/>
              <a:gd name="connsiteY188" fmla="*/ 187117 h 650823"/>
              <a:gd name="connsiteX189" fmla="*/ 1383894 w 1985962"/>
              <a:gd name="connsiteY189" fmla="*/ 163145 h 650823"/>
              <a:gd name="connsiteX190" fmla="*/ 44635 w 1985962"/>
              <a:gd name="connsiteY190" fmla="*/ 146195 h 650823"/>
              <a:gd name="connsiteX191" fmla="*/ 127626 w 1985962"/>
              <a:gd name="connsiteY191" fmla="*/ 146195 h 650823"/>
              <a:gd name="connsiteX192" fmla="*/ 172261 w 1985962"/>
              <a:gd name="connsiteY192" fmla="*/ 190830 h 650823"/>
              <a:gd name="connsiteX193" fmla="*/ 172261 w 1985962"/>
              <a:gd name="connsiteY193" fmla="*/ 273821 h 650823"/>
              <a:gd name="connsiteX194" fmla="*/ 127626 w 1985962"/>
              <a:gd name="connsiteY194" fmla="*/ 318456 h 650823"/>
              <a:gd name="connsiteX195" fmla="*/ 44635 w 1985962"/>
              <a:gd name="connsiteY195" fmla="*/ 318456 h 650823"/>
              <a:gd name="connsiteX196" fmla="*/ 0 w 1985962"/>
              <a:gd name="connsiteY196" fmla="*/ 273821 h 650823"/>
              <a:gd name="connsiteX197" fmla="*/ 0 w 1985962"/>
              <a:gd name="connsiteY197" fmla="*/ 190830 h 650823"/>
              <a:gd name="connsiteX198" fmla="*/ 44635 w 1985962"/>
              <a:gd name="connsiteY198" fmla="*/ 146195 h 650823"/>
              <a:gd name="connsiteX199" fmla="*/ 433860 w 1985962"/>
              <a:gd name="connsiteY199" fmla="*/ 97239 h 650823"/>
              <a:gd name="connsiteX200" fmla="*/ 475388 w 1985962"/>
              <a:gd name="connsiteY200" fmla="*/ 97239 h 650823"/>
              <a:gd name="connsiteX201" fmla="*/ 497672 w 1985962"/>
              <a:gd name="connsiteY201" fmla="*/ 119590 h 650823"/>
              <a:gd name="connsiteX202" fmla="*/ 497672 w 1985962"/>
              <a:gd name="connsiteY202" fmla="*/ 161051 h 650823"/>
              <a:gd name="connsiteX203" fmla="*/ 475388 w 1985962"/>
              <a:gd name="connsiteY203" fmla="*/ 183336 h 650823"/>
              <a:gd name="connsiteX204" fmla="*/ 433860 w 1985962"/>
              <a:gd name="connsiteY204" fmla="*/ 183336 h 650823"/>
              <a:gd name="connsiteX205" fmla="*/ 411508 w 1985962"/>
              <a:gd name="connsiteY205" fmla="*/ 161051 h 650823"/>
              <a:gd name="connsiteX206" fmla="*/ 411508 w 1985962"/>
              <a:gd name="connsiteY206" fmla="*/ 119590 h 650823"/>
              <a:gd name="connsiteX207" fmla="*/ 433860 w 1985962"/>
              <a:gd name="connsiteY207" fmla="*/ 97239 h 650823"/>
              <a:gd name="connsiteX208" fmla="*/ 244649 w 1985962"/>
              <a:gd name="connsiteY208" fmla="*/ 0 h 650823"/>
              <a:gd name="connsiteX209" fmla="*/ 318388 w 1985962"/>
              <a:gd name="connsiteY209" fmla="*/ 0 h 650823"/>
              <a:gd name="connsiteX210" fmla="*/ 358094 w 1985962"/>
              <a:gd name="connsiteY210" fmla="*/ 39706 h 650823"/>
              <a:gd name="connsiteX211" fmla="*/ 358094 w 1985962"/>
              <a:gd name="connsiteY211" fmla="*/ 113445 h 650823"/>
              <a:gd name="connsiteX212" fmla="*/ 318388 w 1985962"/>
              <a:gd name="connsiteY212" fmla="*/ 153151 h 650823"/>
              <a:gd name="connsiteX213" fmla="*/ 244649 w 1985962"/>
              <a:gd name="connsiteY213" fmla="*/ 153151 h 650823"/>
              <a:gd name="connsiteX214" fmla="*/ 204943 w 1985962"/>
              <a:gd name="connsiteY214" fmla="*/ 113445 h 650823"/>
              <a:gd name="connsiteX215" fmla="*/ 204943 w 1985962"/>
              <a:gd name="connsiteY215" fmla="*/ 39706 h 650823"/>
              <a:gd name="connsiteX216" fmla="*/ 244649 w 1985962"/>
              <a:gd name="connsiteY216" fmla="*/ 0 h 650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Lst>
            <a:rect l="l" t="t" r="r" b="b"/>
            <a:pathLst>
              <a:path w="1985962" h="650823">
                <a:moveTo>
                  <a:pt x="195895" y="526439"/>
                </a:moveTo>
                <a:lnTo>
                  <a:pt x="255792" y="526439"/>
                </a:lnTo>
                <a:cubicBezTo>
                  <a:pt x="273619" y="526439"/>
                  <a:pt x="288070" y="540822"/>
                  <a:pt x="288070" y="558717"/>
                </a:cubicBezTo>
                <a:lnTo>
                  <a:pt x="288070" y="618613"/>
                </a:lnTo>
                <a:cubicBezTo>
                  <a:pt x="288070" y="636440"/>
                  <a:pt x="273619" y="650823"/>
                  <a:pt x="255792" y="650823"/>
                </a:cubicBezTo>
                <a:lnTo>
                  <a:pt x="195895" y="650823"/>
                </a:lnTo>
                <a:cubicBezTo>
                  <a:pt x="178068" y="650823"/>
                  <a:pt x="163618" y="636440"/>
                  <a:pt x="163618" y="618613"/>
                </a:cubicBezTo>
                <a:lnTo>
                  <a:pt x="163618" y="558717"/>
                </a:lnTo>
                <a:cubicBezTo>
                  <a:pt x="163618" y="540889"/>
                  <a:pt x="178068" y="526439"/>
                  <a:pt x="195895" y="526439"/>
                </a:cubicBezTo>
                <a:close/>
                <a:moveTo>
                  <a:pt x="1961382" y="445407"/>
                </a:moveTo>
                <a:lnTo>
                  <a:pt x="1961382" y="452835"/>
                </a:lnTo>
                <a:lnTo>
                  <a:pt x="1963272" y="452835"/>
                </a:lnTo>
                <a:cubicBezTo>
                  <a:pt x="1966784" y="452835"/>
                  <a:pt x="1966784" y="449054"/>
                  <a:pt x="1966784" y="449054"/>
                </a:cubicBezTo>
                <a:cubicBezTo>
                  <a:pt x="1966784" y="448918"/>
                  <a:pt x="1966716" y="445407"/>
                  <a:pt x="1963272" y="445407"/>
                </a:cubicBezTo>
                <a:close/>
                <a:moveTo>
                  <a:pt x="1960099" y="441085"/>
                </a:moveTo>
                <a:lnTo>
                  <a:pt x="1963272" y="441085"/>
                </a:lnTo>
                <a:cubicBezTo>
                  <a:pt x="1967797" y="441085"/>
                  <a:pt x="1971240" y="444529"/>
                  <a:pt x="1971240" y="448986"/>
                </a:cubicBezTo>
                <a:cubicBezTo>
                  <a:pt x="1971240" y="451957"/>
                  <a:pt x="1969822" y="454523"/>
                  <a:pt x="1967391" y="456008"/>
                </a:cubicBezTo>
                <a:lnTo>
                  <a:pt x="1971038" y="463707"/>
                </a:lnTo>
                <a:cubicBezTo>
                  <a:pt x="1971240" y="464044"/>
                  <a:pt x="1971240" y="464314"/>
                  <a:pt x="1971240" y="464585"/>
                </a:cubicBezTo>
                <a:cubicBezTo>
                  <a:pt x="1971240" y="465395"/>
                  <a:pt x="1970768" y="466071"/>
                  <a:pt x="1969957" y="466408"/>
                </a:cubicBezTo>
                <a:cubicBezTo>
                  <a:pt x="1969688" y="466543"/>
                  <a:pt x="1969282" y="466610"/>
                  <a:pt x="1968945" y="466610"/>
                </a:cubicBezTo>
                <a:cubicBezTo>
                  <a:pt x="1968134" y="466610"/>
                  <a:pt x="1967391" y="466205"/>
                  <a:pt x="1967054" y="465462"/>
                </a:cubicBezTo>
                <a:lnTo>
                  <a:pt x="1963137" y="457022"/>
                </a:lnTo>
                <a:lnTo>
                  <a:pt x="1961449" y="457022"/>
                </a:lnTo>
                <a:lnTo>
                  <a:pt x="1961449" y="464517"/>
                </a:lnTo>
                <a:cubicBezTo>
                  <a:pt x="1961449" y="465732"/>
                  <a:pt x="1960504" y="466610"/>
                  <a:pt x="1959288" y="466610"/>
                </a:cubicBezTo>
                <a:cubicBezTo>
                  <a:pt x="1958073" y="466610"/>
                  <a:pt x="1957060" y="465665"/>
                  <a:pt x="1957060" y="464517"/>
                </a:cubicBezTo>
                <a:lnTo>
                  <a:pt x="1957060" y="444326"/>
                </a:lnTo>
                <a:cubicBezTo>
                  <a:pt x="1957060" y="442436"/>
                  <a:pt x="1958343" y="441085"/>
                  <a:pt x="1960099" y="441085"/>
                </a:cubicBezTo>
                <a:close/>
                <a:moveTo>
                  <a:pt x="1963746" y="436695"/>
                </a:moveTo>
                <a:cubicBezTo>
                  <a:pt x="1953819" y="436695"/>
                  <a:pt x="1945783" y="444461"/>
                  <a:pt x="1945783" y="454050"/>
                </a:cubicBezTo>
                <a:cubicBezTo>
                  <a:pt x="1945783" y="463639"/>
                  <a:pt x="1953684" y="471404"/>
                  <a:pt x="1963746" y="471404"/>
                </a:cubicBezTo>
                <a:cubicBezTo>
                  <a:pt x="1973807" y="471404"/>
                  <a:pt x="1982046" y="463639"/>
                  <a:pt x="1982046" y="454050"/>
                </a:cubicBezTo>
                <a:cubicBezTo>
                  <a:pt x="1982046" y="444461"/>
                  <a:pt x="1973673" y="436695"/>
                  <a:pt x="1963746" y="436695"/>
                </a:cubicBezTo>
                <a:close/>
                <a:moveTo>
                  <a:pt x="1963746" y="432509"/>
                </a:moveTo>
                <a:cubicBezTo>
                  <a:pt x="1975968" y="432509"/>
                  <a:pt x="1985962" y="442166"/>
                  <a:pt x="1985962" y="453983"/>
                </a:cubicBezTo>
                <a:cubicBezTo>
                  <a:pt x="1985962" y="465800"/>
                  <a:pt x="1975765" y="475456"/>
                  <a:pt x="1963746" y="475456"/>
                </a:cubicBezTo>
                <a:cubicBezTo>
                  <a:pt x="1951726" y="475456"/>
                  <a:pt x="1941597" y="465598"/>
                  <a:pt x="1941597" y="453983"/>
                </a:cubicBezTo>
                <a:cubicBezTo>
                  <a:pt x="1941597" y="442368"/>
                  <a:pt x="1951726" y="432509"/>
                  <a:pt x="1963746" y="432509"/>
                </a:cubicBezTo>
                <a:close/>
                <a:moveTo>
                  <a:pt x="69080" y="385443"/>
                </a:moveTo>
                <a:lnTo>
                  <a:pt x="119725" y="385443"/>
                </a:lnTo>
                <a:cubicBezTo>
                  <a:pt x="134783" y="385443"/>
                  <a:pt x="147005" y="397665"/>
                  <a:pt x="147005" y="412791"/>
                </a:cubicBezTo>
                <a:lnTo>
                  <a:pt x="147005" y="463437"/>
                </a:lnTo>
                <a:cubicBezTo>
                  <a:pt x="147005" y="478563"/>
                  <a:pt x="134783" y="490718"/>
                  <a:pt x="119725" y="490718"/>
                </a:cubicBezTo>
                <a:lnTo>
                  <a:pt x="69080" y="490718"/>
                </a:lnTo>
                <a:cubicBezTo>
                  <a:pt x="54021" y="490718"/>
                  <a:pt x="41799" y="478495"/>
                  <a:pt x="41799" y="463437"/>
                </a:cubicBezTo>
                <a:lnTo>
                  <a:pt x="41799" y="412791"/>
                </a:lnTo>
                <a:cubicBezTo>
                  <a:pt x="41799" y="397665"/>
                  <a:pt x="54021" y="385443"/>
                  <a:pt x="69080" y="385443"/>
                </a:cubicBezTo>
                <a:close/>
                <a:moveTo>
                  <a:pt x="787970" y="278008"/>
                </a:moveTo>
                <a:cubicBezTo>
                  <a:pt x="743538" y="278008"/>
                  <a:pt x="708423" y="313122"/>
                  <a:pt x="708423" y="358028"/>
                </a:cubicBezTo>
                <a:cubicBezTo>
                  <a:pt x="708423" y="402933"/>
                  <a:pt x="743605" y="437574"/>
                  <a:pt x="787970" y="437574"/>
                </a:cubicBezTo>
                <a:cubicBezTo>
                  <a:pt x="832335" y="437574"/>
                  <a:pt x="867989" y="402460"/>
                  <a:pt x="867989" y="358028"/>
                </a:cubicBezTo>
                <a:cubicBezTo>
                  <a:pt x="867989" y="313595"/>
                  <a:pt x="832875" y="278008"/>
                  <a:pt x="787970" y="278008"/>
                </a:cubicBezTo>
                <a:close/>
                <a:moveTo>
                  <a:pt x="1555749" y="277535"/>
                </a:moveTo>
                <a:cubicBezTo>
                  <a:pt x="1511384" y="277535"/>
                  <a:pt x="1475730" y="312650"/>
                  <a:pt x="1475730" y="357082"/>
                </a:cubicBezTo>
                <a:cubicBezTo>
                  <a:pt x="1475730" y="401515"/>
                  <a:pt x="1510844" y="437101"/>
                  <a:pt x="1555749" y="437101"/>
                </a:cubicBezTo>
                <a:cubicBezTo>
                  <a:pt x="1600182" y="437101"/>
                  <a:pt x="1635296" y="401920"/>
                  <a:pt x="1635296" y="357082"/>
                </a:cubicBezTo>
                <a:cubicBezTo>
                  <a:pt x="1635296" y="312244"/>
                  <a:pt x="1600114" y="277535"/>
                  <a:pt x="1555749" y="277535"/>
                </a:cubicBezTo>
                <a:close/>
                <a:moveTo>
                  <a:pt x="1054904" y="277535"/>
                </a:moveTo>
                <a:cubicBezTo>
                  <a:pt x="1018574" y="277535"/>
                  <a:pt x="988795" y="300562"/>
                  <a:pt x="978598" y="332638"/>
                </a:cubicBezTo>
                <a:lnTo>
                  <a:pt x="1130736" y="332638"/>
                </a:lnTo>
                <a:cubicBezTo>
                  <a:pt x="1120539" y="300562"/>
                  <a:pt x="1090760" y="277535"/>
                  <a:pt x="1054904" y="277535"/>
                </a:cubicBezTo>
                <a:close/>
                <a:moveTo>
                  <a:pt x="344724" y="277535"/>
                </a:moveTo>
                <a:cubicBezTo>
                  <a:pt x="308395" y="277535"/>
                  <a:pt x="278616" y="300562"/>
                  <a:pt x="268419" y="332638"/>
                </a:cubicBezTo>
                <a:lnTo>
                  <a:pt x="420557" y="332638"/>
                </a:lnTo>
                <a:cubicBezTo>
                  <a:pt x="410361" y="300562"/>
                  <a:pt x="380581" y="277535"/>
                  <a:pt x="344724" y="277535"/>
                </a:cubicBezTo>
                <a:close/>
                <a:moveTo>
                  <a:pt x="493959" y="241476"/>
                </a:moveTo>
                <a:cubicBezTo>
                  <a:pt x="500441" y="241476"/>
                  <a:pt x="506924" y="244244"/>
                  <a:pt x="510638" y="249782"/>
                </a:cubicBezTo>
                <a:lnTo>
                  <a:pt x="555948" y="321428"/>
                </a:lnTo>
                <a:lnTo>
                  <a:pt x="601732" y="249782"/>
                </a:lnTo>
                <a:cubicBezTo>
                  <a:pt x="605446" y="244244"/>
                  <a:pt x="611928" y="241476"/>
                  <a:pt x="618411" y="241476"/>
                </a:cubicBezTo>
                <a:cubicBezTo>
                  <a:pt x="622124" y="241476"/>
                  <a:pt x="625366" y="242421"/>
                  <a:pt x="628608" y="244244"/>
                </a:cubicBezTo>
                <a:cubicBezTo>
                  <a:pt x="634617" y="247486"/>
                  <a:pt x="637859" y="254441"/>
                  <a:pt x="637859" y="260924"/>
                </a:cubicBezTo>
                <a:cubicBezTo>
                  <a:pt x="637859" y="264165"/>
                  <a:pt x="636913" y="267879"/>
                  <a:pt x="635090" y="270647"/>
                </a:cubicBezTo>
                <a:lnTo>
                  <a:pt x="579583" y="358027"/>
                </a:lnTo>
                <a:lnTo>
                  <a:pt x="635090" y="445407"/>
                </a:lnTo>
                <a:cubicBezTo>
                  <a:pt x="636913" y="448175"/>
                  <a:pt x="637859" y="451416"/>
                  <a:pt x="637859" y="454658"/>
                </a:cubicBezTo>
                <a:cubicBezTo>
                  <a:pt x="637859" y="461613"/>
                  <a:pt x="634144" y="468501"/>
                  <a:pt x="629080" y="471742"/>
                </a:cubicBezTo>
                <a:cubicBezTo>
                  <a:pt x="625838" y="473565"/>
                  <a:pt x="621652" y="474511"/>
                  <a:pt x="618005" y="474511"/>
                </a:cubicBezTo>
                <a:cubicBezTo>
                  <a:pt x="611523" y="474511"/>
                  <a:pt x="605513" y="471742"/>
                  <a:pt x="601799" y="466205"/>
                </a:cubicBezTo>
                <a:lnTo>
                  <a:pt x="556016" y="394964"/>
                </a:lnTo>
                <a:lnTo>
                  <a:pt x="510705" y="466205"/>
                </a:lnTo>
                <a:lnTo>
                  <a:pt x="510570" y="466205"/>
                </a:lnTo>
                <a:cubicBezTo>
                  <a:pt x="506856" y="471742"/>
                  <a:pt x="500846" y="474511"/>
                  <a:pt x="494363" y="474511"/>
                </a:cubicBezTo>
                <a:cubicBezTo>
                  <a:pt x="490650" y="474511"/>
                  <a:pt x="486530" y="473565"/>
                  <a:pt x="483289" y="471742"/>
                </a:cubicBezTo>
                <a:cubicBezTo>
                  <a:pt x="478225" y="468501"/>
                  <a:pt x="474511" y="461546"/>
                  <a:pt x="474511" y="454658"/>
                </a:cubicBezTo>
                <a:cubicBezTo>
                  <a:pt x="474511" y="451416"/>
                  <a:pt x="475456" y="448175"/>
                  <a:pt x="477279" y="445407"/>
                </a:cubicBezTo>
                <a:lnTo>
                  <a:pt x="532787" y="358027"/>
                </a:lnTo>
                <a:lnTo>
                  <a:pt x="477279" y="270647"/>
                </a:lnTo>
                <a:cubicBezTo>
                  <a:pt x="475456" y="267879"/>
                  <a:pt x="474511" y="264165"/>
                  <a:pt x="474511" y="260924"/>
                </a:cubicBezTo>
                <a:cubicBezTo>
                  <a:pt x="474511" y="254441"/>
                  <a:pt x="477752" y="247486"/>
                  <a:pt x="483762" y="244244"/>
                </a:cubicBezTo>
                <a:cubicBezTo>
                  <a:pt x="487003" y="242421"/>
                  <a:pt x="490245" y="241476"/>
                  <a:pt x="493959" y="241476"/>
                </a:cubicBezTo>
                <a:close/>
                <a:moveTo>
                  <a:pt x="1384164" y="240058"/>
                </a:moveTo>
                <a:cubicBezTo>
                  <a:pt x="1393888" y="240058"/>
                  <a:pt x="1403612" y="248836"/>
                  <a:pt x="1403612" y="259033"/>
                </a:cubicBezTo>
                <a:lnTo>
                  <a:pt x="1403612" y="456077"/>
                </a:lnTo>
                <a:cubicBezTo>
                  <a:pt x="1403612" y="466274"/>
                  <a:pt x="1393888" y="475052"/>
                  <a:pt x="1384164" y="475052"/>
                </a:cubicBezTo>
                <a:cubicBezTo>
                  <a:pt x="1373562" y="475052"/>
                  <a:pt x="1364311" y="466274"/>
                  <a:pt x="1364311" y="456077"/>
                </a:cubicBezTo>
                <a:lnTo>
                  <a:pt x="1364311" y="259033"/>
                </a:lnTo>
                <a:cubicBezTo>
                  <a:pt x="1364311" y="248836"/>
                  <a:pt x="1373562" y="240058"/>
                  <a:pt x="1384164" y="240058"/>
                </a:cubicBezTo>
                <a:close/>
                <a:moveTo>
                  <a:pt x="1812824" y="238235"/>
                </a:moveTo>
                <a:cubicBezTo>
                  <a:pt x="1866508" y="238235"/>
                  <a:pt x="1914114" y="280304"/>
                  <a:pt x="1914114" y="333043"/>
                </a:cubicBezTo>
                <a:lnTo>
                  <a:pt x="1914114" y="456077"/>
                </a:lnTo>
                <a:cubicBezTo>
                  <a:pt x="1914114" y="466273"/>
                  <a:pt x="1904390" y="475052"/>
                  <a:pt x="1894666" y="475052"/>
                </a:cubicBezTo>
                <a:cubicBezTo>
                  <a:pt x="1883997" y="475052"/>
                  <a:pt x="1874746" y="466273"/>
                  <a:pt x="1874746" y="456077"/>
                </a:cubicBezTo>
                <a:lnTo>
                  <a:pt x="1874746" y="338580"/>
                </a:lnTo>
                <a:lnTo>
                  <a:pt x="1874814" y="338580"/>
                </a:lnTo>
                <a:cubicBezTo>
                  <a:pt x="1874814" y="305762"/>
                  <a:pt x="1846115" y="277063"/>
                  <a:pt x="1813296" y="277063"/>
                </a:cubicBezTo>
                <a:cubicBezTo>
                  <a:pt x="1780479" y="277063"/>
                  <a:pt x="1751779" y="290028"/>
                  <a:pt x="1751779" y="336284"/>
                </a:cubicBezTo>
                <a:lnTo>
                  <a:pt x="1751779" y="456077"/>
                </a:lnTo>
                <a:cubicBezTo>
                  <a:pt x="1751779" y="466273"/>
                  <a:pt x="1742055" y="475052"/>
                  <a:pt x="1732332" y="475052"/>
                </a:cubicBezTo>
                <a:cubicBezTo>
                  <a:pt x="1721663" y="475052"/>
                  <a:pt x="1712479" y="466273"/>
                  <a:pt x="1712479" y="456077"/>
                </a:cubicBezTo>
                <a:lnTo>
                  <a:pt x="1712479" y="259033"/>
                </a:lnTo>
                <a:cubicBezTo>
                  <a:pt x="1712479" y="248836"/>
                  <a:pt x="1721730" y="240058"/>
                  <a:pt x="1732332" y="240058"/>
                </a:cubicBezTo>
                <a:cubicBezTo>
                  <a:pt x="1741583" y="240058"/>
                  <a:pt x="1751307" y="248364"/>
                  <a:pt x="1751779" y="258088"/>
                </a:cubicBezTo>
                <a:cubicBezTo>
                  <a:pt x="1768459" y="245123"/>
                  <a:pt x="1789730" y="238235"/>
                  <a:pt x="1812824" y="238235"/>
                </a:cubicBezTo>
                <a:close/>
                <a:moveTo>
                  <a:pt x="1555749" y="238235"/>
                </a:moveTo>
                <a:cubicBezTo>
                  <a:pt x="1586272" y="238235"/>
                  <a:pt x="1614025" y="249782"/>
                  <a:pt x="1635296" y="268757"/>
                </a:cubicBezTo>
                <a:lnTo>
                  <a:pt x="1635296" y="259033"/>
                </a:lnTo>
                <a:cubicBezTo>
                  <a:pt x="1635296" y="248836"/>
                  <a:pt x="1644547" y="240058"/>
                  <a:pt x="1655148" y="240058"/>
                </a:cubicBezTo>
                <a:cubicBezTo>
                  <a:pt x="1664872" y="240058"/>
                  <a:pt x="1674596" y="248836"/>
                  <a:pt x="1674596" y="259033"/>
                </a:cubicBezTo>
                <a:lnTo>
                  <a:pt x="1674596" y="456077"/>
                </a:lnTo>
                <a:cubicBezTo>
                  <a:pt x="1674596" y="466273"/>
                  <a:pt x="1664872" y="475051"/>
                  <a:pt x="1655148" y="475051"/>
                </a:cubicBezTo>
                <a:cubicBezTo>
                  <a:pt x="1644479" y="475051"/>
                  <a:pt x="1635296" y="466273"/>
                  <a:pt x="1635296" y="456077"/>
                </a:cubicBezTo>
                <a:lnTo>
                  <a:pt x="1635296" y="446353"/>
                </a:lnTo>
                <a:cubicBezTo>
                  <a:pt x="1614025" y="465328"/>
                  <a:pt x="1586272" y="476875"/>
                  <a:pt x="1555749" y="476875"/>
                </a:cubicBezTo>
                <a:cubicBezTo>
                  <a:pt x="1489168" y="476875"/>
                  <a:pt x="1435957" y="423731"/>
                  <a:pt x="1435957" y="357082"/>
                </a:cubicBezTo>
                <a:cubicBezTo>
                  <a:pt x="1435957" y="290433"/>
                  <a:pt x="1489168" y="238235"/>
                  <a:pt x="1555749" y="238235"/>
                </a:cubicBezTo>
                <a:close/>
                <a:moveTo>
                  <a:pt x="1305968" y="238235"/>
                </a:moveTo>
                <a:cubicBezTo>
                  <a:pt x="1318460" y="238235"/>
                  <a:pt x="1327711" y="247959"/>
                  <a:pt x="1327711" y="257683"/>
                </a:cubicBezTo>
                <a:cubicBezTo>
                  <a:pt x="1327711" y="268284"/>
                  <a:pt x="1317987" y="278008"/>
                  <a:pt x="1305968" y="278008"/>
                </a:cubicBezTo>
                <a:cubicBezTo>
                  <a:pt x="1274973" y="278954"/>
                  <a:pt x="1246341" y="290028"/>
                  <a:pt x="1246341" y="336284"/>
                </a:cubicBezTo>
                <a:lnTo>
                  <a:pt x="1246341" y="456077"/>
                </a:lnTo>
                <a:cubicBezTo>
                  <a:pt x="1246341" y="466273"/>
                  <a:pt x="1236617" y="475052"/>
                  <a:pt x="1226894" y="475052"/>
                </a:cubicBezTo>
                <a:cubicBezTo>
                  <a:pt x="1216224" y="475052"/>
                  <a:pt x="1206973" y="466273"/>
                  <a:pt x="1206973" y="456077"/>
                </a:cubicBezTo>
                <a:lnTo>
                  <a:pt x="1206973" y="259033"/>
                </a:lnTo>
                <a:cubicBezTo>
                  <a:pt x="1206973" y="248836"/>
                  <a:pt x="1216224" y="240058"/>
                  <a:pt x="1226894" y="240058"/>
                </a:cubicBezTo>
                <a:cubicBezTo>
                  <a:pt x="1236145" y="240058"/>
                  <a:pt x="1245868" y="248364"/>
                  <a:pt x="1246341" y="258088"/>
                </a:cubicBezTo>
                <a:cubicBezTo>
                  <a:pt x="1262548" y="245595"/>
                  <a:pt x="1283346" y="238640"/>
                  <a:pt x="1305968" y="238235"/>
                </a:cubicBezTo>
                <a:close/>
                <a:moveTo>
                  <a:pt x="1054904" y="238235"/>
                </a:moveTo>
                <a:cubicBezTo>
                  <a:pt x="1118717" y="238235"/>
                  <a:pt x="1172806" y="290028"/>
                  <a:pt x="1173751" y="350599"/>
                </a:cubicBezTo>
                <a:lnTo>
                  <a:pt x="1173819" y="350735"/>
                </a:lnTo>
                <a:cubicBezTo>
                  <a:pt x="1173819" y="361336"/>
                  <a:pt x="1166390" y="369507"/>
                  <a:pt x="1157680" y="371533"/>
                </a:cubicBezTo>
                <a:cubicBezTo>
                  <a:pt x="1157409" y="371600"/>
                  <a:pt x="1157139" y="371668"/>
                  <a:pt x="1156869" y="371668"/>
                </a:cubicBezTo>
                <a:cubicBezTo>
                  <a:pt x="1156396" y="371803"/>
                  <a:pt x="1155856" y="372005"/>
                  <a:pt x="1155316" y="372005"/>
                </a:cubicBezTo>
                <a:lnTo>
                  <a:pt x="1154438" y="372005"/>
                </a:lnTo>
                <a:cubicBezTo>
                  <a:pt x="1154371" y="372005"/>
                  <a:pt x="1154101" y="372005"/>
                  <a:pt x="1154101" y="372005"/>
                </a:cubicBezTo>
                <a:lnTo>
                  <a:pt x="975897" y="372005"/>
                </a:lnTo>
                <a:cubicBezTo>
                  <a:pt x="982853" y="409888"/>
                  <a:pt x="1015198" y="437169"/>
                  <a:pt x="1054971" y="437169"/>
                </a:cubicBezTo>
                <a:cubicBezTo>
                  <a:pt x="1075770" y="437169"/>
                  <a:pt x="1095622" y="430686"/>
                  <a:pt x="1109060" y="416371"/>
                </a:cubicBezTo>
                <a:cubicBezTo>
                  <a:pt x="1113247" y="412184"/>
                  <a:pt x="1118784" y="408470"/>
                  <a:pt x="1124794" y="408470"/>
                </a:cubicBezTo>
                <a:cubicBezTo>
                  <a:pt x="1135396" y="408470"/>
                  <a:pt x="1144647" y="417721"/>
                  <a:pt x="1144647" y="428323"/>
                </a:cubicBezTo>
                <a:cubicBezTo>
                  <a:pt x="1144647" y="433860"/>
                  <a:pt x="1141878" y="439397"/>
                  <a:pt x="1137692" y="443111"/>
                </a:cubicBezTo>
                <a:cubicBezTo>
                  <a:pt x="1116420" y="464382"/>
                  <a:pt x="1086776" y="476875"/>
                  <a:pt x="1054904" y="476875"/>
                </a:cubicBezTo>
                <a:cubicBezTo>
                  <a:pt x="988322" y="476875"/>
                  <a:pt x="935111" y="422718"/>
                  <a:pt x="935111" y="357082"/>
                </a:cubicBezTo>
                <a:cubicBezTo>
                  <a:pt x="935111" y="291446"/>
                  <a:pt x="991091" y="238235"/>
                  <a:pt x="1054904" y="238235"/>
                </a:cubicBezTo>
                <a:close/>
                <a:moveTo>
                  <a:pt x="787970" y="238235"/>
                </a:moveTo>
                <a:cubicBezTo>
                  <a:pt x="854551" y="238235"/>
                  <a:pt x="907762" y="291446"/>
                  <a:pt x="907762" y="358028"/>
                </a:cubicBezTo>
                <a:cubicBezTo>
                  <a:pt x="907762" y="424609"/>
                  <a:pt x="854551" y="476875"/>
                  <a:pt x="787970" y="476875"/>
                </a:cubicBezTo>
                <a:cubicBezTo>
                  <a:pt x="757448" y="476875"/>
                  <a:pt x="729221" y="465328"/>
                  <a:pt x="708423" y="446353"/>
                </a:cubicBezTo>
                <a:lnTo>
                  <a:pt x="708423" y="548588"/>
                </a:lnTo>
                <a:cubicBezTo>
                  <a:pt x="708423" y="558785"/>
                  <a:pt x="699172" y="567563"/>
                  <a:pt x="688571" y="567563"/>
                </a:cubicBezTo>
                <a:cubicBezTo>
                  <a:pt x="678847" y="567563"/>
                  <a:pt x="669123" y="558785"/>
                  <a:pt x="669123" y="548588"/>
                </a:cubicBezTo>
                <a:lnTo>
                  <a:pt x="669123" y="259101"/>
                </a:lnTo>
                <a:cubicBezTo>
                  <a:pt x="669123" y="248905"/>
                  <a:pt x="678847" y="240126"/>
                  <a:pt x="688571" y="240126"/>
                </a:cubicBezTo>
                <a:cubicBezTo>
                  <a:pt x="699172" y="240126"/>
                  <a:pt x="708423" y="248905"/>
                  <a:pt x="708423" y="259101"/>
                </a:cubicBezTo>
                <a:lnTo>
                  <a:pt x="708423" y="268757"/>
                </a:lnTo>
                <a:cubicBezTo>
                  <a:pt x="729221" y="249782"/>
                  <a:pt x="757448" y="238235"/>
                  <a:pt x="787970" y="238235"/>
                </a:cubicBezTo>
                <a:close/>
                <a:moveTo>
                  <a:pt x="344724" y="238235"/>
                </a:moveTo>
                <a:cubicBezTo>
                  <a:pt x="408538" y="238235"/>
                  <a:pt x="462627" y="290028"/>
                  <a:pt x="463572" y="350599"/>
                </a:cubicBezTo>
                <a:lnTo>
                  <a:pt x="463640" y="350735"/>
                </a:lnTo>
                <a:cubicBezTo>
                  <a:pt x="463640" y="361066"/>
                  <a:pt x="456617" y="369102"/>
                  <a:pt x="448176" y="371398"/>
                </a:cubicBezTo>
                <a:cubicBezTo>
                  <a:pt x="447501" y="371600"/>
                  <a:pt x="446825" y="371735"/>
                  <a:pt x="446150" y="371803"/>
                </a:cubicBezTo>
                <a:cubicBezTo>
                  <a:pt x="445813" y="371870"/>
                  <a:pt x="445137" y="372005"/>
                  <a:pt x="445137" y="372005"/>
                </a:cubicBezTo>
                <a:lnTo>
                  <a:pt x="444597" y="372005"/>
                </a:lnTo>
                <a:cubicBezTo>
                  <a:pt x="444462" y="372005"/>
                  <a:pt x="444192" y="372005"/>
                  <a:pt x="444192" y="372005"/>
                </a:cubicBezTo>
                <a:lnTo>
                  <a:pt x="265651" y="372005"/>
                </a:lnTo>
                <a:cubicBezTo>
                  <a:pt x="272606" y="409888"/>
                  <a:pt x="304951" y="437169"/>
                  <a:pt x="344724" y="437169"/>
                </a:cubicBezTo>
                <a:cubicBezTo>
                  <a:pt x="365523" y="437169"/>
                  <a:pt x="385376" y="430686"/>
                  <a:pt x="398814" y="416371"/>
                </a:cubicBezTo>
                <a:cubicBezTo>
                  <a:pt x="403000" y="412184"/>
                  <a:pt x="408538" y="408470"/>
                  <a:pt x="414547" y="408470"/>
                </a:cubicBezTo>
                <a:cubicBezTo>
                  <a:pt x="425216" y="408470"/>
                  <a:pt x="434468" y="417721"/>
                  <a:pt x="434468" y="428323"/>
                </a:cubicBezTo>
                <a:cubicBezTo>
                  <a:pt x="434468" y="433860"/>
                  <a:pt x="431699" y="439397"/>
                  <a:pt x="427513" y="443111"/>
                </a:cubicBezTo>
                <a:cubicBezTo>
                  <a:pt x="406242" y="464382"/>
                  <a:pt x="376665" y="476875"/>
                  <a:pt x="344724" y="476875"/>
                </a:cubicBezTo>
                <a:cubicBezTo>
                  <a:pt x="278076" y="476875"/>
                  <a:pt x="224932" y="422718"/>
                  <a:pt x="224932" y="357082"/>
                </a:cubicBezTo>
                <a:cubicBezTo>
                  <a:pt x="224932" y="291446"/>
                  <a:pt x="280912" y="238235"/>
                  <a:pt x="344724" y="238235"/>
                </a:cubicBezTo>
                <a:close/>
                <a:moveTo>
                  <a:pt x="1383894" y="163145"/>
                </a:moveTo>
                <a:cubicBezTo>
                  <a:pt x="1397129" y="163145"/>
                  <a:pt x="1407798" y="173882"/>
                  <a:pt x="1407798" y="187117"/>
                </a:cubicBezTo>
                <a:cubicBezTo>
                  <a:pt x="1407798" y="200352"/>
                  <a:pt x="1397062" y="211021"/>
                  <a:pt x="1383894" y="211021"/>
                </a:cubicBezTo>
                <a:cubicBezTo>
                  <a:pt x="1370726" y="211021"/>
                  <a:pt x="1359922" y="200352"/>
                  <a:pt x="1359922" y="187117"/>
                </a:cubicBezTo>
                <a:cubicBezTo>
                  <a:pt x="1359922" y="173882"/>
                  <a:pt x="1370659" y="163145"/>
                  <a:pt x="1383894" y="163145"/>
                </a:cubicBezTo>
                <a:close/>
                <a:moveTo>
                  <a:pt x="44635" y="146195"/>
                </a:moveTo>
                <a:lnTo>
                  <a:pt x="127626" y="146195"/>
                </a:lnTo>
                <a:cubicBezTo>
                  <a:pt x="152273" y="146195"/>
                  <a:pt x="172261" y="166183"/>
                  <a:pt x="172261" y="190830"/>
                </a:cubicBezTo>
                <a:lnTo>
                  <a:pt x="172261" y="273821"/>
                </a:lnTo>
                <a:cubicBezTo>
                  <a:pt x="172261" y="298535"/>
                  <a:pt x="152273" y="318456"/>
                  <a:pt x="127626" y="318456"/>
                </a:cubicBezTo>
                <a:lnTo>
                  <a:pt x="44635" y="318456"/>
                </a:lnTo>
                <a:cubicBezTo>
                  <a:pt x="19988" y="318456"/>
                  <a:pt x="0" y="298535"/>
                  <a:pt x="0" y="273821"/>
                </a:cubicBezTo>
                <a:lnTo>
                  <a:pt x="0" y="190830"/>
                </a:lnTo>
                <a:cubicBezTo>
                  <a:pt x="0" y="166183"/>
                  <a:pt x="19988" y="146195"/>
                  <a:pt x="44635" y="146195"/>
                </a:cubicBezTo>
                <a:close/>
                <a:moveTo>
                  <a:pt x="433860" y="97239"/>
                </a:moveTo>
                <a:lnTo>
                  <a:pt x="475388" y="97239"/>
                </a:lnTo>
                <a:cubicBezTo>
                  <a:pt x="487745" y="97239"/>
                  <a:pt x="497672" y="107233"/>
                  <a:pt x="497672" y="119590"/>
                </a:cubicBezTo>
                <a:lnTo>
                  <a:pt x="497672" y="161051"/>
                </a:lnTo>
                <a:cubicBezTo>
                  <a:pt x="497672" y="173342"/>
                  <a:pt x="487678" y="183336"/>
                  <a:pt x="475388" y="183336"/>
                </a:cubicBezTo>
                <a:lnTo>
                  <a:pt x="433860" y="183336"/>
                </a:lnTo>
                <a:cubicBezTo>
                  <a:pt x="421502" y="183336"/>
                  <a:pt x="411508" y="173342"/>
                  <a:pt x="411508" y="161051"/>
                </a:cubicBezTo>
                <a:lnTo>
                  <a:pt x="411508" y="119590"/>
                </a:lnTo>
                <a:cubicBezTo>
                  <a:pt x="411508" y="107233"/>
                  <a:pt x="421502" y="97239"/>
                  <a:pt x="433860" y="97239"/>
                </a:cubicBezTo>
                <a:close/>
                <a:moveTo>
                  <a:pt x="244649" y="0"/>
                </a:moveTo>
                <a:lnTo>
                  <a:pt x="318388" y="0"/>
                </a:lnTo>
                <a:cubicBezTo>
                  <a:pt x="340334" y="0"/>
                  <a:pt x="358094" y="17760"/>
                  <a:pt x="358094" y="39706"/>
                </a:cubicBezTo>
                <a:lnTo>
                  <a:pt x="358094" y="113445"/>
                </a:lnTo>
                <a:cubicBezTo>
                  <a:pt x="358094" y="135391"/>
                  <a:pt x="340334" y="153151"/>
                  <a:pt x="318388" y="153151"/>
                </a:cubicBezTo>
                <a:lnTo>
                  <a:pt x="244649" y="153151"/>
                </a:lnTo>
                <a:cubicBezTo>
                  <a:pt x="222703" y="153151"/>
                  <a:pt x="204943" y="135391"/>
                  <a:pt x="204943" y="113445"/>
                </a:cubicBezTo>
                <a:lnTo>
                  <a:pt x="204943" y="39706"/>
                </a:lnTo>
                <a:cubicBezTo>
                  <a:pt x="204943" y="17827"/>
                  <a:pt x="222703" y="0"/>
                  <a:pt x="244649" y="0"/>
                </a:cubicBezTo>
                <a:close/>
              </a:path>
            </a:pathLst>
          </a:custGeom>
          <a:solidFill>
            <a:schemeClr val="bg1"/>
          </a:solidFill>
          <a:ln w="9525" cap="flat">
            <a:noFill/>
            <a:prstDash val="solid"/>
            <a:miter/>
          </a:ln>
        </p:spPr>
        <p:txBody>
          <a:bodyPr wrap="square" rtlCol="0" anchor="ctr">
            <a:noAutofit/>
          </a:bodyPr>
          <a:lstStyle/>
          <a:p>
            <a:endParaRPr lang="en-GB"/>
          </a:p>
        </p:txBody>
      </p:sp>
    </p:spTree>
    <p:extLst>
      <p:ext uri="{BB962C8B-B14F-4D97-AF65-F5344CB8AC3E}">
        <p14:creationId xmlns:p14="http://schemas.microsoft.com/office/powerpoint/2010/main" val="393712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3" pos="363" userDrawn="1">
          <p15:clr>
            <a:srgbClr val="000000"/>
          </p15:clr>
        </p15:guide>
        <p15:guide id="14" pos="7316" userDrawn="1">
          <p15:clr>
            <a:srgbClr val="000000"/>
          </p15:clr>
        </p15:guide>
        <p15:guide id="15" orient="horz" pos="363" userDrawn="1">
          <p15:clr>
            <a:srgbClr val="000000"/>
          </p15:clr>
        </p15:guide>
        <p15:guide id="16" orient="horz" pos="3956" userDrawn="1">
          <p15:clr>
            <a:srgbClr val="00000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Custom Cover 3">
    <p:spTree>
      <p:nvGrpSpPr>
        <p:cNvPr id="1" name=""/>
        <p:cNvGrpSpPr/>
        <p:nvPr/>
      </p:nvGrpSpPr>
      <p:grpSpPr>
        <a:xfrm>
          <a:off x="0" y="0"/>
          <a:ext cx="0" cy="0"/>
          <a:chOff x="0" y="0"/>
          <a:chExt cx="0" cy="0"/>
        </a:xfrm>
      </p:grpSpPr>
      <p:grpSp>
        <p:nvGrpSpPr>
          <p:cNvPr id="55" name="Graphic 3" descr="Experian Logo">
            <a:extLst>
              <a:ext uri="{FF2B5EF4-FFF2-40B4-BE49-F238E27FC236}">
                <a16:creationId xmlns:a16="http://schemas.microsoft.com/office/drawing/2014/main" id="{073BED11-09BA-4DB7-4FAA-B3F4495295DF}"/>
              </a:ext>
            </a:extLst>
          </p:cNvPr>
          <p:cNvGrpSpPr/>
          <p:nvPr userDrawn="1"/>
        </p:nvGrpSpPr>
        <p:grpSpPr>
          <a:xfrm>
            <a:off x="578644" y="1723518"/>
            <a:ext cx="1985962" cy="650823"/>
            <a:chOff x="3756183" y="-979328"/>
            <a:chExt cx="2801302" cy="918019"/>
          </a:xfrm>
        </p:grpSpPr>
        <p:grpSp>
          <p:nvGrpSpPr>
            <p:cNvPr id="56" name="Graphic 3">
              <a:extLst>
                <a:ext uri="{FF2B5EF4-FFF2-40B4-BE49-F238E27FC236}">
                  <a16:creationId xmlns:a16="http://schemas.microsoft.com/office/drawing/2014/main" id="{CE7171FA-DF89-BBDC-909B-03A24877E62B}"/>
                </a:ext>
              </a:extLst>
            </p:cNvPr>
            <p:cNvGrpSpPr/>
            <p:nvPr/>
          </p:nvGrpSpPr>
          <p:grpSpPr>
            <a:xfrm>
              <a:off x="3756183" y="-979328"/>
              <a:ext cx="2699956" cy="918019"/>
              <a:chOff x="3756183" y="-979328"/>
              <a:chExt cx="2699956" cy="918019"/>
            </a:xfrm>
          </p:grpSpPr>
          <p:sp>
            <p:nvSpPr>
              <p:cNvPr id="60" name="Freeform: Shape 59">
                <a:extLst>
                  <a:ext uri="{FF2B5EF4-FFF2-40B4-BE49-F238E27FC236}">
                    <a16:creationId xmlns:a16="http://schemas.microsoft.com/office/drawing/2014/main" id="{1A326FED-DF1A-1A88-CB8A-017E225E568A}"/>
                  </a:ext>
                </a:extLst>
              </p:cNvPr>
              <p:cNvSpPr/>
              <p:nvPr/>
            </p:nvSpPr>
            <p:spPr>
              <a:xfrm>
                <a:off x="4045266" y="-979328"/>
                <a:ext cx="216027" cy="216027"/>
              </a:xfrm>
              <a:custGeom>
                <a:avLst/>
                <a:gdLst>
                  <a:gd name="connsiteX0" fmla="*/ 160020 w 216027"/>
                  <a:gd name="connsiteY0" fmla="*/ 216027 h 216027"/>
                  <a:gd name="connsiteX1" fmla="*/ 56007 w 216027"/>
                  <a:gd name="connsiteY1" fmla="*/ 216027 h 216027"/>
                  <a:gd name="connsiteX2" fmla="*/ 0 w 216027"/>
                  <a:gd name="connsiteY2" fmla="*/ 160020 h 216027"/>
                  <a:gd name="connsiteX3" fmla="*/ 0 w 216027"/>
                  <a:gd name="connsiteY3" fmla="*/ 56007 h 216027"/>
                  <a:gd name="connsiteX4" fmla="*/ 56007 w 216027"/>
                  <a:gd name="connsiteY4" fmla="*/ 0 h 216027"/>
                  <a:gd name="connsiteX5" fmla="*/ 160020 w 216027"/>
                  <a:gd name="connsiteY5" fmla="*/ 0 h 216027"/>
                  <a:gd name="connsiteX6" fmla="*/ 216027 w 216027"/>
                  <a:gd name="connsiteY6" fmla="*/ 56007 h 216027"/>
                  <a:gd name="connsiteX7" fmla="*/ 216027 w 216027"/>
                  <a:gd name="connsiteY7" fmla="*/ 160020 h 216027"/>
                  <a:gd name="connsiteX8" fmla="*/ 160020 w 216027"/>
                  <a:gd name="connsiteY8" fmla="*/ 216027 h 216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027" h="216027">
                    <a:moveTo>
                      <a:pt x="160020" y="216027"/>
                    </a:moveTo>
                    <a:lnTo>
                      <a:pt x="56007" y="216027"/>
                    </a:lnTo>
                    <a:cubicBezTo>
                      <a:pt x="25051" y="216027"/>
                      <a:pt x="0" y="190976"/>
                      <a:pt x="0" y="160020"/>
                    </a:cubicBezTo>
                    <a:lnTo>
                      <a:pt x="0" y="56007"/>
                    </a:lnTo>
                    <a:cubicBezTo>
                      <a:pt x="0" y="25146"/>
                      <a:pt x="25051" y="0"/>
                      <a:pt x="56007" y="0"/>
                    </a:cubicBezTo>
                    <a:lnTo>
                      <a:pt x="160020" y="0"/>
                    </a:lnTo>
                    <a:cubicBezTo>
                      <a:pt x="190976" y="0"/>
                      <a:pt x="216027" y="25051"/>
                      <a:pt x="216027" y="56007"/>
                    </a:cubicBezTo>
                    <a:lnTo>
                      <a:pt x="216027" y="160020"/>
                    </a:lnTo>
                    <a:cubicBezTo>
                      <a:pt x="216027" y="190976"/>
                      <a:pt x="190976" y="216027"/>
                      <a:pt x="160020" y="216027"/>
                    </a:cubicBezTo>
                  </a:path>
                </a:pathLst>
              </a:custGeom>
              <a:solidFill>
                <a:srgbClr val="426DA9"/>
              </a:solidFill>
              <a:ln w="9525" cap="flat">
                <a:noFill/>
                <a:prstDash val="solid"/>
                <a:miter/>
              </a:ln>
            </p:spPr>
            <p:txBody>
              <a:bodyPr rtlCol="0" anchor="ctr"/>
              <a:lstStyle/>
              <a:p>
                <a:endParaRPr lang="en-GB"/>
              </a:p>
            </p:txBody>
          </p:sp>
          <p:sp>
            <p:nvSpPr>
              <p:cNvPr id="61" name="Freeform: Shape 60">
                <a:extLst>
                  <a:ext uri="{FF2B5EF4-FFF2-40B4-BE49-F238E27FC236}">
                    <a16:creationId xmlns:a16="http://schemas.microsoft.com/office/drawing/2014/main" id="{C9FC7732-D354-AC59-5201-1151EF6DF000}"/>
                  </a:ext>
                </a:extLst>
              </p:cNvPr>
              <p:cNvSpPr/>
              <p:nvPr/>
            </p:nvSpPr>
            <p:spPr>
              <a:xfrm>
                <a:off x="3756183" y="-773112"/>
                <a:ext cx="242982" cy="242982"/>
              </a:xfrm>
              <a:custGeom>
                <a:avLst/>
                <a:gdLst>
                  <a:gd name="connsiteX0" fmla="*/ 180023 w 242982"/>
                  <a:gd name="connsiteY0" fmla="*/ 242983 h 242982"/>
                  <a:gd name="connsiteX1" fmla="*/ 62960 w 242982"/>
                  <a:gd name="connsiteY1" fmla="*/ 242983 h 242982"/>
                  <a:gd name="connsiteX2" fmla="*/ 0 w 242982"/>
                  <a:gd name="connsiteY2" fmla="*/ 180023 h 242982"/>
                  <a:gd name="connsiteX3" fmla="*/ 0 w 242982"/>
                  <a:gd name="connsiteY3" fmla="*/ 62960 h 242982"/>
                  <a:gd name="connsiteX4" fmla="*/ 62960 w 242982"/>
                  <a:gd name="connsiteY4" fmla="*/ 0 h 242982"/>
                  <a:gd name="connsiteX5" fmla="*/ 180023 w 242982"/>
                  <a:gd name="connsiteY5" fmla="*/ 0 h 242982"/>
                  <a:gd name="connsiteX6" fmla="*/ 242983 w 242982"/>
                  <a:gd name="connsiteY6" fmla="*/ 62960 h 242982"/>
                  <a:gd name="connsiteX7" fmla="*/ 242983 w 242982"/>
                  <a:gd name="connsiteY7" fmla="*/ 180023 h 242982"/>
                  <a:gd name="connsiteX8" fmla="*/ 180023 w 242982"/>
                  <a:gd name="connsiteY8" fmla="*/ 242983 h 242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82" h="242982">
                    <a:moveTo>
                      <a:pt x="180023" y="242983"/>
                    </a:moveTo>
                    <a:lnTo>
                      <a:pt x="62960" y="242983"/>
                    </a:lnTo>
                    <a:cubicBezTo>
                      <a:pt x="28194" y="242983"/>
                      <a:pt x="0" y="214884"/>
                      <a:pt x="0" y="180023"/>
                    </a:cubicBezTo>
                    <a:lnTo>
                      <a:pt x="0" y="62960"/>
                    </a:lnTo>
                    <a:cubicBezTo>
                      <a:pt x="0" y="28194"/>
                      <a:pt x="28194" y="0"/>
                      <a:pt x="62960" y="0"/>
                    </a:cubicBezTo>
                    <a:lnTo>
                      <a:pt x="180023" y="0"/>
                    </a:lnTo>
                    <a:cubicBezTo>
                      <a:pt x="214789" y="0"/>
                      <a:pt x="242983" y="28194"/>
                      <a:pt x="242983" y="62960"/>
                    </a:cubicBezTo>
                    <a:lnTo>
                      <a:pt x="242983" y="180023"/>
                    </a:lnTo>
                    <a:cubicBezTo>
                      <a:pt x="242983" y="214884"/>
                      <a:pt x="214789" y="242983"/>
                      <a:pt x="180023" y="242983"/>
                    </a:cubicBezTo>
                  </a:path>
                </a:pathLst>
              </a:custGeom>
              <a:solidFill>
                <a:srgbClr val="77127B"/>
              </a:solidFill>
              <a:ln w="9525" cap="flat">
                <a:noFill/>
                <a:prstDash val="solid"/>
                <a:miter/>
              </a:ln>
            </p:spPr>
            <p:txBody>
              <a:bodyPr rtlCol="0" anchor="ctr"/>
              <a:lstStyle/>
              <a:p>
                <a:endParaRPr lang="en-GB"/>
              </a:p>
            </p:txBody>
          </p:sp>
          <p:sp>
            <p:nvSpPr>
              <p:cNvPr id="62" name="Freeform: Shape 61">
                <a:extLst>
                  <a:ext uri="{FF2B5EF4-FFF2-40B4-BE49-F238E27FC236}">
                    <a16:creationId xmlns:a16="http://schemas.microsoft.com/office/drawing/2014/main" id="{2FC85049-536E-4776-FF0A-8CAFBB697352}"/>
                  </a:ext>
                </a:extLst>
              </p:cNvPr>
              <p:cNvSpPr/>
              <p:nvPr/>
            </p:nvSpPr>
            <p:spPr>
              <a:xfrm>
                <a:off x="3815143" y="-435641"/>
                <a:ext cx="148399" cy="148494"/>
              </a:xfrm>
              <a:custGeom>
                <a:avLst/>
                <a:gdLst>
                  <a:gd name="connsiteX0" fmla="*/ 109919 w 148399"/>
                  <a:gd name="connsiteY0" fmla="*/ 148495 h 148494"/>
                  <a:gd name="connsiteX1" fmla="*/ 38481 w 148399"/>
                  <a:gd name="connsiteY1" fmla="*/ 148495 h 148494"/>
                  <a:gd name="connsiteX2" fmla="*/ 0 w 148399"/>
                  <a:gd name="connsiteY2" fmla="*/ 110014 h 148494"/>
                  <a:gd name="connsiteX3" fmla="*/ 0 w 148399"/>
                  <a:gd name="connsiteY3" fmla="*/ 38576 h 148494"/>
                  <a:gd name="connsiteX4" fmla="*/ 38481 w 148399"/>
                  <a:gd name="connsiteY4" fmla="*/ 0 h 148494"/>
                  <a:gd name="connsiteX5" fmla="*/ 109919 w 148399"/>
                  <a:gd name="connsiteY5" fmla="*/ 0 h 148494"/>
                  <a:gd name="connsiteX6" fmla="*/ 148399 w 148399"/>
                  <a:gd name="connsiteY6" fmla="*/ 38576 h 148494"/>
                  <a:gd name="connsiteX7" fmla="*/ 148399 w 148399"/>
                  <a:gd name="connsiteY7" fmla="*/ 110014 h 148494"/>
                  <a:gd name="connsiteX8" fmla="*/ 109919 w 148399"/>
                  <a:gd name="connsiteY8" fmla="*/ 148495 h 148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399" h="148494">
                    <a:moveTo>
                      <a:pt x="109919" y="148495"/>
                    </a:moveTo>
                    <a:lnTo>
                      <a:pt x="38481" y="148495"/>
                    </a:lnTo>
                    <a:cubicBezTo>
                      <a:pt x="17240" y="148495"/>
                      <a:pt x="0" y="131254"/>
                      <a:pt x="0" y="110014"/>
                    </a:cubicBezTo>
                    <a:lnTo>
                      <a:pt x="0" y="38576"/>
                    </a:lnTo>
                    <a:cubicBezTo>
                      <a:pt x="0" y="17240"/>
                      <a:pt x="17240" y="0"/>
                      <a:pt x="38481" y="0"/>
                    </a:cubicBezTo>
                    <a:lnTo>
                      <a:pt x="109919" y="0"/>
                    </a:lnTo>
                    <a:cubicBezTo>
                      <a:pt x="131159" y="0"/>
                      <a:pt x="148399" y="17240"/>
                      <a:pt x="148399" y="38576"/>
                    </a:cubicBezTo>
                    <a:lnTo>
                      <a:pt x="148399" y="110014"/>
                    </a:lnTo>
                    <a:cubicBezTo>
                      <a:pt x="148399" y="131350"/>
                      <a:pt x="131159" y="148495"/>
                      <a:pt x="109919" y="148495"/>
                    </a:cubicBezTo>
                  </a:path>
                </a:pathLst>
              </a:custGeom>
              <a:solidFill>
                <a:srgbClr val="C1188B"/>
              </a:solidFill>
              <a:ln w="9525" cap="flat">
                <a:noFill/>
                <a:prstDash val="solid"/>
                <a:miter/>
              </a:ln>
            </p:spPr>
            <p:txBody>
              <a:bodyPr rtlCol="0" anchor="ctr"/>
              <a:lstStyle/>
              <a:p>
                <a:endParaRPr lang="en-GB"/>
              </a:p>
            </p:txBody>
          </p:sp>
          <p:sp>
            <p:nvSpPr>
              <p:cNvPr id="63" name="Freeform: Shape 62">
                <a:extLst>
                  <a:ext uri="{FF2B5EF4-FFF2-40B4-BE49-F238E27FC236}">
                    <a16:creationId xmlns:a16="http://schemas.microsoft.com/office/drawing/2014/main" id="{F4AC5360-D8A1-3FC7-7D99-F389CB517BB8}"/>
                  </a:ext>
                </a:extLst>
              </p:cNvPr>
              <p:cNvSpPr/>
              <p:nvPr/>
            </p:nvSpPr>
            <p:spPr>
              <a:xfrm>
                <a:off x="3986974" y="-236759"/>
                <a:ext cx="175545" cy="175450"/>
              </a:xfrm>
              <a:custGeom>
                <a:avLst/>
                <a:gdLst>
                  <a:gd name="connsiteX0" fmla="*/ 130016 w 175545"/>
                  <a:gd name="connsiteY0" fmla="*/ 175450 h 175450"/>
                  <a:gd name="connsiteX1" fmla="*/ 45529 w 175545"/>
                  <a:gd name="connsiteY1" fmla="*/ 175450 h 175450"/>
                  <a:gd name="connsiteX2" fmla="*/ 0 w 175545"/>
                  <a:gd name="connsiteY2" fmla="*/ 130016 h 175450"/>
                  <a:gd name="connsiteX3" fmla="*/ 0 w 175545"/>
                  <a:gd name="connsiteY3" fmla="*/ 45529 h 175450"/>
                  <a:gd name="connsiteX4" fmla="*/ 45529 w 175545"/>
                  <a:gd name="connsiteY4" fmla="*/ 0 h 175450"/>
                  <a:gd name="connsiteX5" fmla="*/ 130016 w 175545"/>
                  <a:gd name="connsiteY5" fmla="*/ 0 h 175450"/>
                  <a:gd name="connsiteX6" fmla="*/ 175546 w 175545"/>
                  <a:gd name="connsiteY6" fmla="*/ 45529 h 175450"/>
                  <a:gd name="connsiteX7" fmla="*/ 175546 w 175545"/>
                  <a:gd name="connsiteY7" fmla="*/ 130016 h 175450"/>
                  <a:gd name="connsiteX8" fmla="*/ 130016 w 175545"/>
                  <a:gd name="connsiteY8" fmla="*/ 175450 h 175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545" h="175450">
                    <a:moveTo>
                      <a:pt x="130016" y="175450"/>
                    </a:moveTo>
                    <a:lnTo>
                      <a:pt x="45529" y="175450"/>
                    </a:lnTo>
                    <a:cubicBezTo>
                      <a:pt x="20383" y="175450"/>
                      <a:pt x="0" y="155162"/>
                      <a:pt x="0" y="130016"/>
                    </a:cubicBezTo>
                    <a:lnTo>
                      <a:pt x="0" y="45529"/>
                    </a:lnTo>
                    <a:cubicBezTo>
                      <a:pt x="0" y="20383"/>
                      <a:pt x="20383" y="0"/>
                      <a:pt x="45529" y="0"/>
                    </a:cubicBezTo>
                    <a:lnTo>
                      <a:pt x="130016" y="0"/>
                    </a:lnTo>
                    <a:cubicBezTo>
                      <a:pt x="155162" y="0"/>
                      <a:pt x="175546" y="20288"/>
                      <a:pt x="175546" y="45529"/>
                    </a:cubicBezTo>
                    <a:lnTo>
                      <a:pt x="175546" y="130016"/>
                    </a:lnTo>
                    <a:cubicBezTo>
                      <a:pt x="175546" y="155162"/>
                      <a:pt x="155162" y="175450"/>
                      <a:pt x="130016" y="175450"/>
                    </a:cubicBezTo>
                  </a:path>
                </a:pathLst>
              </a:custGeom>
              <a:solidFill>
                <a:srgbClr val="E80070"/>
              </a:solidFill>
              <a:ln w="9525" cap="flat">
                <a:noFill/>
                <a:prstDash val="solid"/>
                <a:miter/>
              </a:ln>
            </p:spPr>
            <p:txBody>
              <a:bodyPr rtlCol="0" anchor="ctr"/>
              <a:lstStyle/>
              <a:p>
                <a:endParaRPr lang="en-GB"/>
              </a:p>
            </p:txBody>
          </p:sp>
          <p:sp>
            <p:nvSpPr>
              <p:cNvPr id="64" name="Freeform: Shape 63">
                <a:extLst>
                  <a:ext uri="{FF2B5EF4-FFF2-40B4-BE49-F238E27FC236}">
                    <a16:creationId xmlns:a16="http://schemas.microsoft.com/office/drawing/2014/main" id="{9DE7FB85-63B2-CE0D-12D2-BC15944C1A22}"/>
                  </a:ext>
                </a:extLst>
              </p:cNvPr>
              <p:cNvSpPr/>
              <p:nvPr/>
            </p:nvSpPr>
            <p:spPr>
              <a:xfrm>
                <a:off x="4336636" y="-842168"/>
                <a:ext cx="121539" cy="121443"/>
              </a:xfrm>
              <a:custGeom>
                <a:avLst/>
                <a:gdLst>
                  <a:gd name="connsiteX0" fmla="*/ 90106 w 121539"/>
                  <a:gd name="connsiteY0" fmla="*/ 121444 h 121443"/>
                  <a:gd name="connsiteX1" fmla="*/ 31528 w 121539"/>
                  <a:gd name="connsiteY1" fmla="*/ 121444 h 121443"/>
                  <a:gd name="connsiteX2" fmla="*/ 0 w 121539"/>
                  <a:gd name="connsiteY2" fmla="*/ 90011 h 121443"/>
                  <a:gd name="connsiteX3" fmla="*/ 0 w 121539"/>
                  <a:gd name="connsiteY3" fmla="*/ 31528 h 121443"/>
                  <a:gd name="connsiteX4" fmla="*/ 31528 w 121539"/>
                  <a:gd name="connsiteY4" fmla="*/ 0 h 121443"/>
                  <a:gd name="connsiteX5" fmla="*/ 90106 w 121539"/>
                  <a:gd name="connsiteY5" fmla="*/ 0 h 121443"/>
                  <a:gd name="connsiteX6" fmla="*/ 121539 w 121539"/>
                  <a:gd name="connsiteY6" fmla="*/ 31528 h 121443"/>
                  <a:gd name="connsiteX7" fmla="*/ 121539 w 121539"/>
                  <a:gd name="connsiteY7" fmla="*/ 90011 h 121443"/>
                  <a:gd name="connsiteX8" fmla="*/ 90106 w 121539"/>
                  <a:gd name="connsiteY8" fmla="*/ 121444 h 121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539" h="121443">
                    <a:moveTo>
                      <a:pt x="90106" y="121444"/>
                    </a:moveTo>
                    <a:lnTo>
                      <a:pt x="31528" y="121444"/>
                    </a:lnTo>
                    <a:cubicBezTo>
                      <a:pt x="14097" y="121444"/>
                      <a:pt x="0" y="107347"/>
                      <a:pt x="0" y="90011"/>
                    </a:cubicBezTo>
                    <a:lnTo>
                      <a:pt x="0" y="31528"/>
                    </a:lnTo>
                    <a:cubicBezTo>
                      <a:pt x="0" y="14097"/>
                      <a:pt x="14097" y="0"/>
                      <a:pt x="31528" y="0"/>
                    </a:cubicBezTo>
                    <a:lnTo>
                      <a:pt x="90106" y="0"/>
                    </a:lnTo>
                    <a:cubicBezTo>
                      <a:pt x="107537" y="0"/>
                      <a:pt x="121539" y="14097"/>
                      <a:pt x="121539" y="31528"/>
                    </a:cubicBezTo>
                    <a:lnTo>
                      <a:pt x="121539" y="90011"/>
                    </a:lnTo>
                    <a:cubicBezTo>
                      <a:pt x="121539" y="107347"/>
                      <a:pt x="107442" y="121444"/>
                      <a:pt x="90106" y="121444"/>
                    </a:cubicBezTo>
                  </a:path>
                </a:pathLst>
              </a:custGeom>
              <a:solidFill>
                <a:srgbClr val="E80070"/>
              </a:solidFill>
              <a:ln w="9525" cap="flat">
                <a:noFill/>
                <a:prstDash val="solid"/>
                <a:miter/>
              </a:ln>
            </p:spPr>
            <p:txBody>
              <a:bodyPr rtlCol="0" anchor="ctr"/>
              <a:lstStyle/>
              <a:p>
                <a:endParaRPr lang="en-GB"/>
              </a:p>
            </p:txBody>
          </p:sp>
          <p:sp>
            <p:nvSpPr>
              <p:cNvPr id="65" name="Freeform: Shape 64">
                <a:extLst>
                  <a:ext uri="{FF2B5EF4-FFF2-40B4-BE49-F238E27FC236}">
                    <a16:creationId xmlns:a16="http://schemas.microsoft.com/office/drawing/2014/main" id="{77C0BF9F-1EC0-A956-DC51-46AEEAA9C31E}"/>
                  </a:ext>
                </a:extLst>
              </p:cNvPr>
              <p:cNvSpPr/>
              <p:nvPr/>
            </p:nvSpPr>
            <p:spPr>
              <a:xfrm>
                <a:off x="5674423" y="-749204"/>
                <a:ext cx="67532" cy="67532"/>
              </a:xfrm>
              <a:custGeom>
                <a:avLst/>
                <a:gdLst>
                  <a:gd name="connsiteX0" fmla="*/ 33814 w 67532"/>
                  <a:gd name="connsiteY0" fmla="*/ 67532 h 67532"/>
                  <a:gd name="connsiteX1" fmla="*/ 67532 w 67532"/>
                  <a:gd name="connsiteY1" fmla="*/ 33814 h 67532"/>
                  <a:gd name="connsiteX2" fmla="*/ 33814 w 67532"/>
                  <a:gd name="connsiteY2" fmla="*/ 0 h 67532"/>
                  <a:gd name="connsiteX3" fmla="*/ 0 w 67532"/>
                  <a:gd name="connsiteY3" fmla="*/ 33814 h 67532"/>
                  <a:gd name="connsiteX4" fmla="*/ 33814 w 67532"/>
                  <a:gd name="connsiteY4" fmla="*/ 67532 h 675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532" h="67532">
                    <a:moveTo>
                      <a:pt x="33814" y="67532"/>
                    </a:moveTo>
                    <a:cubicBezTo>
                      <a:pt x="52388" y="67532"/>
                      <a:pt x="67532" y="52483"/>
                      <a:pt x="67532" y="33814"/>
                    </a:cubicBezTo>
                    <a:cubicBezTo>
                      <a:pt x="67532" y="15145"/>
                      <a:pt x="52483" y="0"/>
                      <a:pt x="33814" y="0"/>
                    </a:cubicBezTo>
                    <a:cubicBezTo>
                      <a:pt x="15145" y="0"/>
                      <a:pt x="0" y="15145"/>
                      <a:pt x="0" y="33814"/>
                    </a:cubicBezTo>
                    <a:cubicBezTo>
                      <a:pt x="0" y="52483"/>
                      <a:pt x="15240" y="67532"/>
                      <a:pt x="33814" y="67532"/>
                    </a:cubicBezTo>
                    <a:close/>
                  </a:path>
                </a:pathLst>
              </a:custGeom>
              <a:solidFill>
                <a:srgbClr val="1D4F91"/>
              </a:solidFill>
              <a:ln w="9525" cap="flat">
                <a:noFill/>
                <a:prstDash val="solid"/>
                <a:miter/>
              </a:ln>
            </p:spPr>
            <p:txBody>
              <a:bodyPr rtlCol="0" anchor="ctr"/>
              <a:lstStyle/>
              <a:p>
                <a:endParaRPr lang="en-GB"/>
              </a:p>
            </p:txBody>
          </p:sp>
          <p:sp>
            <p:nvSpPr>
              <p:cNvPr id="66" name="Freeform: Shape 65">
                <a:extLst>
                  <a:ext uri="{FF2B5EF4-FFF2-40B4-BE49-F238E27FC236}">
                    <a16:creationId xmlns:a16="http://schemas.microsoft.com/office/drawing/2014/main" id="{790386D7-BBBC-B536-B2C3-9F478D872655}"/>
                  </a:ext>
                </a:extLst>
              </p:cNvPr>
              <p:cNvSpPr/>
              <p:nvPr/>
            </p:nvSpPr>
            <p:spPr>
              <a:xfrm>
                <a:off x="4425505" y="-638714"/>
                <a:ext cx="230409" cy="328707"/>
              </a:xfrm>
              <a:custGeom>
                <a:avLst/>
                <a:gdLst>
                  <a:gd name="connsiteX0" fmla="*/ 50863 w 230409"/>
                  <a:gd name="connsiteY0" fmla="*/ 316992 h 328707"/>
                  <a:gd name="connsiteX1" fmla="*/ 28003 w 230409"/>
                  <a:gd name="connsiteY1" fmla="*/ 328708 h 328707"/>
                  <a:gd name="connsiteX2" fmla="*/ 12382 w 230409"/>
                  <a:gd name="connsiteY2" fmla="*/ 324803 h 328707"/>
                  <a:gd name="connsiteX3" fmla="*/ 0 w 230409"/>
                  <a:gd name="connsiteY3" fmla="*/ 300704 h 328707"/>
                  <a:gd name="connsiteX4" fmla="*/ 3905 w 230409"/>
                  <a:gd name="connsiteY4" fmla="*/ 287655 h 328707"/>
                  <a:gd name="connsiteX5" fmla="*/ 82201 w 230409"/>
                  <a:gd name="connsiteY5" fmla="*/ 164402 h 328707"/>
                  <a:gd name="connsiteX6" fmla="*/ 3905 w 230409"/>
                  <a:gd name="connsiteY6" fmla="*/ 41148 h 328707"/>
                  <a:gd name="connsiteX7" fmla="*/ 0 w 230409"/>
                  <a:gd name="connsiteY7" fmla="*/ 27432 h 328707"/>
                  <a:gd name="connsiteX8" fmla="*/ 13049 w 230409"/>
                  <a:gd name="connsiteY8" fmla="*/ 3905 h 328707"/>
                  <a:gd name="connsiteX9" fmla="*/ 27432 w 230409"/>
                  <a:gd name="connsiteY9" fmla="*/ 0 h 328707"/>
                  <a:gd name="connsiteX10" fmla="*/ 50959 w 230409"/>
                  <a:gd name="connsiteY10" fmla="*/ 11716 h 328707"/>
                  <a:gd name="connsiteX11" fmla="*/ 114871 w 230409"/>
                  <a:gd name="connsiteY11" fmla="*/ 112776 h 328707"/>
                  <a:gd name="connsiteX12" fmla="*/ 179451 w 230409"/>
                  <a:gd name="connsiteY12" fmla="*/ 11716 h 328707"/>
                  <a:gd name="connsiteX13" fmla="*/ 202978 w 230409"/>
                  <a:gd name="connsiteY13" fmla="*/ 0 h 328707"/>
                  <a:gd name="connsiteX14" fmla="*/ 217361 w 230409"/>
                  <a:gd name="connsiteY14" fmla="*/ 3905 h 328707"/>
                  <a:gd name="connsiteX15" fmla="*/ 230410 w 230409"/>
                  <a:gd name="connsiteY15" fmla="*/ 27432 h 328707"/>
                  <a:gd name="connsiteX16" fmla="*/ 226504 w 230409"/>
                  <a:gd name="connsiteY16" fmla="*/ 41148 h 328707"/>
                  <a:gd name="connsiteX17" fmla="*/ 148209 w 230409"/>
                  <a:gd name="connsiteY17" fmla="*/ 164402 h 328707"/>
                  <a:gd name="connsiteX18" fmla="*/ 226504 w 230409"/>
                  <a:gd name="connsiteY18" fmla="*/ 287655 h 328707"/>
                  <a:gd name="connsiteX19" fmla="*/ 230410 w 230409"/>
                  <a:gd name="connsiteY19" fmla="*/ 300704 h 328707"/>
                  <a:gd name="connsiteX20" fmla="*/ 218027 w 230409"/>
                  <a:gd name="connsiteY20" fmla="*/ 324803 h 328707"/>
                  <a:gd name="connsiteX21" fmla="*/ 202406 w 230409"/>
                  <a:gd name="connsiteY21" fmla="*/ 328708 h 328707"/>
                  <a:gd name="connsiteX22" fmla="*/ 179546 w 230409"/>
                  <a:gd name="connsiteY22" fmla="*/ 316992 h 328707"/>
                  <a:gd name="connsiteX23" fmla="*/ 114967 w 230409"/>
                  <a:gd name="connsiteY23" fmla="*/ 216503 h 328707"/>
                  <a:gd name="connsiteX24" fmla="*/ 51054 w 230409"/>
                  <a:gd name="connsiteY24" fmla="*/ 316992 h 328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30409" h="328707">
                    <a:moveTo>
                      <a:pt x="50863" y="316992"/>
                    </a:moveTo>
                    <a:cubicBezTo>
                      <a:pt x="45625" y="324803"/>
                      <a:pt x="37147" y="328708"/>
                      <a:pt x="28003" y="328708"/>
                    </a:cubicBezTo>
                    <a:cubicBezTo>
                      <a:pt x="22765" y="328708"/>
                      <a:pt x="16954" y="327374"/>
                      <a:pt x="12382" y="324803"/>
                    </a:cubicBezTo>
                    <a:cubicBezTo>
                      <a:pt x="5239" y="320231"/>
                      <a:pt x="0" y="310420"/>
                      <a:pt x="0" y="300704"/>
                    </a:cubicBezTo>
                    <a:cubicBezTo>
                      <a:pt x="0" y="296132"/>
                      <a:pt x="1333" y="291560"/>
                      <a:pt x="3905" y="287655"/>
                    </a:cubicBezTo>
                    <a:lnTo>
                      <a:pt x="82201" y="164402"/>
                    </a:lnTo>
                    <a:lnTo>
                      <a:pt x="3905" y="41148"/>
                    </a:lnTo>
                    <a:cubicBezTo>
                      <a:pt x="1333" y="37243"/>
                      <a:pt x="0" y="32004"/>
                      <a:pt x="0" y="27432"/>
                    </a:cubicBezTo>
                    <a:cubicBezTo>
                      <a:pt x="0" y="18288"/>
                      <a:pt x="4572" y="8477"/>
                      <a:pt x="13049" y="3905"/>
                    </a:cubicBezTo>
                    <a:cubicBezTo>
                      <a:pt x="17621" y="1333"/>
                      <a:pt x="22193" y="0"/>
                      <a:pt x="27432" y="0"/>
                    </a:cubicBezTo>
                    <a:cubicBezTo>
                      <a:pt x="36576" y="0"/>
                      <a:pt x="45720" y="3905"/>
                      <a:pt x="50959" y="11716"/>
                    </a:cubicBezTo>
                    <a:lnTo>
                      <a:pt x="114871" y="112776"/>
                    </a:lnTo>
                    <a:lnTo>
                      <a:pt x="179451" y="11716"/>
                    </a:lnTo>
                    <a:cubicBezTo>
                      <a:pt x="184690" y="3905"/>
                      <a:pt x="193834" y="0"/>
                      <a:pt x="202978" y="0"/>
                    </a:cubicBezTo>
                    <a:cubicBezTo>
                      <a:pt x="208216" y="0"/>
                      <a:pt x="212789" y="1333"/>
                      <a:pt x="217361" y="3905"/>
                    </a:cubicBezTo>
                    <a:cubicBezTo>
                      <a:pt x="225838" y="8477"/>
                      <a:pt x="230410" y="18288"/>
                      <a:pt x="230410" y="27432"/>
                    </a:cubicBezTo>
                    <a:cubicBezTo>
                      <a:pt x="230410" y="32004"/>
                      <a:pt x="229076" y="37243"/>
                      <a:pt x="226504" y="41148"/>
                    </a:cubicBezTo>
                    <a:lnTo>
                      <a:pt x="148209" y="164402"/>
                    </a:lnTo>
                    <a:lnTo>
                      <a:pt x="226504" y="287655"/>
                    </a:lnTo>
                    <a:cubicBezTo>
                      <a:pt x="229076" y="291560"/>
                      <a:pt x="230410" y="296132"/>
                      <a:pt x="230410" y="300704"/>
                    </a:cubicBezTo>
                    <a:cubicBezTo>
                      <a:pt x="230410" y="310515"/>
                      <a:pt x="225171" y="320231"/>
                      <a:pt x="218027" y="324803"/>
                    </a:cubicBezTo>
                    <a:cubicBezTo>
                      <a:pt x="213455" y="327374"/>
                      <a:pt x="207550" y="328708"/>
                      <a:pt x="202406" y="328708"/>
                    </a:cubicBezTo>
                    <a:cubicBezTo>
                      <a:pt x="193262" y="328708"/>
                      <a:pt x="184785" y="324803"/>
                      <a:pt x="179546" y="316992"/>
                    </a:cubicBezTo>
                    <a:lnTo>
                      <a:pt x="114967" y="216503"/>
                    </a:lnTo>
                    <a:lnTo>
                      <a:pt x="51054" y="316992"/>
                    </a:lnTo>
                    <a:close/>
                  </a:path>
                </a:pathLst>
              </a:custGeom>
              <a:solidFill>
                <a:srgbClr val="1D4F91"/>
              </a:solidFill>
              <a:ln w="9525" cap="flat">
                <a:noFill/>
                <a:prstDash val="solid"/>
                <a:miter/>
              </a:ln>
            </p:spPr>
            <p:txBody>
              <a:bodyPr rtlCol="0" anchor="ctr"/>
              <a:lstStyle/>
              <a:p>
                <a:endParaRPr lang="en-GB"/>
              </a:p>
            </p:txBody>
          </p:sp>
          <p:sp>
            <p:nvSpPr>
              <p:cNvPr id="67" name="Freeform: Shape 66">
                <a:extLst>
                  <a:ext uri="{FF2B5EF4-FFF2-40B4-BE49-F238E27FC236}">
                    <a16:creationId xmlns:a16="http://schemas.microsoft.com/office/drawing/2014/main" id="{0528E3BA-FA8E-C53B-538F-E3870E59B7DC}"/>
                  </a:ext>
                </a:extLst>
              </p:cNvPr>
              <p:cNvSpPr/>
              <p:nvPr/>
            </p:nvSpPr>
            <p:spPr>
              <a:xfrm>
                <a:off x="4700015" y="-643286"/>
                <a:ext cx="336613" cy="464534"/>
              </a:xfrm>
              <a:custGeom>
                <a:avLst/>
                <a:gdLst>
                  <a:gd name="connsiteX0" fmla="*/ 55435 w 336613"/>
                  <a:gd name="connsiteY0" fmla="*/ 43053 h 464534"/>
                  <a:gd name="connsiteX1" fmla="*/ 167640 w 336613"/>
                  <a:gd name="connsiteY1" fmla="*/ 0 h 464534"/>
                  <a:gd name="connsiteX2" fmla="*/ 336613 w 336613"/>
                  <a:gd name="connsiteY2" fmla="*/ 168974 h 464534"/>
                  <a:gd name="connsiteX3" fmla="*/ 167640 w 336613"/>
                  <a:gd name="connsiteY3" fmla="*/ 336614 h 464534"/>
                  <a:gd name="connsiteX4" fmla="*/ 55435 w 336613"/>
                  <a:gd name="connsiteY4" fmla="*/ 293561 h 464534"/>
                  <a:gd name="connsiteX5" fmla="*/ 55435 w 336613"/>
                  <a:gd name="connsiteY5" fmla="*/ 437769 h 464534"/>
                  <a:gd name="connsiteX6" fmla="*/ 27432 w 336613"/>
                  <a:gd name="connsiteY6" fmla="*/ 464534 h 464534"/>
                  <a:gd name="connsiteX7" fmla="*/ 0 w 336613"/>
                  <a:gd name="connsiteY7" fmla="*/ 437769 h 464534"/>
                  <a:gd name="connsiteX8" fmla="*/ 0 w 336613"/>
                  <a:gd name="connsiteY8" fmla="*/ 29432 h 464534"/>
                  <a:gd name="connsiteX9" fmla="*/ 27432 w 336613"/>
                  <a:gd name="connsiteY9" fmla="*/ 2667 h 464534"/>
                  <a:gd name="connsiteX10" fmla="*/ 55435 w 336613"/>
                  <a:gd name="connsiteY10" fmla="*/ 29432 h 464534"/>
                  <a:gd name="connsiteX11" fmla="*/ 55435 w 336613"/>
                  <a:gd name="connsiteY11" fmla="*/ 43148 h 464534"/>
                  <a:gd name="connsiteX12" fmla="*/ 167640 w 336613"/>
                  <a:gd name="connsiteY12" fmla="*/ 56102 h 464534"/>
                  <a:gd name="connsiteX13" fmla="*/ 55435 w 336613"/>
                  <a:gd name="connsiteY13" fmla="*/ 168974 h 464534"/>
                  <a:gd name="connsiteX14" fmla="*/ 167640 w 336613"/>
                  <a:gd name="connsiteY14" fmla="*/ 281178 h 464534"/>
                  <a:gd name="connsiteX15" fmla="*/ 280511 w 336613"/>
                  <a:gd name="connsiteY15" fmla="*/ 168974 h 464534"/>
                  <a:gd name="connsiteX16" fmla="*/ 167640 w 336613"/>
                  <a:gd name="connsiteY16" fmla="*/ 56102 h 46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6613" h="464534">
                    <a:moveTo>
                      <a:pt x="55435" y="43053"/>
                    </a:moveTo>
                    <a:cubicBezTo>
                      <a:pt x="84772" y="16288"/>
                      <a:pt x="124587" y="0"/>
                      <a:pt x="167640" y="0"/>
                    </a:cubicBezTo>
                    <a:cubicBezTo>
                      <a:pt x="261556" y="0"/>
                      <a:pt x="336613" y="75057"/>
                      <a:pt x="336613" y="168974"/>
                    </a:cubicBezTo>
                    <a:cubicBezTo>
                      <a:pt x="336613" y="262890"/>
                      <a:pt x="261556" y="336614"/>
                      <a:pt x="167640" y="336614"/>
                    </a:cubicBezTo>
                    <a:cubicBezTo>
                      <a:pt x="124587" y="336614"/>
                      <a:pt x="84772" y="320326"/>
                      <a:pt x="55435" y="293561"/>
                    </a:cubicBezTo>
                    <a:lnTo>
                      <a:pt x="55435" y="437769"/>
                    </a:lnTo>
                    <a:cubicBezTo>
                      <a:pt x="55435" y="452152"/>
                      <a:pt x="42386" y="464534"/>
                      <a:pt x="27432" y="464534"/>
                    </a:cubicBezTo>
                    <a:cubicBezTo>
                      <a:pt x="13716" y="464534"/>
                      <a:pt x="0" y="452152"/>
                      <a:pt x="0" y="437769"/>
                    </a:cubicBezTo>
                    <a:lnTo>
                      <a:pt x="0" y="29432"/>
                    </a:lnTo>
                    <a:cubicBezTo>
                      <a:pt x="0" y="15050"/>
                      <a:pt x="13716" y="2667"/>
                      <a:pt x="27432" y="2667"/>
                    </a:cubicBezTo>
                    <a:cubicBezTo>
                      <a:pt x="42386" y="2667"/>
                      <a:pt x="55435" y="15050"/>
                      <a:pt x="55435" y="29432"/>
                    </a:cubicBezTo>
                    <a:lnTo>
                      <a:pt x="55435" y="43148"/>
                    </a:lnTo>
                    <a:close/>
                    <a:moveTo>
                      <a:pt x="167640" y="56102"/>
                    </a:moveTo>
                    <a:cubicBezTo>
                      <a:pt x="104966" y="56102"/>
                      <a:pt x="55435" y="105632"/>
                      <a:pt x="55435" y="168974"/>
                    </a:cubicBezTo>
                    <a:cubicBezTo>
                      <a:pt x="55435" y="232315"/>
                      <a:pt x="105061" y="281178"/>
                      <a:pt x="167640" y="281178"/>
                    </a:cubicBezTo>
                    <a:cubicBezTo>
                      <a:pt x="230219" y="281178"/>
                      <a:pt x="280511" y="231648"/>
                      <a:pt x="280511" y="168974"/>
                    </a:cubicBezTo>
                    <a:cubicBezTo>
                      <a:pt x="280511" y="106299"/>
                      <a:pt x="230981" y="56102"/>
                      <a:pt x="167640" y="56102"/>
                    </a:cubicBezTo>
                    <a:close/>
                  </a:path>
                </a:pathLst>
              </a:custGeom>
              <a:solidFill>
                <a:srgbClr val="1D4F91"/>
              </a:solidFill>
              <a:ln w="9525" cap="flat">
                <a:noFill/>
                <a:prstDash val="solid"/>
                <a:miter/>
              </a:ln>
            </p:spPr>
            <p:txBody>
              <a:bodyPr rtlCol="0" anchor="ctr"/>
              <a:lstStyle/>
              <a:p>
                <a:endParaRPr lang="en-GB"/>
              </a:p>
            </p:txBody>
          </p:sp>
          <p:sp>
            <p:nvSpPr>
              <p:cNvPr id="68" name="Freeform: Shape 67">
                <a:extLst>
                  <a:ext uri="{FF2B5EF4-FFF2-40B4-BE49-F238E27FC236}">
                    <a16:creationId xmlns:a16="http://schemas.microsoft.com/office/drawing/2014/main" id="{C58C0811-39E3-7AB9-8229-7719809D355D}"/>
                  </a:ext>
                </a:extLst>
              </p:cNvPr>
              <p:cNvSpPr/>
              <p:nvPr/>
            </p:nvSpPr>
            <p:spPr>
              <a:xfrm>
                <a:off x="5458681" y="-643286"/>
                <a:ext cx="170307" cy="334041"/>
              </a:xfrm>
              <a:custGeom>
                <a:avLst/>
                <a:gdLst>
                  <a:gd name="connsiteX0" fmla="*/ 55531 w 170307"/>
                  <a:gd name="connsiteY0" fmla="*/ 138303 h 334041"/>
                  <a:gd name="connsiteX1" fmla="*/ 55531 w 170307"/>
                  <a:gd name="connsiteY1" fmla="*/ 307277 h 334041"/>
                  <a:gd name="connsiteX2" fmla="*/ 28099 w 170307"/>
                  <a:gd name="connsiteY2" fmla="*/ 334042 h 334041"/>
                  <a:gd name="connsiteX3" fmla="*/ 0 w 170307"/>
                  <a:gd name="connsiteY3" fmla="*/ 307277 h 334041"/>
                  <a:gd name="connsiteX4" fmla="*/ 0 w 170307"/>
                  <a:gd name="connsiteY4" fmla="*/ 29337 h 334041"/>
                  <a:gd name="connsiteX5" fmla="*/ 28099 w 170307"/>
                  <a:gd name="connsiteY5" fmla="*/ 2572 h 334041"/>
                  <a:gd name="connsiteX6" fmla="*/ 55531 w 170307"/>
                  <a:gd name="connsiteY6" fmla="*/ 28004 h 334041"/>
                  <a:gd name="connsiteX7" fmla="*/ 139637 w 170307"/>
                  <a:gd name="connsiteY7" fmla="*/ 0 h 334041"/>
                  <a:gd name="connsiteX8" fmla="*/ 170307 w 170307"/>
                  <a:gd name="connsiteY8" fmla="*/ 27432 h 334041"/>
                  <a:gd name="connsiteX9" fmla="*/ 139637 w 170307"/>
                  <a:gd name="connsiteY9" fmla="*/ 56102 h 334041"/>
                  <a:gd name="connsiteX10" fmla="*/ 55531 w 170307"/>
                  <a:gd name="connsiteY10" fmla="*/ 138303 h 334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0307" h="334041">
                    <a:moveTo>
                      <a:pt x="55531" y="138303"/>
                    </a:moveTo>
                    <a:lnTo>
                      <a:pt x="55531" y="307277"/>
                    </a:lnTo>
                    <a:cubicBezTo>
                      <a:pt x="55531" y="321659"/>
                      <a:pt x="41815" y="334042"/>
                      <a:pt x="28099" y="334042"/>
                    </a:cubicBezTo>
                    <a:cubicBezTo>
                      <a:pt x="13049" y="334042"/>
                      <a:pt x="0" y="321659"/>
                      <a:pt x="0" y="307277"/>
                    </a:cubicBezTo>
                    <a:lnTo>
                      <a:pt x="0" y="29337"/>
                    </a:lnTo>
                    <a:cubicBezTo>
                      <a:pt x="0" y="14954"/>
                      <a:pt x="13049" y="2572"/>
                      <a:pt x="28099" y="2572"/>
                    </a:cubicBezTo>
                    <a:cubicBezTo>
                      <a:pt x="41148" y="2572"/>
                      <a:pt x="54864" y="14288"/>
                      <a:pt x="55531" y="28004"/>
                    </a:cubicBezTo>
                    <a:cubicBezTo>
                      <a:pt x="78391" y="10382"/>
                      <a:pt x="107728" y="572"/>
                      <a:pt x="139637" y="0"/>
                    </a:cubicBezTo>
                    <a:cubicBezTo>
                      <a:pt x="157258" y="0"/>
                      <a:pt x="170307" y="13716"/>
                      <a:pt x="170307" y="27432"/>
                    </a:cubicBezTo>
                    <a:cubicBezTo>
                      <a:pt x="170307" y="42386"/>
                      <a:pt x="156591" y="56102"/>
                      <a:pt x="139637" y="56102"/>
                    </a:cubicBezTo>
                    <a:cubicBezTo>
                      <a:pt x="95917" y="57436"/>
                      <a:pt x="55531" y="73057"/>
                      <a:pt x="55531" y="138303"/>
                    </a:cubicBezTo>
                    <a:close/>
                  </a:path>
                </a:pathLst>
              </a:custGeom>
              <a:solidFill>
                <a:srgbClr val="1D4F91"/>
              </a:solidFill>
              <a:ln w="9525" cap="flat">
                <a:noFill/>
                <a:prstDash val="solid"/>
                <a:miter/>
              </a:ln>
            </p:spPr>
            <p:txBody>
              <a:bodyPr rtlCol="0" anchor="ctr"/>
              <a:lstStyle/>
              <a:p>
                <a:endParaRPr lang="en-GB"/>
              </a:p>
            </p:txBody>
          </p:sp>
          <p:sp>
            <p:nvSpPr>
              <p:cNvPr id="69" name="Freeform: Shape 68">
                <a:extLst>
                  <a:ext uri="{FF2B5EF4-FFF2-40B4-BE49-F238E27FC236}">
                    <a16:creationId xmlns:a16="http://schemas.microsoft.com/office/drawing/2014/main" id="{00CCA45E-C248-0B83-A8F5-81D96659AEBB}"/>
                  </a:ext>
                </a:extLst>
              </p:cNvPr>
              <p:cNvSpPr/>
              <p:nvPr/>
            </p:nvSpPr>
            <p:spPr>
              <a:xfrm>
                <a:off x="5680614" y="-640714"/>
                <a:ext cx="55435" cy="331469"/>
              </a:xfrm>
              <a:custGeom>
                <a:avLst/>
                <a:gdLst>
                  <a:gd name="connsiteX0" fmla="*/ 28004 w 55435"/>
                  <a:gd name="connsiteY0" fmla="*/ 0 h 331469"/>
                  <a:gd name="connsiteX1" fmla="*/ 0 w 55435"/>
                  <a:gd name="connsiteY1" fmla="*/ 26765 h 331469"/>
                  <a:gd name="connsiteX2" fmla="*/ 0 w 55435"/>
                  <a:gd name="connsiteY2" fmla="*/ 304705 h 331469"/>
                  <a:gd name="connsiteX3" fmla="*/ 28004 w 55435"/>
                  <a:gd name="connsiteY3" fmla="*/ 331470 h 331469"/>
                  <a:gd name="connsiteX4" fmla="*/ 55436 w 55435"/>
                  <a:gd name="connsiteY4" fmla="*/ 304705 h 331469"/>
                  <a:gd name="connsiteX5" fmla="*/ 55436 w 55435"/>
                  <a:gd name="connsiteY5" fmla="*/ 26765 h 331469"/>
                  <a:gd name="connsiteX6" fmla="*/ 28004 w 55435"/>
                  <a:gd name="connsiteY6" fmla="*/ 0 h 331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435" h="331469">
                    <a:moveTo>
                      <a:pt x="28004" y="0"/>
                    </a:moveTo>
                    <a:cubicBezTo>
                      <a:pt x="13049" y="0"/>
                      <a:pt x="0" y="12382"/>
                      <a:pt x="0" y="26765"/>
                    </a:cubicBezTo>
                    <a:lnTo>
                      <a:pt x="0" y="304705"/>
                    </a:lnTo>
                    <a:cubicBezTo>
                      <a:pt x="0" y="319088"/>
                      <a:pt x="13049" y="331470"/>
                      <a:pt x="28004" y="331470"/>
                    </a:cubicBezTo>
                    <a:cubicBezTo>
                      <a:pt x="41720" y="331470"/>
                      <a:pt x="55436" y="319088"/>
                      <a:pt x="55436" y="304705"/>
                    </a:cubicBezTo>
                    <a:lnTo>
                      <a:pt x="55436" y="26765"/>
                    </a:lnTo>
                    <a:cubicBezTo>
                      <a:pt x="55436" y="12382"/>
                      <a:pt x="41720" y="0"/>
                      <a:pt x="28004" y="0"/>
                    </a:cubicBezTo>
                    <a:close/>
                  </a:path>
                </a:pathLst>
              </a:custGeom>
              <a:solidFill>
                <a:srgbClr val="1D4F91"/>
              </a:solidFill>
              <a:ln w="9525"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FD5C0192-7E54-E04D-ACB6-CED0659EA5C7}"/>
                  </a:ext>
                </a:extLst>
              </p:cNvPr>
              <p:cNvSpPr/>
              <p:nvPr/>
            </p:nvSpPr>
            <p:spPr>
              <a:xfrm>
                <a:off x="5781674" y="-643286"/>
                <a:ext cx="336613" cy="336613"/>
              </a:xfrm>
              <a:custGeom>
                <a:avLst/>
                <a:gdLst>
                  <a:gd name="connsiteX0" fmla="*/ 281178 w 336613"/>
                  <a:gd name="connsiteY0" fmla="*/ 29337 h 336613"/>
                  <a:gd name="connsiteX1" fmla="*/ 309181 w 336613"/>
                  <a:gd name="connsiteY1" fmla="*/ 2572 h 336613"/>
                  <a:gd name="connsiteX2" fmla="*/ 336613 w 336613"/>
                  <a:gd name="connsiteY2" fmla="*/ 29337 h 336613"/>
                  <a:gd name="connsiteX3" fmla="*/ 336613 w 336613"/>
                  <a:gd name="connsiteY3" fmla="*/ 307277 h 336613"/>
                  <a:gd name="connsiteX4" fmla="*/ 309181 w 336613"/>
                  <a:gd name="connsiteY4" fmla="*/ 334042 h 336613"/>
                  <a:gd name="connsiteX5" fmla="*/ 281178 w 336613"/>
                  <a:gd name="connsiteY5" fmla="*/ 307277 h 336613"/>
                  <a:gd name="connsiteX6" fmla="*/ 281178 w 336613"/>
                  <a:gd name="connsiteY6" fmla="*/ 293561 h 336613"/>
                  <a:gd name="connsiteX7" fmla="*/ 168973 w 336613"/>
                  <a:gd name="connsiteY7" fmla="*/ 336614 h 336613"/>
                  <a:gd name="connsiteX8" fmla="*/ 0 w 336613"/>
                  <a:gd name="connsiteY8" fmla="*/ 167640 h 336613"/>
                  <a:gd name="connsiteX9" fmla="*/ 168973 w 336613"/>
                  <a:gd name="connsiteY9" fmla="*/ 0 h 336613"/>
                  <a:gd name="connsiteX10" fmla="*/ 281178 w 336613"/>
                  <a:gd name="connsiteY10" fmla="*/ 43053 h 336613"/>
                  <a:gd name="connsiteX11" fmla="*/ 281178 w 336613"/>
                  <a:gd name="connsiteY11" fmla="*/ 29337 h 336613"/>
                  <a:gd name="connsiteX12" fmla="*/ 168973 w 336613"/>
                  <a:gd name="connsiteY12" fmla="*/ 280511 h 336613"/>
                  <a:gd name="connsiteX13" fmla="*/ 281178 w 336613"/>
                  <a:gd name="connsiteY13" fmla="*/ 167640 h 336613"/>
                  <a:gd name="connsiteX14" fmla="*/ 168973 w 336613"/>
                  <a:gd name="connsiteY14" fmla="*/ 55435 h 336613"/>
                  <a:gd name="connsiteX15" fmla="*/ 56102 w 336613"/>
                  <a:gd name="connsiteY15" fmla="*/ 167640 h 336613"/>
                  <a:gd name="connsiteX16" fmla="*/ 168973 w 336613"/>
                  <a:gd name="connsiteY16" fmla="*/ 280511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6613" h="336613">
                    <a:moveTo>
                      <a:pt x="281178" y="29337"/>
                    </a:moveTo>
                    <a:cubicBezTo>
                      <a:pt x="281178" y="14954"/>
                      <a:pt x="294227" y="2572"/>
                      <a:pt x="309181" y="2572"/>
                    </a:cubicBezTo>
                    <a:cubicBezTo>
                      <a:pt x="322897" y="2572"/>
                      <a:pt x="336613" y="14954"/>
                      <a:pt x="336613" y="29337"/>
                    </a:cubicBezTo>
                    <a:lnTo>
                      <a:pt x="336613" y="307277"/>
                    </a:lnTo>
                    <a:cubicBezTo>
                      <a:pt x="336613" y="321659"/>
                      <a:pt x="322897" y="334042"/>
                      <a:pt x="309181" y="334042"/>
                    </a:cubicBezTo>
                    <a:cubicBezTo>
                      <a:pt x="294132" y="334042"/>
                      <a:pt x="281178" y="321659"/>
                      <a:pt x="281178" y="307277"/>
                    </a:cubicBezTo>
                    <a:lnTo>
                      <a:pt x="281178" y="293561"/>
                    </a:lnTo>
                    <a:cubicBezTo>
                      <a:pt x="251174" y="320326"/>
                      <a:pt x="212027" y="336614"/>
                      <a:pt x="168973" y="336614"/>
                    </a:cubicBezTo>
                    <a:cubicBezTo>
                      <a:pt x="75057" y="336614"/>
                      <a:pt x="0" y="261652"/>
                      <a:pt x="0" y="167640"/>
                    </a:cubicBezTo>
                    <a:cubicBezTo>
                      <a:pt x="0" y="73628"/>
                      <a:pt x="75057" y="0"/>
                      <a:pt x="168973" y="0"/>
                    </a:cubicBezTo>
                    <a:cubicBezTo>
                      <a:pt x="212027" y="0"/>
                      <a:pt x="251174" y="16288"/>
                      <a:pt x="281178" y="43053"/>
                    </a:cubicBezTo>
                    <a:lnTo>
                      <a:pt x="281178" y="29337"/>
                    </a:lnTo>
                    <a:close/>
                    <a:moveTo>
                      <a:pt x="168973" y="280511"/>
                    </a:moveTo>
                    <a:cubicBezTo>
                      <a:pt x="231648" y="280511"/>
                      <a:pt x="281178" y="230886"/>
                      <a:pt x="281178" y="167640"/>
                    </a:cubicBezTo>
                    <a:cubicBezTo>
                      <a:pt x="281178" y="104394"/>
                      <a:pt x="231553" y="55435"/>
                      <a:pt x="168973" y="55435"/>
                    </a:cubicBezTo>
                    <a:cubicBezTo>
                      <a:pt x="106394" y="55435"/>
                      <a:pt x="56102" y="104966"/>
                      <a:pt x="56102" y="167640"/>
                    </a:cubicBezTo>
                    <a:cubicBezTo>
                      <a:pt x="56102" y="230315"/>
                      <a:pt x="105632" y="280511"/>
                      <a:pt x="168973" y="280511"/>
                    </a:cubicBezTo>
                    <a:close/>
                  </a:path>
                </a:pathLst>
              </a:custGeom>
              <a:solidFill>
                <a:srgbClr val="1D4F91"/>
              </a:solidFill>
              <a:ln w="9525"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7F1DF896-FEE8-AEF9-B345-2AF965166280}"/>
                  </a:ext>
                </a:extLst>
              </p:cNvPr>
              <p:cNvSpPr/>
              <p:nvPr/>
            </p:nvSpPr>
            <p:spPr>
              <a:xfrm>
                <a:off x="6171723" y="-643286"/>
                <a:ext cx="284416" cy="334041"/>
              </a:xfrm>
              <a:custGeom>
                <a:avLst/>
                <a:gdLst>
                  <a:gd name="connsiteX0" fmla="*/ 228981 w 284416"/>
                  <a:gd name="connsiteY0" fmla="*/ 141542 h 334041"/>
                  <a:gd name="connsiteX1" fmla="*/ 142208 w 284416"/>
                  <a:gd name="connsiteY1" fmla="*/ 54769 h 334041"/>
                  <a:gd name="connsiteX2" fmla="*/ 55435 w 284416"/>
                  <a:gd name="connsiteY2" fmla="*/ 138303 h 334041"/>
                  <a:gd name="connsiteX3" fmla="*/ 55435 w 284416"/>
                  <a:gd name="connsiteY3" fmla="*/ 307277 h 334041"/>
                  <a:gd name="connsiteX4" fmla="*/ 28004 w 284416"/>
                  <a:gd name="connsiteY4" fmla="*/ 334042 h 334041"/>
                  <a:gd name="connsiteX5" fmla="*/ 0 w 284416"/>
                  <a:gd name="connsiteY5" fmla="*/ 307277 h 334041"/>
                  <a:gd name="connsiteX6" fmla="*/ 0 w 284416"/>
                  <a:gd name="connsiteY6" fmla="*/ 29337 h 334041"/>
                  <a:gd name="connsiteX7" fmla="*/ 28004 w 284416"/>
                  <a:gd name="connsiteY7" fmla="*/ 2572 h 334041"/>
                  <a:gd name="connsiteX8" fmla="*/ 55435 w 284416"/>
                  <a:gd name="connsiteY8" fmla="*/ 28004 h 334041"/>
                  <a:gd name="connsiteX9" fmla="*/ 141541 w 284416"/>
                  <a:gd name="connsiteY9" fmla="*/ 0 h 334041"/>
                  <a:gd name="connsiteX10" fmla="*/ 284416 w 284416"/>
                  <a:gd name="connsiteY10" fmla="*/ 133731 h 334041"/>
                  <a:gd name="connsiteX11" fmla="*/ 284416 w 284416"/>
                  <a:gd name="connsiteY11" fmla="*/ 307277 h 334041"/>
                  <a:gd name="connsiteX12" fmla="*/ 256984 w 284416"/>
                  <a:gd name="connsiteY12" fmla="*/ 334042 h 334041"/>
                  <a:gd name="connsiteX13" fmla="*/ 228886 w 284416"/>
                  <a:gd name="connsiteY13" fmla="*/ 307277 h 334041"/>
                  <a:gd name="connsiteX14" fmla="*/ 228886 w 284416"/>
                  <a:gd name="connsiteY14" fmla="*/ 141542 h 334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4416" h="334041">
                    <a:moveTo>
                      <a:pt x="228981" y="141542"/>
                    </a:moveTo>
                    <a:cubicBezTo>
                      <a:pt x="228981" y="95250"/>
                      <a:pt x="188500" y="54769"/>
                      <a:pt x="142208" y="54769"/>
                    </a:cubicBezTo>
                    <a:cubicBezTo>
                      <a:pt x="95917" y="54769"/>
                      <a:pt x="55435" y="73057"/>
                      <a:pt x="55435" y="138303"/>
                    </a:cubicBezTo>
                    <a:lnTo>
                      <a:pt x="55435" y="307277"/>
                    </a:lnTo>
                    <a:cubicBezTo>
                      <a:pt x="55435" y="321659"/>
                      <a:pt x="41719" y="334042"/>
                      <a:pt x="28004" y="334042"/>
                    </a:cubicBezTo>
                    <a:cubicBezTo>
                      <a:pt x="12954" y="334042"/>
                      <a:pt x="0" y="321659"/>
                      <a:pt x="0" y="307277"/>
                    </a:cubicBezTo>
                    <a:lnTo>
                      <a:pt x="0" y="29337"/>
                    </a:lnTo>
                    <a:cubicBezTo>
                      <a:pt x="0" y="14954"/>
                      <a:pt x="13049" y="2572"/>
                      <a:pt x="28004" y="2572"/>
                    </a:cubicBezTo>
                    <a:cubicBezTo>
                      <a:pt x="41053" y="2572"/>
                      <a:pt x="54769" y="14288"/>
                      <a:pt x="55435" y="28004"/>
                    </a:cubicBezTo>
                    <a:cubicBezTo>
                      <a:pt x="78962" y="9716"/>
                      <a:pt x="108966" y="0"/>
                      <a:pt x="141541" y="0"/>
                    </a:cubicBezTo>
                    <a:cubicBezTo>
                      <a:pt x="217265" y="0"/>
                      <a:pt x="284416" y="59341"/>
                      <a:pt x="284416" y="133731"/>
                    </a:cubicBezTo>
                    <a:lnTo>
                      <a:pt x="284416" y="307277"/>
                    </a:lnTo>
                    <a:cubicBezTo>
                      <a:pt x="284416" y="321659"/>
                      <a:pt x="270700" y="334042"/>
                      <a:pt x="256984" y="334042"/>
                    </a:cubicBezTo>
                    <a:cubicBezTo>
                      <a:pt x="241935" y="334042"/>
                      <a:pt x="228886" y="321659"/>
                      <a:pt x="228886" y="307277"/>
                    </a:cubicBezTo>
                    <a:lnTo>
                      <a:pt x="228886" y="141542"/>
                    </a:lnTo>
                    <a:close/>
                  </a:path>
                </a:pathLst>
              </a:custGeom>
              <a:solidFill>
                <a:srgbClr val="1D4F91"/>
              </a:solidFill>
              <a:ln w="9525" cap="flat">
                <a:noFill/>
                <a:prstDash val="solid"/>
                <a:miter/>
              </a:ln>
            </p:spPr>
            <p:txBody>
              <a:bodyPr rtlCol="0" anchor="ctr"/>
              <a:lstStyle/>
              <a:p>
                <a:endParaRPr lang="en-GB"/>
              </a:p>
            </p:txBody>
          </p:sp>
          <p:sp>
            <p:nvSpPr>
              <p:cNvPr id="72" name="Freeform: Shape 71">
                <a:extLst>
                  <a:ext uri="{FF2B5EF4-FFF2-40B4-BE49-F238E27FC236}">
                    <a16:creationId xmlns:a16="http://schemas.microsoft.com/office/drawing/2014/main" id="{D6DE7B7B-959B-00B0-75CB-1E782DB5C2A6}"/>
                  </a:ext>
                </a:extLst>
              </p:cNvPr>
              <p:cNvSpPr/>
              <p:nvPr/>
            </p:nvSpPr>
            <p:spPr>
              <a:xfrm>
                <a:off x="4073461" y="-643286"/>
                <a:ext cx="336708" cy="336613"/>
              </a:xfrm>
              <a:custGeom>
                <a:avLst/>
                <a:gdLst>
                  <a:gd name="connsiteX0" fmla="*/ 336613 w 336708"/>
                  <a:gd name="connsiteY0" fmla="*/ 158496 h 336613"/>
                  <a:gd name="connsiteX1" fmla="*/ 168973 w 336708"/>
                  <a:gd name="connsiteY1" fmla="*/ 0 h 336613"/>
                  <a:gd name="connsiteX2" fmla="*/ 0 w 336708"/>
                  <a:gd name="connsiteY2" fmla="*/ 167640 h 336613"/>
                  <a:gd name="connsiteX3" fmla="*/ 168973 w 336708"/>
                  <a:gd name="connsiteY3" fmla="*/ 336614 h 336613"/>
                  <a:gd name="connsiteX4" fmla="*/ 285750 w 336708"/>
                  <a:gd name="connsiteY4" fmla="*/ 288989 h 336613"/>
                  <a:gd name="connsiteX5" fmla="*/ 295561 w 336708"/>
                  <a:gd name="connsiteY5" fmla="*/ 268129 h 336613"/>
                  <a:gd name="connsiteX6" fmla="*/ 267462 w 336708"/>
                  <a:gd name="connsiteY6" fmla="*/ 240125 h 336613"/>
                  <a:gd name="connsiteX7" fmla="*/ 245269 w 336708"/>
                  <a:gd name="connsiteY7" fmla="*/ 251270 h 336613"/>
                  <a:gd name="connsiteX8" fmla="*/ 168973 w 336708"/>
                  <a:gd name="connsiteY8" fmla="*/ 280607 h 336613"/>
                  <a:gd name="connsiteX9" fmla="*/ 57436 w 336708"/>
                  <a:gd name="connsiteY9" fmla="*/ 188690 h 336613"/>
                  <a:gd name="connsiteX10" fmla="*/ 309277 w 336708"/>
                  <a:gd name="connsiteY10" fmla="*/ 188690 h 336613"/>
                  <a:gd name="connsiteX11" fmla="*/ 309848 w 336708"/>
                  <a:gd name="connsiteY11" fmla="*/ 188690 h 336613"/>
                  <a:gd name="connsiteX12" fmla="*/ 310610 w 336708"/>
                  <a:gd name="connsiteY12" fmla="*/ 188690 h 336613"/>
                  <a:gd name="connsiteX13" fmla="*/ 312039 w 336708"/>
                  <a:gd name="connsiteY13" fmla="*/ 188405 h 336613"/>
                  <a:gd name="connsiteX14" fmla="*/ 314896 w 336708"/>
                  <a:gd name="connsiteY14" fmla="*/ 187833 h 336613"/>
                  <a:gd name="connsiteX15" fmla="*/ 336709 w 336708"/>
                  <a:gd name="connsiteY15" fmla="*/ 158687 h 336613"/>
                  <a:gd name="connsiteX16" fmla="*/ 168973 w 336708"/>
                  <a:gd name="connsiteY16" fmla="*/ 55435 h 336613"/>
                  <a:gd name="connsiteX17" fmla="*/ 275939 w 336708"/>
                  <a:gd name="connsiteY17" fmla="*/ 133160 h 336613"/>
                  <a:gd name="connsiteX18" fmla="*/ 61341 w 336708"/>
                  <a:gd name="connsiteY18" fmla="*/ 133160 h 336613"/>
                  <a:gd name="connsiteX19" fmla="*/ 168973 w 336708"/>
                  <a:gd name="connsiteY19" fmla="*/ 55435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6708" h="336613">
                    <a:moveTo>
                      <a:pt x="336613" y="158496"/>
                    </a:moveTo>
                    <a:cubicBezTo>
                      <a:pt x="335280" y="73057"/>
                      <a:pt x="258985" y="0"/>
                      <a:pt x="168973" y="0"/>
                    </a:cubicBezTo>
                    <a:cubicBezTo>
                      <a:pt x="78962" y="0"/>
                      <a:pt x="0" y="75057"/>
                      <a:pt x="0" y="167640"/>
                    </a:cubicBezTo>
                    <a:cubicBezTo>
                      <a:pt x="0" y="260223"/>
                      <a:pt x="74962" y="336614"/>
                      <a:pt x="168973" y="336614"/>
                    </a:cubicBezTo>
                    <a:cubicBezTo>
                      <a:pt x="214027" y="336614"/>
                      <a:pt x="255746" y="318992"/>
                      <a:pt x="285750" y="288989"/>
                    </a:cubicBezTo>
                    <a:cubicBezTo>
                      <a:pt x="291655" y="283750"/>
                      <a:pt x="295561" y="275939"/>
                      <a:pt x="295561" y="268129"/>
                    </a:cubicBezTo>
                    <a:cubicBezTo>
                      <a:pt x="295561" y="253175"/>
                      <a:pt x="282511" y="240125"/>
                      <a:pt x="267462" y="240125"/>
                    </a:cubicBezTo>
                    <a:cubicBezTo>
                      <a:pt x="258985" y="240125"/>
                      <a:pt x="251174" y="245364"/>
                      <a:pt x="245269" y="251270"/>
                    </a:cubicBezTo>
                    <a:cubicBezTo>
                      <a:pt x="226314" y="271463"/>
                      <a:pt x="198311" y="280607"/>
                      <a:pt x="168973" y="280607"/>
                    </a:cubicBezTo>
                    <a:cubicBezTo>
                      <a:pt x="112871" y="280607"/>
                      <a:pt x="67246" y="242126"/>
                      <a:pt x="57436" y="188690"/>
                    </a:cubicBezTo>
                    <a:lnTo>
                      <a:pt x="309277" y="188690"/>
                    </a:lnTo>
                    <a:cubicBezTo>
                      <a:pt x="309277" y="188690"/>
                      <a:pt x="309658" y="188690"/>
                      <a:pt x="309848" y="188690"/>
                    </a:cubicBezTo>
                    <a:lnTo>
                      <a:pt x="310610" y="188690"/>
                    </a:lnTo>
                    <a:cubicBezTo>
                      <a:pt x="310610" y="188690"/>
                      <a:pt x="311563" y="188500"/>
                      <a:pt x="312039" y="188405"/>
                    </a:cubicBezTo>
                    <a:cubicBezTo>
                      <a:pt x="312991" y="188309"/>
                      <a:pt x="313944" y="188119"/>
                      <a:pt x="314896" y="187833"/>
                    </a:cubicBezTo>
                    <a:cubicBezTo>
                      <a:pt x="326803" y="184595"/>
                      <a:pt x="336709" y="173260"/>
                      <a:pt x="336709" y="158687"/>
                    </a:cubicBezTo>
                    <a:close/>
                    <a:moveTo>
                      <a:pt x="168973" y="55435"/>
                    </a:moveTo>
                    <a:cubicBezTo>
                      <a:pt x="219551" y="55435"/>
                      <a:pt x="261556" y="87916"/>
                      <a:pt x="275939" y="133160"/>
                    </a:cubicBezTo>
                    <a:lnTo>
                      <a:pt x="61341" y="133160"/>
                    </a:lnTo>
                    <a:cubicBezTo>
                      <a:pt x="75724" y="87916"/>
                      <a:pt x="117729" y="55435"/>
                      <a:pt x="168973" y="55435"/>
                    </a:cubicBezTo>
                    <a:close/>
                  </a:path>
                </a:pathLst>
              </a:custGeom>
              <a:solidFill>
                <a:srgbClr val="1D4F91"/>
              </a:solidFill>
              <a:ln w="9525" cap="flat">
                <a:noFill/>
                <a:prstDash val="solid"/>
                <a:miter/>
              </a:ln>
            </p:spPr>
            <p:txBody>
              <a:bodyPr rtlCol="0" anchor="ctr"/>
              <a:lstStyle/>
              <a:p>
                <a:endParaRPr lang="en-GB"/>
              </a:p>
            </p:txBody>
          </p:sp>
          <p:sp>
            <p:nvSpPr>
              <p:cNvPr id="73" name="Freeform: Shape 72">
                <a:extLst>
                  <a:ext uri="{FF2B5EF4-FFF2-40B4-BE49-F238E27FC236}">
                    <a16:creationId xmlns:a16="http://schemas.microsoft.com/office/drawing/2014/main" id="{0AC83421-681B-5BDB-E38B-8D32D1F6B4FE}"/>
                  </a:ext>
                </a:extLst>
              </p:cNvPr>
              <p:cNvSpPr/>
              <p:nvPr/>
            </p:nvSpPr>
            <p:spPr>
              <a:xfrm>
                <a:off x="5075205" y="-643286"/>
                <a:ext cx="336708" cy="336613"/>
              </a:xfrm>
              <a:custGeom>
                <a:avLst/>
                <a:gdLst>
                  <a:gd name="connsiteX0" fmla="*/ 336613 w 336708"/>
                  <a:gd name="connsiteY0" fmla="*/ 158496 h 336613"/>
                  <a:gd name="connsiteX1" fmla="*/ 168974 w 336708"/>
                  <a:gd name="connsiteY1" fmla="*/ 0 h 336613"/>
                  <a:gd name="connsiteX2" fmla="*/ 0 w 336708"/>
                  <a:gd name="connsiteY2" fmla="*/ 167640 h 336613"/>
                  <a:gd name="connsiteX3" fmla="*/ 168974 w 336708"/>
                  <a:gd name="connsiteY3" fmla="*/ 336614 h 336613"/>
                  <a:gd name="connsiteX4" fmla="*/ 285750 w 336708"/>
                  <a:gd name="connsiteY4" fmla="*/ 288989 h 336613"/>
                  <a:gd name="connsiteX5" fmla="*/ 295561 w 336708"/>
                  <a:gd name="connsiteY5" fmla="*/ 268129 h 336613"/>
                  <a:gd name="connsiteX6" fmla="*/ 267557 w 336708"/>
                  <a:gd name="connsiteY6" fmla="*/ 240125 h 336613"/>
                  <a:gd name="connsiteX7" fmla="*/ 245364 w 336708"/>
                  <a:gd name="connsiteY7" fmla="*/ 251270 h 336613"/>
                  <a:gd name="connsiteX8" fmla="*/ 169069 w 336708"/>
                  <a:gd name="connsiteY8" fmla="*/ 280607 h 336613"/>
                  <a:gd name="connsiteX9" fmla="*/ 57531 w 336708"/>
                  <a:gd name="connsiteY9" fmla="*/ 188690 h 336613"/>
                  <a:gd name="connsiteX10" fmla="*/ 308896 w 336708"/>
                  <a:gd name="connsiteY10" fmla="*/ 188690 h 336613"/>
                  <a:gd name="connsiteX11" fmla="*/ 309372 w 336708"/>
                  <a:gd name="connsiteY11" fmla="*/ 188690 h 336613"/>
                  <a:gd name="connsiteX12" fmla="*/ 310610 w 336708"/>
                  <a:gd name="connsiteY12" fmla="*/ 188690 h 336613"/>
                  <a:gd name="connsiteX13" fmla="*/ 312801 w 336708"/>
                  <a:gd name="connsiteY13" fmla="*/ 188214 h 336613"/>
                  <a:gd name="connsiteX14" fmla="*/ 313944 w 336708"/>
                  <a:gd name="connsiteY14" fmla="*/ 188024 h 336613"/>
                  <a:gd name="connsiteX15" fmla="*/ 336709 w 336708"/>
                  <a:gd name="connsiteY15" fmla="*/ 158687 h 336613"/>
                  <a:gd name="connsiteX16" fmla="*/ 168974 w 336708"/>
                  <a:gd name="connsiteY16" fmla="*/ 55435 h 336613"/>
                  <a:gd name="connsiteX17" fmla="*/ 275939 w 336708"/>
                  <a:gd name="connsiteY17" fmla="*/ 133160 h 336613"/>
                  <a:gd name="connsiteX18" fmla="*/ 61341 w 336708"/>
                  <a:gd name="connsiteY18" fmla="*/ 133160 h 336613"/>
                  <a:gd name="connsiteX19" fmla="*/ 168974 w 336708"/>
                  <a:gd name="connsiteY19" fmla="*/ 55435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6708" h="336613">
                    <a:moveTo>
                      <a:pt x="336613" y="158496"/>
                    </a:moveTo>
                    <a:cubicBezTo>
                      <a:pt x="335280" y="73057"/>
                      <a:pt x="258985" y="0"/>
                      <a:pt x="168974" y="0"/>
                    </a:cubicBezTo>
                    <a:cubicBezTo>
                      <a:pt x="78962" y="0"/>
                      <a:pt x="0" y="75057"/>
                      <a:pt x="0" y="167640"/>
                    </a:cubicBezTo>
                    <a:cubicBezTo>
                      <a:pt x="0" y="260223"/>
                      <a:pt x="75057" y="336614"/>
                      <a:pt x="168974" y="336614"/>
                    </a:cubicBezTo>
                    <a:cubicBezTo>
                      <a:pt x="213931" y="336614"/>
                      <a:pt x="255746" y="318992"/>
                      <a:pt x="285750" y="288989"/>
                    </a:cubicBezTo>
                    <a:cubicBezTo>
                      <a:pt x="291655" y="283750"/>
                      <a:pt x="295561" y="275939"/>
                      <a:pt x="295561" y="268129"/>
                    </a:cubicBezTo>
                    <a:cubicBezTo>
                      <a:pt x="295561" y="253175"/>
                      <a:pt x="282512" y="240125"/>
                      <a:pt x="267557" y="240125"/>
                    </a:cubicBezTo>
                    <a:cubicBezTo>
                      <a:pt x="259080" y="240125"/>
                      <a:pt x="251270" y="245364"/>
                      <a:pt x="245364" y="251270"/>
                    </a:cubicBezTo>
                    <a:cubicBezTo>
                      <a:pt x="226409" y="271463"/>
                      <a:pt x="198406" y="280607"/>
                      <a:pt x="169069" y="280607"/>
                    </a:cubicBezTo>
                    <a:cubicBezTo>
                      <a:pt x="112967" y="280607"/>
                      <a:pt x="67342" y="242126"/>
                      <a:pt x="57531" y="188690"/>
                    </a:cubicBezTo>
                    <a:lnTo>
                      <a:pt x="308896" y="188690"/>
                    </a:lnTo>
                    <a:cubicBezTo>
                      <a:pt x="308896" y="188690"/>
                      <a:pt x="309277" y="188690"/>
                      <a:pt x="309372" y="188690"/>
                    </a:cubicBezTo>
                    <a:lnTo>
                      <a:pt x="310610" y="188690"/>
                    </a:lnTo>
                    <a:cubicBezTo>
                      <a:pt x="311372" y="188690"/>
                      <a:pt x="312134" y="188405"/>
                      <a:pt x="312801" y="188214"/>
                    </a:cubicBezTo>
                    <a:cubicBezTo>
                      <a:pt x="313182" y="188214"/>
                      <a:pt x="313563" y="188119"/>
                      <a:pt x="313944" y="188024"/>
                    </a:cubicBezTo>
                    <a:cubicBezTo>
                      <a:pt x="326231" y="185166"/>
                      <a:pt x="336709" y="173641"/>
                      <a:pt x="336709" y="158687"/>
                    </a:cubicBezTo>
                    <a:close/>
                    <a:moveTo>
                      <a:pt x="168974" y="55435"/>
                    </a:moveTo>
                    <a:cubicBezTo>
                      <a:pt x="219551" y="55435"/>
                      <a:pt x="261556" y="87916"/>
                      <a:pt x="275939" y="133160"/>
                    </a:cubicBezTo>
                    <a:lnTo>
                      <a:pt x="61341" y="133160"/>
                    </a:lnTo>
                    <a:cubicBezTo>
                      <a:pt x="75724" y="87916"/>
                      <a:pt x="117729" y="55435"/>
                      <a:pt x="168974" y="55435"/>
                    </a:cubicBezTo>
                    <a:close/>
                  </a:path>
                </a:pathLst>
              </a:custGeom>
              <a:solidFill>
                <a:srgbClr val="1D4F91"/>
              </a:solidFill>
              <a:ln w="9525" cap="flat">
                <a:noFill/>
                <a:prstDash val="solid"/>
                <a:miter/>
              </a:ln>
            </p:spPr>
            <p:txBody>
              <a:bodyPr rtlCol="0" anchor="ctr"/>
              <a:lstStyle/>
              <a:p>
                <a:endParaRPr lang="en-GB"/>
              </a:p>
            </p:txBody>
          </p:sp>
        </p:grpSp>
        <p:grpSp>
          <p:nvGrpSpPr>
            <p:cNvPr id="57" name="Graphic 3">
              <a:extLst>
                <a:ext uri="{FF2B5EF4-FFF2-40B4-BE49-F238E27FC236}">
                  <a16:creationId xmlns:a16="http://schemas.microsoft.com/office/drawing/2014/main" id="{332358AC-B4A6-1624-3A97-E70ADC67C506}"/>
                </a:ext>
              </a:extLst>
            </p:cNvPr>
            <p:cNvGrpSpPr/>
            <p:nvPr/>
          </p:nvGrpSpPr>
          <p:grpSpPr>
            <a:xfrm>
              <a:off x="6494906" y="-369252"/>
              <a:ext cx="62579" cy="60579"/>
              <a:chOff x="6494906" y="-369252"/>
              <a:chExt cx="62579" cy="60579"/>
            </a:xfrm>
            <a:solidFill>
              <a:srgbClr val="1D4F91"/>
            </a:solidFill>
          </p:grpSpPr>
          <p:sp>
            <p:nvSpPr>
              <p:cNvPr id="58" name="Freeform: Shape 57">
                <a:extLst>
                  <a:ext uri="{FF2B5EF4-FFF2-40B4-BE49-F238E27FC236}">
                    <a16:creationId xmlns:a16="http://schemas.microsoft.com/office/drawing/2014/main" id="{4E99959F-4178-6467-71D8-2A254E33E7C4}"/>
                  </a:ext>
                </a:extLst>
              </p:cNvPr>
              <p:cNvSpPr/>
              <p:nvPr/>
            </p:nvSpPr>
            <p:spPr>
              <a:xfrm>
                <a:off x="6494906" y="-369252"/>
                <a:ext cx="62579" cy="60579"/>
              </a:xfrm>
              <a:custGeom>
                <a:avLst/>
                <a:gdLst>
                  <a:gd name="connsiteX0" fmla="*/ 31242 w 62579"/>
                  <a:gd name="connsiteY0" fmla="*/ 0 h 60579"/>
                  <a:gd name="connsiteX1" fmla="*/ 0 w 62579"/>
                  <a:gd name="connsiteY1" fmla="*/ 30290 h 60579"/>
                  <a:gd name="connsiteX2" fmla="*/ 31242 w 62579"/>
                  <a:gd name="connsiteY2" fmla="*/ 60579 h 60579"/>
                  <a:gd name="connsiteX3" fmla="*/ 62579 w 62579"/>
                  <a:gd name="connsiteY3" fmla="*/ 30290 h 60579"/>
                  <a:gd name="connsiteX4" fmla="*/ 31242 w 62579"/>
                  <a:gd name="connsiteY4" fmla="*/ 0 h 60579"/>
                  <a:gd name="connsiteX5" fmla="*/ 57055 w 62579"/>
                  <a:gd name="connsiteY5" fmla="*/ 30385 h 60579"/>
                  <a:gd name="connsiteX6" fmla="*/ 31242 w 62579"/>
                  <a:gd name="connsiteY6" fmla="*/ 54864 h 60579"/>
                  <a:gd name="connsiteX7" fmla="*/ 5905 w 62579"/>
                  <a:gd name="connsiteY7" fmla="*/ 30385 h 60579"/>
                  <a:gd name="connsiteX8" fmla="*/ 31242 w 62579"/>
                  <a:gd name="connsiteY8" fmla="*/ 5905 h 60579"/>
                  <a:gd name="connsiteX9" fmla="*/ 57055 w 62579"/>
                  <a:gd name="connsiteY9" fmla="*/ 30385 h 60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579" h="60579">
                    <a:moveTo>
                      <a:pt x="31242" y="0"/>
                    </a:moveTo>
                    <a:cubicBezTo>
                      <a:pt x="14288" y="0"/>
                      <a:pt x="0" y="13906"/>
                      <a:pt x="0" y="30290"/>
                    </a:cubicBezTo>
                    <a:cubicBezTo>
                      <a:pt x="0" y="46673"/>
                      <a:pt x="14288" y="60579"/>
                      <a:pt x="31242" y="60579"/>
                    </a:cubicBezTo>
                    <a:cubicBezTo>
                      <a:pt x="48196" y="60579"/>
                      <a:pt x="62579" y="46958"/>
                      <a:pt x="62579" y="30290"/>
                    </a:cubicBezTo>
                    <a:cubicBezTo>
                      <a:pt x="62579" y="13621"/>
                      <a:pt x="48482" y="0"/>
                      <a:pt x="31242" y="0"/>
                    </a:cubicBezTo>
                    <a:close/>
                    <a:moveTo>
                      <a:pt x="57055" y="30385"/>
                    </a:moveTo>
                    <a:cubicBezTo>
                      <a:pt x="57055" y="43910"/>
                      <a:pt x="45434" y="54864"/>
                      <a:pt x="31242" y="54864"/>
                    </a:cubicBezTo>
                    <a:cubicBezTo>
                      <a:pt x="17050" y="54864"/>
                      <a:pt x="5905" y="43910"/>
                      <a:pt x="5905" y="30385"/>
                    </a:cubicBezTo>
                    <a:cubicBezTo>
                      <a:pt x="5905" y="16859"/>
                      <a:pt x="17240" y="5905"/>
                      <a:pt x="31242" y="5905"/>
                    </a:cubicBezTo>
                    <a:cubicBezTo>
                      <a:pt x="45244" y="5905"/>
                      <a:pt x="57055" y="16859"/>
                      <a:pt x="57055" y="30385"/>
                    </a:cubicBezTo>
                    <a:close/>
                  </a:path>
                </a:pathLst>
              </a:custGeom>
              <a:solidFill>
                <a:srgbClr val="1D4F91"/>
              </a:solidFill>
              <a:ln w="9525" cap="flat">
                <a:noFill/>
                <a:prstDash val="solid"/>
                <a:miter/>
              </a:ln>
            </p:spPr>
            <p:txBody>
              <a:bodyPr rtlCol="0" anchor="ctr"/>
              <a:lstStyle/>
              <a:p>
                <a:endParaRPr lang="en-GB"/>
              </a:p>
            </p:txBody>
          </p:sp>
          <p:sp>
            <p:nvSpPr>
              <p:cNvPr id="59" name="Freeform: Shape 58">
                <a:extLst>
                  <a:ext uri="{FF2B5EF4-FFF2-40B4-BE49-F238E27FC236}">
                    <a16:creationId xmlns:a16="http://schemas.microsoft.com/office/drawing/2014/main" id="{DE300AB5-D11E-8B15-BE85-3DEA44CAF6D2}"/>
                  </a:ext>
                </a:extLst>
              </p:cNvPr>
              <p:cNvSpPr/>
              <p:nvPr/>
            </p:nvSpPr>
            <p:spPr>
              <a:xfrm>
                <a:off x="6516718" y="-357155"/>
                <a:ext cx="20002" cy="36004"/>
              </a:xfrm>
              <a:custGeom>
                <a:avLst/>
                <a:gdLst>
                  <a:gd name="connsiteX0" fmla="*/ 14573 w 20002"/>
                  <a:gd name="connsiteY0" fmla="*/ 21050 h 36004"/>
                  <a:gd name="connsiteX1" fmla="*/ 20002 w 20002"/>
                  <a:gd name="connsiteY1" fmla="*/ 11144 h 36004"/>
                  <a:gd name="connsiteX2" fmla="*/ 8763 w 20002"/>
                  <a:gd name="connsiteY2" fmla="*/ 0 h 36004"/>
                  <a:gd name="connsiteX3" fmla="*/ 4286 w 20002"/>
                  <a:gd name="connsiteY3" fmla="*/ 0 h 36004"/>
                  <a:gd name="connsiteX4" fmla="*/ 0 w 20002"/>
                  <a:gd name="connsiteY4" fmla="*/ 4572 h 36004"/>
                  <a:gd name="connsiteX5" fmla="*/ 0 w 20002"/>
                  <a:gd name="connsiteY5" fmla="*/ 33052 h 36004"/>
                  <a:gd name="connsiteX6" fmla="*/ 3143 w 20002"/>
                  <a:gd name="connsiteY6" fmla="*/ 36004 h 36004"/>
                  <a:gd name="connsiteX7" fmla="*/ 6191 w 20002"/>
                  <a:gd name="connsiteY7" fmla="*/ 33052 h 36004"/>
                  <a:gd name="connsiteX8" fmla="*/ 6191 w 20002"/>
                  <a:gd name="connsiteY8" fmla="*/ 22479 h 36004"/>
                  <a:gd name="connsiteX9" fmla="*/ 8572 w 20002"/>
                  <a:gd name="connsiteY9" fmla="*/ 22479 h 36004"/>
                  <a:gd name="connsiteX10" fmla="*/ 14097 w 20002"/>
                  <a:gd name="connsiteY10" fmla="*/ 34385 h 36004"/>
                  <a:gd name="connsiteX11" fmla="*/ 16764 w 20002"/>
                  <a:gd name="connsiteY11" fmla="*/ 36004 h 36004"/>
                  <a:gd name="connsiteX12" fmla="*/ 18192 w 20002"/>
                  <a:gd name="connsiteY12" fmla="*/ 35719 h 36004"/>
                  <a:gd name="connsiteX13" fmla="*/ 20002 w 20002"/>
                  <a:gd name="connsiteY13" fmla="*/ 33147 h 36004"/>
                  <a:gd name="connsiteX14" fmla="*/ 19717 w 20002"/>
                  <a:gd name="connsiteY14" fmla="*/ 31909 h 36004"/>
                  <a:gd name="connsiteX15" fmla="*/ 14573 w 20002"/>
                  <a:gd name="connsiteY15" fmla="*/ 21050 h 36004"/>
                  <a:gd name="connsiteX16" fmla="*/ 13716 w 20002"/>
                  <a:gd name="connsiteY16" fmla="*/ 11240 h 36004"/>
                  <a:gd name="connsiteX17" fmla="*/ 8763 w 20002"/>
                  <a:gd name="connsiteY17" fmla="*/ 16574 h 36004"/>
                  <a:gd name="connsiteX18" fmla="*/ 6096 w 20002"/>
                  <a:gd name="connsiteY18" fmla="*/ 16574 h 36004"/>
                  <a:gd name="connsiteX19" fmla="*/ 6096 w 20002"/>
                  <a:gd name="connsiteY19" fmla="*/ 6096 h 36004"/>
                  <a:gd name="connsiteX20" fmla="*/ 8763 w 20002"/>
                  <a:gd name="connsiteY20" fmla="*/ 6096 h 36004"/>
                  <a:gd name="connsiteX21" fmla="*/ 13716 w 20002"/>
                  <a:gd name="connsiteY21" fmla="*/ 11240 h 36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002" h="36004">
                    <a:moveTo>
                      <a:pt x="14573" y="21050"/>
                    </a:moveTo>
                    <a:cubicBezTo>
                      <a:pt x="18002" y="18955"/>
                      <a:pt x="20002" y="15335"/>
                      <a:pt x="20002" y="11144"/>
                    </a:cubicBezTo>
                    <a:cubicBezTo>
                      <a:pt x="20002" y="4858"/>
                      <a:pt x="15145" y="0"/>
                      <a:pt x="8763" y="0"/>
                    </a:cubicBezTo>
                    <a:lnTo>
                      <a:pt x="4286" y="0"/>
                    </a:lnTo>
                    <a:cubicBezTo>
                      <a:pt x="1809" y="0"/>
                      <a:pt x="0" y="1905"/>
                      <a:pt x="0" y="4572"/>
                    </a:cubicBezTo>
                    <a:lnTo>
                      <a:pt x="0" y="33052"/>
                    </a:lnTo>
                    <a:cubicBezTo>
                      <a:pt x="0" y="34671"/>
                      <a:pt x="1429" y="36004"/>
                      <a:pt x="3143" y="36004"/>
                    </a:cubicBezTo>
                    <a:cubicBezTo>
                      <a:pt x="4858" y="36004"/>
                      <a:pt x="6191" y="34766"/>
                      <a:pt x="6191" y="33052"/>
                    </a:cubicBezTo>
                    <a:lnTo>
                      <a:pt x="6191" y="22479"/>
                    </a:lnTo>
                    <a:lnTo>
                      <a:pt x="8572" y="22479"/>
                    </a:lnTo>
                    <a:lnTo>
                      <a:pt x="14097" y="34385"/>
                    </a:lnTo>
                    <a:cubicBezTo>
                      <a:pt x="14573" y="35433"/>
                      <a:pt x="15621" y="36004"/>
                      <a:pt x="16764" y="36004"/>
                    </a:cubicBezTo>
                    <a:cubicBezTo>
                      <a:pt x="17240" y="36004"/>
                      <a:pt x="17812" y="35909"/>
                      <a:pt x="18192" y="35719"/>
                    </a:cubicBezTo>
                    <a:cubicBezTo>
                      <a:pt x="19336" y="35243"/>
                      <a:pt x="20002" y="34290"/>
                      <a:pt x="20002" y="33147"/>
                    </a:cubicBezTo>
                    <a:cubicBezTo>
                      <a:pt x="20002" y="32766"/>
                      <a:pt x="20002" y="32385"/>
                      <a:pt x="19717" y="31909"/>
                    </a:cubicBezTo>
                    <a:lnTo>
                      <a:pt x="14573" y="21050"/>
                    </a:lnTo>
                    <a:close/>
                    <a:moveTo>
                      <a:pt x="13716" y="11240"/>
                    </a:moveTo>
                    <a:cubicBezTo>
                      <a:pt x="13716" y="11240"/>
                      <a:pt x="13716" y="16574"/>
                      <a:pt x="8763" y="16574"/>
                    </a:cubicBezTo>
                    <a:lnTo>
                      <a:pt x="6096" y="16574"/>
                    </a:lnTo>
                    <a:lnTo>
                      <a:pt x="6096" y="6096"/>
                    </a:lnTo>
                    <a:lnTo>
                      <a:pt x="8763" y="6096"/>
                    </a:lnTo>
                    <a:cubicBezTo>
                      <a:pt x="13621" y="6096"/>
                      <a:pt x="13716" y="11049"/>
                      <a:pt x="13716" y="11240"/>
                    </a:cubicBezTo>
                    <a:close/>
                  </a:path>
                </a:pathLst>
              </a:custGeom>
              <a:solidFill>
                <a:srgbClr val="1D4F91"/>
              </a:solidFill>
              <a:ln w="9525" cap="flat">
                <a:noFill/>
                <a:prstDash val="solid"/>
                <a:miter/>
              </a:ln>
            </p:spPr>
            <p:txBody>
              <a:bodyPr rtlCol="0" anchor="ctr"/>
              <a:lstStyle/>
              <a:p>
                <a:endParaRPr lang="en-GB"/>
              </a:p>
            </p:txBody>
          </p:sp>
        </p:grpSp>
      </p:grpSp>
      <p:sp>
        <p:nvSpPr>
          <p:cNvPr id="21" name="Title 10">
            <a:extLst>
              <a:ext uri="{FF2B5EF4-FFF2-40B4-BE49-F238E27FC236}">
                <a16:creationId xmlns:a16="http://schemas.microsoft.com/office/drawing/2014/main" id="{4E8680D4-E381-6E93-72AD-7DDCA5950BBC}"/>
              </a:ext>
            </a:extLst>
          </p:cNvPr>
          <p:cNvSpPr>
            <a:spLocks noGrp="1"/>
          </p:cNvSpPr>
          <p:nvPr>
            <p:ph type="title" hasCustomPrompt="1"/>
          </p:nvPr>
        </p:nvSpPr>
        <p:spPr>
          <a:xfrm>
            <a:off x="576263" y="2800048"/>
            <a:ext cx="5075237" cy="1329595"/>
          </a:xfrm>
        </p:spPr>
        <p:txBody>
          <a:bodyPr anchor="b" anchorCtr="0">
            <a:noAutofit/>
          </a:bodyPr>
          <a:lstStyle>
            <a:lvl1pPr>
              <a:defRPr sz="4800">
                <a:solidFill>
                  <a:schemeClr val="accent1"/>
                </a:solidFill>
              </a:defRPr>
            </a:lvl1pPr>
          </a:lstStyle>
          <a:p>
            <a:r>
              <a:rPr lang="en-GB"/>
              <a:t>Cover title,</a:t>
            </a:r>
            <a:br>
              <a:rPr lang="en-GB"/>
            </a:br>
            <a:r>
              <a:rPr lang="en-GB"/>
              <a:t>span two lines</a:t>
            </a:r>
          </a:p>
        </p:txBody>
      </p:sp>
      <p:sp>
        <p:nvSpPr>
          <p:cNvPr id="52" name="Text Placeholder 12">
            <a:extLst>
              <a:ext uri="{FF2B5EF4-FFF2-40B4-BE49-F238E27FC236}">
                <a16:creationId xmlns:a16="http://schemas.microsoft.com/office/drawing/2014/main" id="{2D6C38E6-5904-A49F-DAC8-A3379B7FFDA9}"/>
              </a:ext>
            </a:extLst>
          </p:cNvPr>
          <p:cNvSpPr>
            <a:spLocks noGrp="1"/>
          </p:cNvSpPr>
          <p:nvPr>
            <p:ph type="body" sz="quarter" idx="15" hasCustomPrompt="1"/>
          </p:nvPr>
        </p:nvSpPr>
        <p:spPr>
          <a:xfrm>
            <a:off x="576263" y="4280328"/>
            <a:ext cx="5075237" cy="300788"/>
          </a:xfrm>
        </p:spPr>
        <p:txBody>
          <a:bodyPr wrap="square" anchor="t" anchorCtr="0">
            <a:spAutoFit/>
          </a:bodyPr>
          <a:lstStyle>
            <a:lvl1pPr>
              <a:defRPr sz="200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Subtitle can go here, span one line</a:t>
            </a:r>
          </a:p>
        </p:txBody>
      </p:sp>
      <p:sp>
        <p:nvSpPr>
          <p:cNvPr id="53" name="Text Placeholder 12">
            <a:extLst>
              <a:ext uri="{FF2B5EF4-FFF2-40B4-BE49-F238E27FC236}">
                <a16:creationId xmlns:a16="http://schemas.microsoft.com/office/drawing/2014/main" id="{80FC93E5-E13C-9329-28FC-C882E69EF65E}"/>
              </a:ext>
            </a:extLst>
          </p:cNvPr>
          <p:cNvSpPr>
            <a:spLocks noGrp="1"/>
          </p:cNvSpPr>
          <p:nvPr>
            <p:ph type="body" sz="quarter" idx="16" hasCustomPrompt="1"/>
          </p:nvPr>
        </p:nvSpPr>
        <p:spPr>
          <a:xfrm>
            <a:off x="576263" y="5032590"/>
            <a:ext cx="5075237" cy="499111"/>
          </a:xfrm>
        </p:spPr>
        <p:txBody>
          <a:bodyPr wrap="square">
            <a:spAutoFit/>
          </a:bodyPr>
          <a:lstStyle>
            <a:lvl1pPr>
              <a:spcAft>
                <a:spcPts val="0"/>
              </a:spcAft>
              <a:defRPr sz="160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Presented by Name of Presenter</a:t>
            </a:r>
          </a:p>
          <a:p>
            <a:pPr lvl="0"/>
            <a:r>
              <a:rPr lang="en-GB"/>
              <a:t>Date / Month / Year</a:t>
            </a:r>
          </a:p>
        </p:txBody>
      </p:sp>
      <p:sp>
        <p:nvSpPr>
          <p:cNvPr id="54" name="Text Placeholder 12">
            <a:extLst>
              <a:ext uri="{FF2B5EF4-FFF2-40B4-BE49-F238E27FC236}">
                <a16:creationId xmlns:a16="http://schemas.microsoft.com/office/drawing/2014/main" id="{0ACFFF39-4EC4-973C-3ADA-7CE212ECC42F}"/>
              </a:ext>
            </a:extLst>
          </p:cNvPr>
          <p:cNvSpPr>
            <a:spLocks noGrp="1"/>
          </p:cNvSpPr>
          <p:nvPr>
            <p:ph type="body" sz="quarter" idx="17" hasCustomPrompt="1"/>
          </p:nvPr>
        </p:nvSpPr>
        <p:spPr>
          <a:xfrm>
            <a:off x="576263" y="5888494"/>
            <a:ext cx="5075237" cy="412805"/>
          </a:xfrm>
        </p:spPr>
        <p:txBody>
          <a:bodyPr wrap="square" anchor="b" anchorCtr="0">
            <a:spAutoFit/>
          </a:bodyPr>
          <a:lstStyle>
            <a:lvl1pPr>
              <a:lnSpc>
                <a:spcPct val="100000"/>
              </a:lnSpc>
              <a:spcAft>
                <a:spcPts val="0"/>
              </a:spcAft>
              <a:defRPr sz="65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 Experian, 2025. All rights reserved. The word "EXPERIAN" and the graphical device are trademarks of Experian and/or its associated companies and may be registered in the EU, USA and other countries. The graphical device is a registered Community design in the EU. Other product and company names mentioned herein are the trademarks of their respective owners. Experian [Public. Confidential. Internal. Restricted. – please choose the appropriate category].</a:t>
            </a:r>
          </a:p>
        </p:txBody>
      </p:sp>
      <p:sp>
        <p:nvSpPr>
          <p:cNvPr id="4" name="Picture Placeholder 3">
            <a:extLst>
              <a:ext uri="{FF2B5EF4-FFF2-40B4-BE49-F238E27FC236}">
                <a16:creationId xmlns:a16="http://schemas.microsoft.com/office/drawing/2014/main" id="{D32B41C3-5C54-DD8F-DF17-80A39A99F7B1}"/>
              </a:ext>
            </a:extLst>
          </p:cNvPr>
          <p:cNvSpPr>
            <a:spLocks noGrp="1"/>
          </p:cNvSpPr>
          <p:nvPr>
            <p:ph type="pic" sz="quarter" idx="18"/>
          </p:nvPr>
        </p:nvSpPr>
        <p:spPr>
          <a:xfrm>
            <a:off x="6203950" y="0"/>
            <a:ext cx="5988050" cy="6858000"/>
          </a:xfrm>
          <a:solidFill>
            <a:srgbClr val="E2E4E7"/>
          </a:solidFill>
        </p:spPr>
        <p:txBody>
          <a:bodyPr/>
          <a:lstStyle/>
          <a:p>
            <a:endParaRPr lang="en-GB"/>
          </a:p>
        </p:txBody>
      </p:sp>
    </p:spTree>
    <p:extLst>
      <p:ext uri="{BB962C8B-B14F-4D97-AF65-F5344CB8AC3E}">
        <p14:creationId xmlns:p14="http://schemas.microsoft.com/office/powerpoint/2010/main" val="591941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3" pos="363" userDrawn="1">
          <p15:clr>
            <a:srgbClr val="000000"/>
          </p15:clr>
        </p15:guide>
        <p15:guide id="14" pos="7316" userDrawn="1">
          <p15:clr>
            <a:srgbClr val="000000"/>
          </p15:clr>
        </p15:guide>
        <p15:guide id="15" orient="horz" pos="363" userDrawn="1">
          <p15:clr>
            <a:srgbClr val="000000"/>
          </p15:clr>
        </p15:guide>
        <p15:guide id="16" orient="horz" pos="3956" userDrawn="1">
          <p15:clr>
            <a:srgbClr val="00000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Custom Cover 4">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D32B41C3-5C54-DD8F-DF17-80A39A99F7B1}"/>
              </a:ext>
            </a:extLst>
          </p:cNvPr>
          <p:cNvSpPr>
            <a:spLocks noGrp="1"/>
          </p:cNvSpPr>
          <p:nvPr>
            <p:ph type="pic" sz="quarter" idx="18"/>
          </p:nvPr>
        </p:nvSpPr>
        <p:spPr>
          <a:xfrm>
            <a:off x="0" y="0"/>
            <a:ext cx="5988050" cy="6858000"/>
          </a:xfrm>
          <a:solidFill>
            <a:srgbClr val="E2E4E7"/>
          </a:solidFill>
        </p:spPr>
        <p:txBody>
          <a:bodyPr/>
          <a:lstStyle/>
          <a:p>
            <a:endParaRPr lang="en-GB"/>
          </a:p>
        </p:txBody>
      </p:sp>
      <p:grpSp>
        <p:nvGrpSpPr>
          <p:cNvPr id="2" name="Graphic 3" descr="Experian Logo">
            <a:extLst>
              <a:ext uri="{FF2B5EF4-FFF2-40B4-BE49-F238E27FC236}">
                <a16:creationId xmlns:a16="http://schemas.microsoft.com/office/drawing/2014/main" id="{47579402-F80D-D601-CD2B-2F7BA8AB433F}"/>
              </a:ext>
            </a:extLst>
          </p:cNvPr>
          <p:cNvGrpSpPr/>
          <p:nvPr userDrawn="1"/>
        </p:nvGrpSpPr>
        <p:grpSpPr>
          <a:xfrm>
            <a:off x="6530142" y="1723518"/>
            <a:ext cx="1985962" cy="650823"/>
            <a:chOff x="3756183" y="-979328"/>
            <a:chExt cx="2801302" cy="918019"/>
          </a:xfrm>
        </p:grpSpPr>
        <p:grpSp>
          <p:nvGrpSpPr>
            <p:cNvPr id="3" name="Graphic 3">
              <a:extLst>
                <a:ext uri="{FF2B5EF4-FFF2-40B4-BE49-F238E27FC236}">
                  <a16:creationId xmlns:a16="http://schemas.microsoft.com/office/drawing/2014/main" id="{5A939D2F-3407-3537-0981-4D268742ECD0}"/>
                </a:ext>
              </a:extLst>
            </p:cNvPr>
            <p:cNvGrpSpPr/>
            <p:nvPr/>
          </p:nvGrpSpPr>
          <p:grpSpPr>
            <a:xfrm>
              <a:off x="3756183" y="-979328"/>
              <a:ext cx="2699956" cy="918019"/>
              <a:chOff x="3756183" y="-979328"/>
              <a:chExt cx="2699956" cy="918019"/>
            </a:xfrm>
          </p:grpSpPr>
          <p:sp>
            <p:nvSpPr>
              <p:cNvPr id="8" name="Freeform: Shape 7">
                <a:extLst>
                  <a:ext uri="{FF2B5EF4-FFF2-40B4-BE49-F238E27FC236}">
                    <a16:creationId xmlns:a16="http://schemas.microsoft.com/office/drawing/2014/main" id="{399E0706-336F-68BB-55D4-E2DE52B21AAF}"/>
                  </a:ext>
                </a:extLst>
              </p:cNvPr>
              <p:cNvSpPr/>
              <p:nvPr/>
            </p:nvSpPr>
            <p:spPr>
              <a:xfrm>
                <a:off x="4045266" y="-979328"/>
                <a:ext cx="216027" cy="216027"/>
              </a:xfrm>
              <a:custGeom>
                <a:avLst/>
                <a:gdLst>
                  <a:gd name="connsiteX0" fmla="*/ 160020 w 216027"/>
                  <a:gd name="connsiteY0" fmla="*/ 216027 h 216027"/>
                  <a:gd name="connsiteX1" fmla="*/ 56007 w 216027"/>
                  <a:gd name="connsiteY1" fmla="*/ 216027 h 216027"/>
                  <a:gd name="connsiteX2" fmla="*/ 0 w 216027"/>
                  <a:gd name="connsiteY2" fmla="*/ 160020 h 216027"/>
                  <a:gd name="connsiteX3" fmla="*/ 0 w 216027"/>
                  <a:gd name="connsiteY3" fmla="*/ 56007 h 216027"/>
                  <a:gd name="connsiteX4" fmla="*/ 56007 w 216027"/>
                  <a:gd name="connsiteY4" fmla="*/ 0 h 216027"/>
                  <a:gd name="connsiteX5" fmla="*/ 160020 w 216027"/>
                  <a:gd name="connsiteY5" fmla="*/ 0 h 216027"/>
                  <a:gd name="connsiteX6" fmla="*/ 216027 w 216027"/>
                  <a:gd name="connsiteY6" fmla="*/ 56007 h 216027"/>
                  <a:gd name="connsiteX7" fmla="*/ 216027 w 216027"/>
                  <a:gd name="connsiteY7" fmla="*/ 160020 h 216027"/>
                  <a:gd name="connsiteX8" fmla="*/ 160020 w 216027"/>
                  <a:gd name="connsiteY8" fmla="*/ 216027 h 216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027" h="216027">
                    <a:moveTo>
                      <a:pt x="160020" y="216027"/>
                    </a:moveTo>
                    <a:lnTo>
                      <a:pt x="56007" y="216027"/>
                    </a:lnTo>
                    <a:cubicBezTo>
                      <a:pt x="25051" y="216027"/>
                      <a:pt x="0" y="190976"/>
                      <a:pt x="0" y="160020"/>
                    </a:cubicBezTo>
                    <a:lnTo>
                      <a:pt x="0" y="56007"/>
                    </a:lnTo>
                    <a:cubicBezTo>
                      <a:pt x="0" y="25146"/>
                      <a:pt x="25051" y="0"/>
                      <a:pt x="56007" y="0"/>
                    </a:cubicBezTo>
                    <a:lnTo>
                      <a:pt x="160020" y="0"/>
                    </a:lnTo>
                    <a:cubicBezTo>
                      <a:pt x="190976" y="0"/>
                      <a:pt x="216027" y="25051"/>
                      <a:pt x="216027" y="56007"/>
                    </a:cubicBezTo>
                    <a:lnTo>
                      <a:pt x="216027" y="160020"/>
                    </a:lnTo>
                    <a:cubicBezTo>
                      <a:pt x="216027" y="190976"/>
                      <a:pt x="190976" y="216027"/>
                      <a:pt x="160020" y="216027"/>
                    </a:cubicBezTo>
                  </a:path>
                </a:pathLst>
              </a:custGeom>
              <a:solidFill>
                <a:srgbClr val="426DA9"/>
              </a:solidFill>
              <a:ln w="9525"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A323DDA3-D8F8-FF25-8088-AFB685994173}"/>
                  </a:ext>
                </a:extLst>
              </p:cNvPr>
              <p:cNvSpPr/>
              <p:nvPr/>
            </p:nvSpPr>
            <p:spPr>
              <a:xfrm>
                <a:off x="3756183" y="-773112"/>
                <a:ext cx="242982" cy="242982"/>
              </a:xfrm>
              <a:custGeom>
                <a:avLst/>
                <a:gdLst>
                  <a:gd name="connsiteX0" fmla="*/ 180023 w 242982"/>
                  <a:gd name="connsiteY0" fmla="*/ 242983 h 242982"/>
                  <a:gd name="connsiteX1" fmla="*/ 62960 w 242982"/>
                  <a:gd name="connsiteY1" fmla="*/ 242983 h 242982"/>
                  <a:gd name="connsiteX2" fmla="*/ 0 w 242982"/>
                  <a:gd name="connsiteY2" fmla="*/ 180023 h 242982"/>
                  <a:gd name="connsiteX3" fmla="*/ 0 w 242982"/>
                  <a:gd name="connsiteY3" fmla="*/ 62960 h 242982"/>
                  <a:gd name="connsiteX4" fmla="*/ 62960 w 242982"/>
                  <a:gd name="connsiteY4" fmla="*/ 0 h 242982"/>
                  <a:gd name="connsiteX5" fmla="*/ 180023 w 242982"/>
                  <a:gd name="connsiteY5" fmla="*/ 0 h 242982"/>
                  <a:gd name="connsiteX6" fmla="*/ 242983 w 242982"/>
                  <a:gd name="connsiteY6" fmla="*/ 62960 h 242982"/>
                  <a:gd name="connsiteX7" fmla="*/ 242983 w 242982"/>
                  <a:gd name="connsiteY7" fmla="*/ 180023 h 242982"/>
                  <a:gd name="connsiteX8" fmla="*/ 180023 w 242982"/>
                  <a:gd name="connsiteY8" fmla="*/ 242983 h 242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82" h="242982">
                    <a:moveTo>
                      <a:pt x="180023" y="242983"/>
                    </a:moveTo>
                    <a:lnTo>
                      <a:pt x="62960" y="242983"/>
                    </a:lnTo>
                    <a:cubicBezTo>
                      <a:pt x="28194" y="242983"/>
                      <a:pt x="0" y="214884"/>
                      <a:pt x="0" y="180023"/>
                    </a:cubicBezTo>
                    <a:lnTo>
                      <a:pt x="0" y="62960"/>
                    </a:lnTo>
                    <a:cubicBezTo>
                      <a:pt x="0" y="28194"/>
                      <a:pt x="28194" y="0"/>
                      <a:pt x="62960" y="0"/>
                    </a:cubicBezTo>
                    <a:lnTo>
                      <a:pt x="180023" y="0"/>
                    </a:lnTo>
                    <a:cubicBezTo>
                      <a:pt x="214789" y="0"/>
                      <a:pt x="242983" y="28194"/>
                      <a:pt x="242983" y="62960"/>
                    </a:cubicBezTo>
                    <a:lnTo>
                      <a:pt x="242983" y="180023"/>
                    </a:lnTo>
                    <a:cubicBezTo>
                      <a:pt x="242983" y="214884"/>
                      <a:pt x="214789" y="242983"/>
                      <a:pt x="180023" y="242983"/>
                    </a:cubicBezTo>
                  </a:path>
                </a:pathLst>
              </a:custGeom>
              <a:solidFill>
                <a:srgbClr val="77127B"/>
              </a:solidFill>
              <a:ln w="9525"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1B38474F-7920-C2D8-90D4-98B8130A32DD}"/>
                  </a:ext>
                </a:extLst>
              </p:cNvPr>
              <p:cNvSpPr/>
              <p:nvPr/>
            </p:nvSpPr>
            <p:spPr>
              <a:xfrm>
                <a:off x="3815143" y="-435641"/>
                <a:ext cx="148399" cy="148494"/>
              </a:xfrm>
              <a:custGeom>
                <a:avLst/>
                <a:gdLst>
                  <a:gd name="connsiteX0" fmla="*/ 109919 w 148399"/>
                  <a:gd name="connsiteY0" fmla="*/ 148495 h 148494"/>
                  <a:gd name="connsiteX1" fmla="*/ 38481 w 148399"/>
                  <a:gd name="connsiteY1" fmla="*/ 148495 h 148494"/>
                  <a:gd name="connsiteX2" fmla="*/ 0 w 148399"/>
                  <a:gd name="connsiteY2" fmla="*/ 110014 h 148494"/>
                  <a:gd name="connsiteX3" fmla="*/ 0 w 148399"/>
                  <a:gd name="connsiteY3" fmla="*/ 38576 h 148494"/>
                  <a:gd name="connsiteX4" fmla="*/ 38481 w 148399"/>
                  <a:gd name="connsiteY4" fmla="*/ 0 h 148494"/>
                  <a:gd name="connsiteX5" fmla="*/ 109919 w 148399"/>
                  <a:gd name="connsiteY5" fmla="*/ 0 h 148494"/>
                  <a:gd name="connsiteX6" fmla="*/ 148399 w 148399"/>
                  <a:gd name="connsiteY6" fmla="*/ 38576 h 148494"/>
                  <a:gd name="connsiteX7" fmla="*/ 148399 w 148399"/>
                  <a:gd name="connsiteY7" fmla="*/ 110014 h 148494"/>
                  <a:gd name="connsiteX8" fmla="*/ 109919 w 148399"/>
                  <a:gd name="connsiteY8" fmla="*/ 148495 h 148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399" h="148494">
                    <a:moveTo>
                      <a:pt x="109919" y="148495"/>
                    </a:moveTo>
                    <a:lnTo>
                      <a:pt x="38481" y="148495"/>
                    </a:lnTo>
                    <a:cubicBezTo>
                      <a:pt x="17240" y="148495"/>
                      <a:pt x="0" y="131254"/>
                      <a:pt x="0" y="110014"/>
                    </a:cubicBezTo>
                    <a:lnTo>
                      <a:pt x="0" y="38576"/>
                    </a:lnTo>
                    <a:cubicBezTo>
                      <a:pt x="0" y="17240"/>
                      <a:pt x="17240" y="0"/>
                      <a:pt x="38481" y="0"/>
                    </a:cubicBezTo>
                    <a:lnTo>
                      <a:pt x="109919" y="0"/>
                    </a:lnTo>
                    <a:cubicBezTo>
                      <a:pt x="131159" y="0"/>
                      <a:pt x="148399" y="17240"/>
                      <a:pt x="148399" y="38576"/>
                    </a:cubicBezTo>
                    <a:lnTo>
                      <a:pt x="148399" y="110014"/>
                    </a:lnTo>
                    <a:cubicBezTo>
                      <a:pt x="148399" y="131350"/>
                      <a:pt x="131159" y="148495"/>
                      <a:pt x="109919" y="148495"/>
                    </a:cubicBezTo>
                  </a:path>
                </a:pathLst>
              </a:custGeom>
              <a:solidFill>
                <a:srgbClr val="C1188B"/>
              </a:solidFill>
              <a:ln w="9525"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003B206D-D6C4-0BA8-C65F-8CAB459093FF}"/>
                  </a:ext>
                </a:extLst>
              </p:cNvPr>
              <p:cNvSpPr/>
              <p:nvPr/>
            </p:nvSpPr>
            <p:spPr>
              <a:xfrm>
                <a:off x="3986974" y="-236759"/>
                <a:ext cx="175545" cy="175450"/>
              </a:xfrm>
              <a:custGeom>
                <a:avLst/>
                <a:gdLst>
                  <a:gd name="connsiteX0" fmla="*/ 130016 w 175545"/>
                  <a:gd name="connsiteY0" fmla="*/ 175450 h 175450"/>
                  <a:gd name="connsiteX1" fmla="*/ 45529 w 175545"/>
                  <a:gd name="connsiteY1" fmla="*/ 175450 h 175450"/>
                  <a:gd name="connsiteX2" fmla="*/ 0 w 175545"/>
                  <a:gd name="connsiteY2" fmla="*/ 130016 h 175450"/>
                  <a:gd name="connsiteX3" fmla="*/ 0 w 175545"/>
                  <a:gd name="connsiteY3" fmla="*/ 45529 h 175450"/>
                  <a:gd name="connsiteX4" fmla="*/ 45529 w 175545"/>
                  <a:gd name="connsiteY4" fmla="*/ 0 h 175450"/>
                  <a:gd name="connsiteX5" fmla="*/ 130016 w 175545"/>
                  <a:gd name="connsiteY5" fmla="*/ 0 h 175450"/>
                  <a:gd name="connsiteX6" fmla="*/ 175546 w 175545"/>
                  <a:gd name="connsiteY6" fmla="*/ 45529 h 175450"/>
                  <a:gd name="connsiteX7" fmla="*/ 175546 w 175545"/>
                  <a:gd name="connsiteY7" fmla="*/ 130016 h 175450"/>
                  <a:gd name="connsiteX8" fmla="*/ 130016 w 175545"/>
                  <a:gd name="connsiteY8" fmla="*/ 175450 h 175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545" h="175450">
                    <a:moveTo>
                      <a:pt x="130016" y="175450"/>
                    </a:moveTo>
                    <a:lnTo>
                      <a:pt x="45529" y="175450"/>
                    </a:lnTo>
                    <a:cubicBezTo>
                      <a:pt x="20383" y="175450"/>
                      <a:pt x="0" y="155162"/>
                      <a:pt x="0" y="130016"/>
                    </a:cubicBezTo>
                    <a:lnTo>
                      <a:pt x="0" y="45529"/>
                    </a:lnTo>
                    <a:cubicBezTo>
                      <a:pt x="0" y="20383"/>
                      <a:pt x="20383" y="0"/>
                      <a:pt x="45529" y="0"/>
                    </a:cubicBezTo>
                    <a:lnTo>
                      <a:pt x="130016" y="0"/>
                    </a:lnTo>
                    <a:cubicBezTo>
                      <a:pt x="155162" y="0"/>
                      <a:pt x="175546" y="20288"/>
                      <a:pt x="175546" y="45529"/>
                    </a:cubicBezTo>
                    <a:lnTo>
                      <a:pt x="175546" y="130016"/>
                    </a:lnTo>
                    <a:cubicBezTo>
                      <a:pt x="175546" y="155162"/>
                      <a:pt x="155162" y="175450"/>
                      <a:pt x="130016" y="175450"/>
                    </a:cubicBezTo>
                  </a:path>
                </a:pathLst>
              </a:custGeom>
              <a:solidFill>
                <a:srgbClr val="E80070"/>
              </a:solidFill>
              <a:ln w="9525"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1AC57820-3CD4-1DD0-CAF1-ADC4142A5D5B}"/>
                  </a:ext>
                </a:extLst>
              </p:cNvPr>
              <p:cNvSpPr/>
              <p:nvPr/>
            </p:nvSpPr>
            <p:spPr>
              <a:xfrm>
                <a:off x="4336636" y="-842168"/>
                <a:ext cx="121539" cy="121443"/>
              </a:xfrm>
              <a:custGeom>
                <a:avLst/>
                <a:gdLst>
                  <a:gd name="connsiteX0" fmla="*/ 90106 w 121539"/>
                  <a:gd name="connsiteY0" fmla="*/ 121444 h 121443"/>
                  <a:gd name="connsiteX1" fmla="*/ 31528 w 121539"/>
                  <a:gd name="connsiteY1" fmla="*/ 121444 h 121443"/>
                  <a:gd name="connsiteX2" fmla="*/ 0 w 121539"/>
                  <a:gd name="connsiteY2" fmla="*/ 90011 h 121443"/>
                  <a:gd name="connsiteX3" fmla="*/ 0 w 121539"/>
                  <a:gd name="connsiteY3" fmla="*/ 31528 h 121443"/>
                  <a:gd name="connsiteX4" fmla="*/ 31528 w 121539"/>
                  <a:gd name="connsiteY4" fmla="*/ 0 h 121443"/>
                  <a:gd name="connsiteX5" fmla="*/ 90106 w 121539"/>
                  <a:gd name="connsiteY5" fmla="*/ 0 h 121443"/>
                  <a:gd name="connsiteX6" fmla="*/ 121539 w 121539"/>
                  <a:gd name="connsiteY6" fmla="*/ 31528 h 121443"/>
                  <a:gd name="connsiteX7" fmla="*/ 121539 w 121539"/>
                  <a:gd name="connsiteY7" fmla="*/ 90011 h 121443"/>
                  <a:gd name="connsiteX8" fmla="*/ 90106 w 121539"/>
                  <a:gd name="connsiteY8" fmla="*/ 121444 h 121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539" h="121443">
                    <a:moveTo>
                      <a:pt x="90106" y="121444"/>
                    </a:moveTo>
                    <a:lnTo>
                      <a:pt x="31528" y="121444"/>
                    </a:lnTo>
                    <a:cubicBezTo>
                      <a:pt x="14097" y="121444"/>
                      <a:pt x="0" y="107347"/>
                      <a:pt x="0" y="90011"/>
                    </a:cubicBezTo>
                    <a:lnTo>
                      <a:pt x="0" y="31528"/>
                    </a:lnTo>
                    <a:cubicBezTo>
                      <a:pt x="0" y="14097"/>
                      <a:pt x="14097" y="0"/>
                      <a:pt x="31528" y="0"/>
                    </a:cubicBezTo>
                    <a:lnTo>
                      <a:pt x="90106" y="0"/>
                    </a:lnTo>
                    <a:cubicBezTo>
                      <a:pt x="107537" y="0"/>
                      <a:pt x="121539" y="14097"/>
                      <a:pt x="121539" y="31528"/>
                    </a:cubicBezTo>
                    <a:lnTo>
                      <a:pt x="121539" y="90011"/>
                    </a:lnTo>
                    <a:cubicBezTo>
                      <a:pt x="121539" y="107347"/>
                      <a:pt x="107442" y="121444"/>
                      <a:pt x="90106" y="121444"/>
                    </a:cubicBezTo>
                  </a:path>
                </a:pathLst>
              </a:custGeom>
              <a:solidFill>
                <a:srgbClr val="E80070"/>
              </a:solidFill>
              <a:ln w="9525"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ED572FA7-8014-4AA1-3750-5C3C06A4ED0B}"/>
                  </a:ext>
                </a:extLst>
              </p:cNvPr>
              <p:cNvSpPr/>
              <p:nvPr/>
            </p:nvSpPr>
            <p:spPr>
              <a:xfrm>
                <a:off x="5674423" y="-749204"/>
                <a:ext cx="67532" cy="67532"/>
              </a:xfrm>
              <a:custGeom>
                <a:avLst/>
                <a:gdLst>
                  <a:gd name="connsiteX0" fmla="*/ 33814 w 67532"/>
                  <a:gd name="connsiteY0" fmla="*/ 67532 h 67532"/>
                  <a:gd name="connsiteX1" fmla="*/ 67532 w 67532"/>
                  <a:gd name="connsiteY1" fmla="*/ 33814 h 67532"/>
                  <a:gd name="connsiteX2" fmla="*/ 33814 w 67532"/>
                  <a:gd name="connsiteY2" fmla="*/ 0 h 67532"/>
                  <a:gd name="connsiteX3" fmla="*/ 0 w 67532"/>
                  <a:gd name="connsiteY3" fmla="*/ 33814 h 67532"/>
                  <a:gd name="connsiteX4" fmla="*/ 33814 w 67532"/>
                  <a:gd name="connsiteY4" fmla="*/ 67532 h 675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532" h="67532">
                    <a:moveTo>
                      <a:pt x="33814" y="67532"/>
                    </a:moveTo>
                    <a:cubicBezTo>
                      <a:pt x="52388" y="67532"/>
                      <a:pt x="67532" y="52483"/>
                      <a:pt x="67532" y="33814"/>
                    </a:cubicBezTo>
                    <a:cubicBezTo>
                      <a:pt x="67532" y="15145"/>
                      <a:pt x="52483" y="0"/>
                      <a:pt x="33814" y="0"/>
                    </a:cubicBezTo>
                    <a:cubicBezTo>
                      <a:pt x="15145" y="0"/>
                      <a:pt x="0" y="15145"/>
                      <a:pt x="0" y="33814"/>
                    </a:cubicBezTo>
                    <a:cubicBezTo>
                      <a:pt x="0" y="52483"/>
                      <a:pt x="15240" y="67532"/>
                      <a:pt x="33814" y="67532"/>
                    </a:cubicBezTo>
                    <a:close/>
                  </a:path>
                </a:pathLst>
              </a:custGeom>
              <a:solidFill>
                <a:srgbClr val="1D4F91"/>
              </a:solidFill>
              <a:ln w="9525"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D269EC17-6CBD-9B87-D667-8284D8DF93BD}"/>
                  </a:ext>
                </a:extLst>
              </p:cNvPr>
              <p:cNvSpPr/>
              <p:nvPr/>
            </p:nvSpPr>
            <p:spPr>
              <a:xfrm>
                <a:off x="4425505" y="-638714"/>
                <a:ext cx="230409" cy="328707"/>
              </a:xfrm>
              <a:custGeom>
                <a:avLst/>
                <a:gdLst>
                  <a:gd name="connsiteX0" fmla="*/ 50863 w 230409"/>
                  <a:gd name="connsiteY0" fmla="*/ 316992 h 328707"/>
                  <a:gd name="connsiteX1" fmla="*/ 28003 w 230409"/>
                  <a:gd name="connsiteY1" fmla="*/ 328708 h 328707"/>
                  <a:gd name="connsiteX2" fmla="*/ 12382 w 230409"/>
                  <a:gd name="connsiteY2" fmla="*/ 324803 h 328707"/>
                  <a:gd name="connsiteX3" fmla="*/ 0 w 230409"/>
                  <a:gd name="connsiteY3" fmla="*/ 300704 h 328707"/>
                  <a:gd name="connsiteX4" fmla="*/ 3905 w 230409"/>
                  <a:gd name="connsiteY4" fmla="*/ 287655 h 328707"/>
                  <a:gd name="connsiteX5" fmla="*/ 82201 w 230409"/>
                  <a:gd name="connsiteY5" fmla="*/ 164402 h 328707"/>
                  <a:gd name="connsiteX6" fmla="*/ 3905 w 230409"/>
                  <a:gd name="connsiteY6" fmla="*/ 41148 h 328707"/>
                  <a:gd name="connsiteX7" fmla="*/ 0 w 230409"/>
                  <a:gd name="connsiteY7" fmla="*/ 27432 h 328707"/>
                  <a:gd name="connsiteX8" fmla="*/ 13049 w 230409"/>
                  <a:gd name="connsiteY8" fmla="*/ 3905 h 328707"/>
                  <a:gd name="connsiteX9" fmla="*/ 27432 w 230409"/>
                  <a:gd name="connsiteY9" fmla="*/ 0 h 328707"/>
                  <a:gd name="connsiteX10" fmla="*/ 50959 w 230409"/>
                  <a:gd name="connsiteY10" fmla="*/ 11716 h 328707"/>
                  <a:gd name="connsiteX11" fmla="*/ 114871 w 230409"/>
                  <a:gd name="connsiteY11" fmla="*/ 112776 h 328707"/>
                  <a:gd name="connsiteX12" fmla="*/ 179451 w 230409"/>
                  <a:gd name="connsiteY12" fmla="*/ 11716 h 328707"/>
                  <a:gd name="connsiteX13" fmla="*/ 202978 w 230409"/>
                  <a:gd name="connsiteY13" fmla="*/ 0 h 328707"/>
                  <a:gd name="connsiteX14" fmla="*/ 217361 w 230409"/>
                  <a:gd name="connsiteY14" fmla="*/ 3905 h 328707"/>
                  <a:gd name="connsiteX15" fmla="*/ 230410 w 230409"/>
                  <a:gd name="connsiteY15" fmla="*/ 27432 h 328707"/>
                  <a:gd name="connsiteX16" fmla="*/ 226504 w 230409"/>
                  <a:gd name="connsiteY16" fmla="*/ 41148 h 328707"/>
                  <a:gd name="connsiteX17" fmla="*/ 148209 w 230409"/>
                  <a:gd name="connsiteY17" fmla="*/ 164402 h 328707"/>
                  <a:gd name="connsiteX18" fmla="*/ 226504 w 230409"/>
                  <a:gd name="connsiteY18" fmla="*/ 287655 h 328707"/>
                  <a:gd name="connsiteX19" fmla="*/ 230410 w 230409"/>
                  <a:gd name="connsiteY19" fmla="*/ 300704 h 328707"/>
                  <a:gd name="connsiteX20" fmla="*/ 218027 w 230409"/>
                  <a:gd name="connsiteY20" fmla="*/ 324803 h 328707"/>
                  <a:gd name="connsiteX21" fmla="*/ 202406 w 230409"/>
                  <a:gd name="connsiteY21" fmla="*/ 328708 h 328707"/>
                  <a:gd name="connsiteX22" fmla="*/ 179546 w 230409"/>
                  <a:gd name="connsiteY22" fmla="*/ 316992 h 328707"/>
                  <a:gd name="connsiteX23" fmla="*/ 114967 w 230409"/>
                  <a:gd name="connsiteY23" fmla="*/ 216503 h 328707"/>
                  <a:gd name="connsiteX24" fmla="*/ 51054 w 230409"/>
                  <a:gd name="connsiteY24" fmla="*/ 316992 h 328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30409" h="328707">
                    <a:moveTo>
                      <a:pt x="50863" y="316992"/>
                    </a:moveTo>
                    <a:cubicBezTo>
                      <a:pt x="45625" y="324803"/>
                      <a:pt x="37147" y="328708"/>
                      <a:pt x="28003" y="328708"/>
                    </a:cubicBezTo>
                    <a:cubicBezTo>
                      <a:pt x="22765" y="328708"/>
                      <a:pt x="16954" y="327374"/>
                      <a:pt x="12382" y="324803"/>
                    </a:cubicBezTo>
                    <a:cubicBezTo>
                      <a:pt x="5239" y="320231"/>
                      <a:pt x="0" y="310420"/>
                      <a:pt x="0" y="300704"/>
                    </a:cubicBezTo>
                    <a:cubicBezTo>
                      <a:pt x="0" y="296132"/>
                      <a:pt x="1333" y="291560"/>
                      <a:pt x="3905" y="287655"/>
                    </a:cubicBezTo>
                    <a:lnTo>
                      <a:pt x="82201" y="164402"/>
                    </a:lnTo>
                    <a:lnTo>
                      <a:pt x="3905" y="41148"/>
                    </a:lnTo>
                    <a:cubicBezTo>
                      <a:pt x="1333" y="37243"/>
                      <a:pt x="0" y="32004"/>
                      <a:pt x="0" y="27432"/>
                    </a:cubicBezTo>
                    <a:cubicBezTo>
                      <a:pt x="0" y="18288"/>
                      <a:pt x="4572" y="8477"/>
                      <a:pt x="13049" y="3905"/>
                    </a:cubicBezTo>
                    <a:cubicBezTo>
                      <a:pt x="17621" y="1333"/>
                      <a:pt x="22193" y="0"/>
                      <a:pt x="27432" y="0"/>
                    </a:cubicBezTo>
                    <a:cubicBezTo>
                      <a:pt x="36576" y="0"/>
                      <a:pt x="45720" y="3905"/>
                      <a:pt x="50959" y="11716"/>
                    </a:cubicBezTo>
                    <a:lnTo>
                      <a:pt x="114871" y="112776"/>
                    </a:lnTo>
                    <a:lnTo>
                      <a:pt x="179451" y="11716"/>
                    </a:lnTo>
                    <a:cubicBezTo>
                      <a:pt x="184690" y="3905"/>
                      <a:pt x="193834" y="0"/>
                      <a:pt x="202978" y="0"/>
                    </a:cubicBezTo>
                    <a:cubicBezTo>
                      <a:pt x="208216" y="0"/>
                      <a:pt x="212789" y="1333"/>
                      <a:pt x="217361" y="3905"/>
                    </a:cubicBezTo>
                    <a:cubicBezTo>
                      <a:pt x="225838" y="8477"/>
                      <a:pt x="230410" y="18288"/>
                      <a:pt x="230410" y="27432"/>
                    </a:cubicBezTo>
                    <a:cubicBezTo>
                      <a:pt x="230410" y="32004"/>
                      <a:pt x="229076" y="37243"/>
                      <a:pt x="226504" y="41148"/>
                    </a:cubicBezTo>
                    <a:lnTo>
                      <a:pt x="148209" y="164402"/>
                    </a:lnTo>
                    <a:lnTo>
                      <a:pt x="226504" y="287655"/>
                    </a:lnTo>
                    <a:cubicBezTo>
                      <a:pt x="229076" y="291560"/>
                      <a:pt x="230410" y="296132"/>
                      <a:pt x="230410" y="300704"/>
                    </a:cubicBezTo>
                    <a:cubicBezTo>
                      <a:pt x="230410" y="310515"/>
                      <a:pt x="225171" y="320231"/>
                      <a:pt x="218027" y="324803"/>
                    </a:cubicBezTo>
                    <a:cubicBezTo>
                      <a:pt x="213455" y="327374"/>
                      <a:pt x="207550" y="328708"/>
                      <a:pt x="202406" y="328708"/>
                    </a:cubicBezTo>
                    <a:cubicBezTo>
                      <a:pt x="193262" y="328708"/>
                      <a:pt x="184785" y="324803"/>
                      <a:pt x="179546" y="316992"/>
                    </a:cubicBezTo>
                    <a:lnTo>
                      <a:pt x="114967" y="216503"/>
                    </a:lnTo>
                    <a:lnTo>
                      <a:pt x="51054" y="316992"/>
                    </a:lnTo>
                    <a:close/>
                  </a:path>
                </a:pathLst>
              </a:custGeom>
              <a:solidFill>
                <a:srgbClr val="1D4F91"/>
              </a:solidFill>
              <a:ln w="9525"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ADD6578D-67F8-B150-6541-9B292FF71736}"/>
                  </a:ext>
                </a:extLst>
              </p:cNvPr>
              <p:cNvSpPr/>
              <p:nvPr/>
            </p:nvSpPr>
            <p:spPr>
              <a:xfrm>
                <a:off x="4700015" y="-643286"/>
                <a:ext cx="336613" cy="464534"/>
              </a:xfrm>
              <a:custGeom>
                <a:avLst/>
                <a:gdLst>
                  <a:gd name="connsiteX0" fmla="*/ 55435 w 336613"/>
                  <a:gd name="connsiteY0" fmla="*/ 43053 h 464534"/>
                  <a:gd name="connsiteX1" fmla="*/ 167640 w 336613"/>
                  <a:gd name="connsiteY1" fmla="*/ 0 h 464534"/>
                  <a:gd name="connsiteX2" fmla="*/ 336613 w 336613"/>
                  <a:gd name="connsiteY2" fmla="*/ 168974 h 464534"/>
                  <a:gd name="connsiteX3" fmla="*/ 167640 w 336613"/>
                  <a:gd name="connsiteY3" fmla="*/ 336614 h 464534"/>
                  <a:gd name="connsiteX4" fmla="*/ 55435 w 336613"/>
                  <a:gd name="connsiteY4" fmla="*/ 293561 h 464534"/>
                  <a:gd name="connsiteX5" fmla="*/ 55435 w 336613"/>
                  <a:gd name="connsiteY5" fmla="*/ 437769 h 464534"/>
                  <a:gd name="connsiteX6" fmla="*/ 27432 w 336613"/>
                  <a:gd name="connsiteY6" fmla="*/ 464534 h 464534"/>
                  <a:gd name="connsiteX7" fmla="*/ 0 w 336613"/>
                  <a:gd name="connsiteY7" fmla="*/ 437769 h 464534"/>
                  <a:gd name="connsiteX8" fmla="*/ 0 w 336613"/>
                  <a:gd name="connsiteY8" fmla="*/ 29432 h 464534"/>
                  <a:gd name="connsiteX9" fmla="*/ 27432 w 336613"/>
                  <a:gd name="connsiteY9" fmla="*/ 2667 h 464534"/>
                  <a:gd name="connsiteX10" fmla="*/ 55435 w 336613"/>
                  <a:gd name="connsiteY10" fmla="*/ 29432 h 464534"/>
                  <a:gd name="connsiteX11" fmla="*/ 55435 w 336613"/>
                  <a:gd name="connsiteY11" fmla="*/ 43148 h 464534"/>
                  <a:gd name="connsiteX12" fmla="*/ 167640 w 336613"/>
                  <a:gd name="connsiteY12" fmla="*/ 56102 h 464534"/>
                  <a:gd name="connsiteX13" fmla="*/ 55435 w 336613"/>
                  <a:gd name="connsiteY13" fmla="*/ 168974 h 464534"/>
                  <a:gd name="connsiteX14" fmla="*/ 167640 w 336613"/>
                  <a:gd name="connsiteY14" fmla="*/ 281178 h 464534"/>
                  <a:gd name="connsiteX15" fmla="*/ 280511 w 336613"/>
                  <a:gd name="connsiteY15" fmla="*/ 168974 h 464534"/>
                  <a:gd name="connsiteX16" fmla="*/ 167640 w 336613"/>
                  <a:gd name="connsiteY16" fmla="*/ 56102 h 46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6613" h="464534">
                    <a:moveTo>
                      <a:pt x="55435" y="43053"/>
                    </a:moveTo>
                    <a:cubicBezTo>
                      <a:pt x="84772" y="16288"/>
                      <a:pt x="124587" y="0"/>
                      <a:pt x="167640" y="0"/>
                    </a:cubicBezTo>
                    <a:cubicBezTo>
                      <a:pt x="261556" y="0"/>
                      <a:pt x="336613" y="75057"/>
                      <a:pt x="336613" y="168974"/>
                    </a:cubicBezTo>
                    <a:cubicBezTo>
                      <a:pt x="336613" y="262890"/>
                      <a:pt x="261556" y="336614"/>
                      <a:pt x="167640" y="336614"/>
                    </a:cubicBezTo>
                    <a:cubicBezTo>
                      <a:pt x="124587" y="336614"/>
                      <a:pt x="84772" y="320326"/>
                      <a:pt x="55435" y="293561"/>
                    </a:cubicBezTo>
                    <a:lnTo>
                      <a:pt x="55435" y="437769"/>
                    </a:lnTo>
                    <a:cubicBezTo>
                      <a:pt x="55435" y="452152"/>
                      <a:pt x="42386" y="464534"/>
                      <a:pt x="27432" y="464534"/>
                    </a:cubicBezTo>
                    <a:cubicBezTo>
                      <a:pt x="13716" y="464534"/>
                      <a:pt x="0" y="452152"/>
                      <a:pt x="0" y="437769"/>
                    </a:cubicBezTo>
                    <a:lnTo>
                      <a:pt x="0" y="29432"/>
                    </a:lnTo>
                    <a:cubicBezTo>
                      <a:pt x="0" y="15050"/>
                      <a:pt x="13716" y="2667"/>
                      <a:pt x="27432" y="2667"/>
                    </a:cubicBezTo>
                    <a:cubicBezTo>
                      <a:pt x="42386" y="2667"/>
                      <a:pt x="55435" y="15050"/>
                      <a:pt x="55435" y="29432"/>
                    </a:cubicBezTo>
                    <a:lnTo>
                      <a:pt x="55435" y="43148"/>
                    </a:lnTo>
                    <a:close/>
                    <a:moveTo>
                      <a:pt x="167640" y="56102"/>
                    </a:moveTo>
                    <a:cubicBezTo>
                      <a:pt x="104966" y="56102"/>
                      <a:pt x="55435" y="105632"/>
                      <a:pt x="55435" y="168974"/>
                    </a:cubicBezTo>
                    <a:cubicBezTo>
                      <a:pt x="55435" y="232315"/>
                      <a:pt x="105061" y="281178"/>
                      <a:pt x="167640" y="281178"/>
                    </a:cubicBezTo>
                    <a:cubicBezTo>
                      <a:pt x="230219" y="281178"/>
                      <a:pt x="280511" y="231648"/>
                      <a:pt x="280511" y="168974"/>
                    </a:cubicBezTo>
                    <a:cubicBezTo>
                      <a:pt x="280511" y="106299"/>
                      <a:pt x="230981" y="56102"/>
                      <a:pt x="167640" y="56102"/>
                    </a:cubicBezTo>
                    <a:close/>
                  </a:path>
                </a:pathLst>
              </a:custGeom>
              <a:solidFill>
                <a:srgbClr val="1D4F91"/>
              </a:solidFill>
              <a:ln w="9525"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6AE0A1AA-9671-8A96-C726-D5794CE073F2}"/>
                  </a:ext>
                </a:extLst>
              </p:cNvPr>
              <p:cNvSpPr/>
              <p:nvPr/>
            </p:nvSpPr>
            <p:spPr>
              <a:xfrm>
                <a:off x="5458681" y="-643286"/>
                <a:ext cx="170307" cy="334041"/>
              </a:xfrm>
              <a:custGeom>
                <a:avLst/>
                <a:gdLst>
                  <a:gd name="connsiteX0" fmla="*/ 55531 w 170307"/>
                  <a:gd name="connsiteY0" fmla="*/ 138303 h 334041"/>
                  <a:gd name="connsiteX1" fmla="*/ 55531 w 170307"/>
                  <a:gd name="connsiteY1" fmla="*/ 307277 h 334041"/>
                  <a:gd name="connsiteX2" fmla="*/ 28099 w 170307"/>
                  <a:gd name="connsiteY2" fmla="*/ 334042 h 334041"/>
                  <a:gd name="connsiteX3" fmla="*/ 0 w 170307"/>
                  <a:gd name="connsiteY3" fmla="*/ 307277 h 334041"/>
                  <a:gd name="connsiteX4" fmla="*/ 0 w 170307"/>
                  <a:gd name="connsiteY4" fmla="*/ 29337 h 334041"/>
                  <a:gd name="connsiteX5" fmla="*/ 28099 w 170307"/>
                  <a:gd name="connsiteY5" fmla="*/ 2572 h 334041"/>
                  <a:gd name="connsiteX6" fmla="*/ 55531 w 170307"/>
                  <a:gd name="connsiteY6" fmla="*/ 28004 h 334041"/>
                  <a:gd name="connsiteX7" fmla="*/ 139637 w 170307"/>
                  <a:gd name="connsiteY7" fmla="*/ 0 h 334041"/>
                  <a:gd name="connsiteX8" fmla="*/ 170307 w 170307"/>
                  <a:gd name="connsiteY8" fmla="*/ 27432 h 334041"/>
                  <a:gd name="connsiteX9" fmla="*/ 139637 w 170307"/>
                  <a:gd name="connsiteY9" fmla="*/ 56102 h 334041"/>
                  <a:gd name="connsiteX10" fmla="*/ 55531 w 170307"/>
                  <a:gd name="connsiteY10" fmla="*/ 138303 h 334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0307" h="334041">
                    <a:moveTo>
                      <a:pt x="55531" y="138303"/>
                    </a:moveTo>
                    <a:lnTo>
                      <a:pt x="55531" y="307277"/>
                    </a:lnTo>
                    <a:cubicBezTo>
                      <a:pt x="55531" y="321659"/>
                      <a:pt x="41815" y="334042"/>
                      <a:pt x="28099" y="334042"/>
                    </a:cubicBezTo>
                    <a:cubicBezTo>
                      <a:pt x="13049" y="334042"/>
                      <a:pt x="0" y="321659"/>
                      <a:pt x="0" y="307277"/>
                    </a:cubicBezTo>
                    <a:lnTo>
                      <a:pt x="0" y="29337"/>
                    </a:lnTo>
                    <a:cubicBezTo>
                      <a:pt x="0" y="14954"/>
                      <a:pt x="13049" y="2572"/>
                      <a:pt x="28099" y="2572"/>
                    </a:cubicBezTo>
                    <a:cubicBezTo>
                      <a:pt x="41148" y="2572"/>
                      <a:pt x="54864" y="14288"/>
                      <a:pt x="55531" y="28004"/>
                    </a:cubicBezTo>
                    <a:cubicBezTo>
                      <a:pt x="78391" y="10382"/>
                      <a:pt x="107728" y="572"/>
                      <a:pt x="139637" y="0"/>
                    </a:cubicBezTo>
                    <a:cubicBezTo>
                      <a:pt x="157258" y="0"/>
                      <a:pt x="170307" y="13716"/>
                      <a:pt x="170307" y="27432"/>
                    </a:cubicBezTo>
                    <a:cubicBezTo>
                      <a:pt x="170307" y="42386"/>
                      <a:pt x="156591" y="56102"/>
                      <a:pt x="139637" y="56102"/>
                    </a:cubicBezTo>
                    <a:cubicBezTo>
                      <a:pt x="95917" y="57436"/>
                      <a:pt x="55531" y="73057"/>
                      <a:pt x="55531" y="138303"/>
                    </a:cubicBezTo>
                    <a:close/>
                  </a:path>
                </a:pathLst>
              </a:custGeom>
              <a:solidFill>
                <a:srgbClr val="1D4F91"/>
              </a:solidFill>
              <a:ln w="9525"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11AB0AA6-11CE-96BC-66DD-EA377FFEE070}"/>
                  </a:ext>
                </a:extLst>
              </p:cNvPr>
              <p:cNvSpPr/>
              <p:nvPr/>
            </p:nvSpPr>
            <p:spPr>
              <a:xfrm>
                <a:off x="5680614" y="-640714"/>
                <a:ext cx="55435" cy="331469"/>
              </a:xfrm>
              <a:custGeom>
                <a:avLst/>
                <a:gdLst>
                  <a:gd name="connsiteX0" fmla="*/ 28004 w 55435"/>
                  <a:gd name="connsiteY0" fmla="*/ 0 h 331469"/>
                  <a:gd name="connsiteX1" fmla="*/ 0 w 55435"/>
                  <a:gd name="connsiteY1" fmla="*/ 26765 h 331469"/>
                  <a:gd name="connsiteX2" fmla="*/ 0 w 55435"/>
                  <a:gd name="connsiteY2" fmla="*/ 304705 h 331469"/>
                  <a:gd name="connsiteX3" fmla="*/ 28004 w 55435"/>
                  <a:gd name="connsiteY3" fmla="*/ 331470 h 331469"/>
                  <a:gd name="connsiteX4" fmla="*/ 55436 w 55435"/>
                  <a:gd name="connsiteY4" fmla="*/ 304705 h 331469"/>
                  <a:gd name="connsiteX5" fmla="*/ 55436 w 55435"/>
                  <a:gd name="connsiteY5" fmla="*/ 26765 h 331469"/>
                  <a:gd name="connsiteX6" fmla="*/ 28004 w 55435"/>
                  <a:gd name="connsiteY6" fmla="*/ 0 h 331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435" h="331469">
                    <a:moveTo>
                      <a:pt x="28004" y="0"/>
                    </a:moveTo>
                    <a:cubicBezTo>
                      <a:pt x="13049" y="0"/>
                      <a:pt x="0" y="12382"/>
                      <a:pt x="0" y="26765"/>
                    </a:cubicBezTo>
                    <a:lnTo>
                      <a:pt x="0" y="304705"/>
                    </a:lnTo>
                    <a:cubicBezTo>
                      <a:pt x="0" y="319088"/>
                      <a:pt x="13049" y="331470"/>
                      <a:pt x="28004" y="331470"/>
                    </a:cubicBezTo>
                    <a:cubicBezTo>
                      <a:pt x="41720" y="331470"/>
                      <a:pt x="55436" y="319088"/>
                      <a:pt x="55436" y="304705"/>
                    </a:cubicBezTo>
                    <a:lnTo>
                      <a:pt x="55436" y="26765"/>
                    </a:lnTo>
                    <a:cubicBezTo>
                      <a:pt x="55436" y="12382"/>
                      <a:pt x="41720" y="0"/>
                      <a:pt x="28004" y="0"/>
                    </a:cubicBezTo>
                    <a:close/>
                  </a:path>
                </a:pathLst>
              </a:custGeom>
              <a:solidFill>
                <a:srgbClr val="1D4F91"/>
              </a:solidFill>
              <a:ln w="9525"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2197916C-2CA7-A1AD-C7F1-9A2F16902B02}"/>
                  </a:ext>
                </a:extLst>
              </p:cNvPr>
              <p:cNvSpPr/>
              <p:nvPr/>
            </p:nvSpPr>
            <p:spPr>
              <a:xfrm>
                <a:off x="5781674" y="-643286"/>
                <a:ext cx="336613" cy="336613"/>
              </a:xfrm>
              <a:custGeom>
                <a:avLst/>
                <a:gdLst>
                  <a:gd name="connsiteX0" fmla="*/ 281178 w 336613"/>
                  <a:gd name="connsiteY0" fmla="*/ 29337 h 336613"/>
                  <a:gd name="connsiteX1" fmla="*/ 309181 w 336613"/>
                  <a:gd name="connsiteY1" fmla="*/ 2572 h 336613"/>
                  <a:gd name="connsiteX2" fmla="*/ 336613 w 336613"/>
                  <a:gd name="connsiteY2" fmla="*/ 29337 h 336613"/>
                  <a:gd name="connsiteX3" fmla="*/ 336613 w 336613"/>
                  <a:gd name="connsiteY3" fmla="*/ 307277 h 336613"/>
                  <a:gd name="connsiteX4" fmla="*/ 309181 w 336613"/>
                  <a:gd name="connsiteY4" fmla="*/ 334042 h 336613"/>
                  <a:gd name="connsiteX5" fmla="*/ 281178 w 336613"/>
                  <a:gd name="connsiteY5" fmla="*/ 307277 h 336613"/>
                  <a:gd name="connsiteX6" fmla="*/ 281178 w 336613"/>
                  <a:gd name="connsiteY6" fmla="*/ 293561 h 336613"/>
                  <a:gd name="connsiteX7" fmla="*/ 168973 w 336613"/>
                  <a:gd name="connsiteY7" fmla="*/ 336614 h 336613"/>
                  <a:gd name="connsiteX8" fmla="*/ 0 w 336613"/>
                  <a:gd name="connsiteY8" fmla="*/ 167640 h 336613"/>
                  <a:gd name="connsiteX9" fmla="*/ 168973 w 336613"/>
                  <a:gd name="connsiteY9" fmla="*/ 0 h 336613"/>
                  <a:gd name="connsiteX10" fmla="*/ 281178 w 336613"/>
                  <a:gd name="connsiteY10" fmla="*/ 43053 h 336613"/>
                  <a:gd name="connsiteX11" fmla="*/ 281178 w 336613"/>
                  <a:gd name="connsiteY11" fmla="*/ 29337 h 336613"/>
                  <a:gd name="connsiteX12" fmla="*/ 168973 w 336613"/>
                  <a:gd name="connsiteY12" fmla="*/ 280511 h 336613"/>
                  <a:gd name="connsiteX13" fmla="*/ 281178 w 336613"/>
                  <a:gd name="connsiteY13" fmla="*/ 167640 h 336613"/>
                  <a:gd name="connsiteX14" fmla="*/ 168973 w 336613"/>
                  <a:gd name="connsiteY14" fmla="*/ 55435 h 336613"/>
                  <a:gd name="connsiteX15" fmla="*/ 56102 w 336613"/>
                  <a:gd name="connsiteY15" fmla="*/ 167640 h 336613"/>
                  <a:gd name="connsiteX16" fmla="*/ 168973 w 336613"/>
                  <a:gd name="connsiteY16" fmla="*/ 280511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6613" h="336613">
                    <a:moveTo>
                      <a:pt x="281178" y="29337"/>
                    </a:moveTo>
                    <a:cubicBezTo>
                      <a:pt x="281178" y="14954"/>
                      <a:pt x="294227" y="2572"/>
                      <a:pt x="309181" y="2572"/>
                    </a:cubicBezTo>
                    <a:cubicBezTo>
                      <a:pt x="322897" y="2572"/>
                      <a:pt x="336613" y="14954"/>
                      <a:pt x="336613" y="29337"/>
                    </a:cubicBezTo>
                    <a:lnTo>
                      <a:pt x="336613" y="307277"/>
                    </a:lnTo>
                    <a:cubicBezTo>
                      <a:pt x="336613" y="321659"/>
                      <a:pt x="322897" y="334042"/>
                      <a:pt x="309181" y="334042"/>
                    </a:cubicBezTo>
                    <a:cubicBezTo>
                      <a:pt x="294132" y="334042"/>
                      <a:pt x="281178" y="321659"/>
                      <a:pt x="281178" y="307277"/>
                    </a:cubicBezTo>
                    <a:lnTo>
                      <a:pt x="281178" y="293561"/>
                    </a:lnTo>
                    <a:cubicBezTo>
                      <a:pt x="251174" y="320326"/>
                      <a:pt x="212027" y="336614"/>
                      <a:pt x="168973" y="336614"/>
                    </a:cubicBezTo>
                    <a:cubicBezTo>
                      <a:pt x="75057" y="336614"/>
                      <a:pt x="0" y="261652"/>
                      <a:pt x="0" y="167640"/>
                    </a:cubicBezTo>
                    <a:cubicBezTo>
                      <a:pt x="0" y="73628"/>
                      <a:pt x="75057" y="0"/>
                      <a:pt x="168973" y="0"/>
                    </a:cubicBezTo>
                    <a:cubicBezTo>
                      <a:pt x="212027" y="0"/>
                      <a:pt x="251174" y="16288"/>
                      <a:pt x="281178" y="43053"/>
                    </a:cubicBezTo>
                    <a:lnTo>
                      <a:pt x="281178" y="29337"/>
                    </a:lnTo>
                    <a:close/>
                    <a:moveTo>
                      <a:pt x="168973" y="280511"/>
                    </a:moveTo>
                    <a:cubicBezTo>
                      <a:pt x="231648" y="280511"/>
                      <a:pt x="281178" y="230886"/>
                      <a:pt x="281178" y="167640"/>
                    </a:cubicBezTo>
                    <a:cubicBezTo>
                      <a:pt x="281178" y="104394"/>
                      <a:pt x="231553" y="55435"/>
                      <a:pt x="168973" y="55435"/>
                    </a:cubicBezTo>
                    <a:cubicBezTo>
                      <a:pt x="106394" y="55435"/>
                      <a:pt x="56102" y="104966"/>
                      <a:pt x="56102" y="167640"/>
                    </a:cubicBezTo>
                    <a:cubicBezTo>
                      <a:pt x="56102" y="230315"/>
                      <a:pt x="105632" y="280511"/>
                      <a:pt x="168973" y="280511"/>
                    </a:cubicBezTo>
                    <a:close/>
                  </a:path>
                </a:pathLst>
              </a:custGeom>
              <a:solidFill>
                <a:srgbClr val="1D4F91"/>
              </a:solidFill>
              <a:ln w="9525"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9ADA71D4-C21A-6273-F95A-BB9D094CE4E2}"/>
                  </a:ext>
                </a:extLst>
              </p:cNvPr>
              <p:cNvSpPr/>
              <p:nvPr/>
            </p:nvSpPr>
            <p:spPr>
              <a:xfrm>
                <a:off x="6171723" y="-643286"/>
                <a:ext cx="284416" cy="334041"/>
              </a:xfrm>
              <a:custGeom>
                <a:avLst/>
                <a:gdLst>
                  <a:gd name="connsiteX0" fmla="*/ 228981 w 284416"/>
                  <a:gd name="connsiteY0" fmla="*/ 141542 h 334041"/>
                  <a:gd name="connsiteX1" fmla="*/ 142208 w 284416"/>
                  <a:gd name="connsiteY1" fmla="*/ 54769 h 334041"/>
                  <a:gd name="connsiteX2" fmla="*/ 55435 w 284416"/>
                  <a:gd name="connsiteY2" fmla="*/ 138303 h 334041"/>
                  <a:gd name="connsiteX3" fmla="*/ 55435 w 284416"/>
                  <a:gd name="connsiteY3" fmla="*/ 307277 h 334041"/>
                  <a:gd name="connsiteX4" fmla="*/ 28004 w 284416"/>
                  <a:gd name="connsiteY4" fmla="*/ 334042 h 334041"/>
                  <a:gd name="connsiteX5" fmla="*/ 0 w 284416"/>
                  <a:gd name="connsiteY5" fmla="*/ 307277 h 334041"/>
                  <a:gd name="connsiteX6" fmla="*/ 0 w 284416"/>
                  <a:gd name="connsiteY6" fmla="*/ 29337 h 334041"/>
                  <a:gd name="connsiteX7" fmla="*/ 28004 w 284416"/>
                  <a:gd name="connsiteY7" fmla="*/ 2572 h 334041"/>
                  <a:gd name="connsiteX8" fmla="*/ 55435 w 284416"/>
                  <a:gd name="connsiteY8" fmla="*/ 28004 h 334041"/>
                  <a:gd name="connsiteX9" fmla="*/ 141541 w 284416"/>
                  <a:gd name="connsiteY9" fmla="*/ 0 h 334041"/>
                  <a:gd name="connsiteX10" fmla="*/ 284416 w 284416"/>
                  <a:gd name="connsiteY10" fmla="*/ 133731 h 334041"/>
                  <a:gd name="connsiteX11" fmla="*/ 284416 w 284416"/>
                  <a:gd name="connsiteY11" fmla="*/ 307277 h 334041"/>
                  <a:gd name="connsiteX12" fmla="*/ 256984 w 284416"/>
                  <a:gd name="connsiteY12" fmla="*/ 334042 h 334041"/>
                  <a:gd name="connsiteX13" fmla="*/ 228886 w 284416"/>
                  <a:gd name="connsiteY13" fmla="*/ 307277 h 334041"/>
                  <a:gd name="connsiteX14" fmla="*/ 228886 w 284416"/>
                  <a:gd name="connsiteY14" fmla="*/ 141542 h 334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4416" h="334041">
                    <a:moveTo>
                      <a:pt x="228981" y="141542"/>
                    </a:moveTo>
                    <a:cubicBezTo>
                      <a:pt x="228981" y="95250"/>
                      <a:pt x="188500" y="54769"/>
                      <a:pt x="142208" y="54769"/>
                    </a:cubicBezTo>
                    <a:cubicBezTo>
                      <a:pt x="95917" y="54769"/>
                      <a:pt x="55435" y="73057"/>
                      <a:pt x="55435" y="138303"/>
                    </a:cubicBezTo>
                    <a:lnTo>
                      <a:pt x="55435" y="307277"/>
                    </a:lnTo>
                    <a:cubicBezTo>
                      <a:pt x="55435" y="321659"/>
                      <a:pt x="41719" y="334042"/>
                      <a:pt x="28004" y="334042"/>
                    </a:cubicBezTo>
                    <a:cubicBezTo>
                      <a:pt x="12954" y="334042"/>
                      <a:pt x="0" y="321659"/>
                      <a:pt x="0" y="307277"/>
                    </a:cubicBezTo>
                    <a:lnTo>
                      <a:pt x="0" y="29337"/>
                    </a:lnTo>
                    <a:cubicBezTo>
                      <a:pt x="0" y="14954"/>
                      <a:pt x="13049" y="2572"/>
                      <a:pt x="28004" y="2572"/>
                    </a:cubicBezTo>
                    <a:cubicBezTo>
                      <a:pt x="41053" y="2572"/>
                      <a:pt x="54769" y="14288"/>
                      <a:pt x="55435" y="28004"/>
                    </a:cubicBezTo>
                    <a:cubicBezTo>
                      <a:pt x="78962" y="9716"/>
                      <a:pt x="108966" y="0"/>
                      <a:pt x="141541" y="0"/>
                    </a:cubicBezTo>
                    <a:cubicBezTo>
                      <a:pt x="217265" y="0"/>
                      <a:pt x="284416" y="59341"/>
                      <a:pt x="284416" y="133731"/>
                    </a:cubicBezTo>
                    <a:lnTo>
                      <a:pt x="284416" y="307277"/>
                    </a:lnTo>
                    <a:cubicBezTo>
                      <a:pt x="284416" y="321659"/>
                      <a:pt x="270700" y="334042"/>
                      <a:pt x="256984" y="334042"/>
                    </a:cubicBezTo>
                    <a:cubicBezTo>
                      <a:pt x="241935" y="334042"/>
                      <a:pt x="228886" y="321659"/>
                      <a:pt x="228886" y="307277"/>
                    </a:cubicBezTo>
                    <a:lnTo>
                      <a:pt x="228886" y="141542"/>
                    </a:lnTo>
                    <a:close/>
                  </a:path>
                </a:pathLst>
              </a:custGeom>
              <a:solidFill>
                <a:srgbClr val="1D4F91"/>
              </a:solidFill>
              <a:ln w="9525"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3E373B49-CA6C-F0F8-E546-7AC4936486F3}"/>
                  </a:ext>
                </a:extLst>
              </p:cNvPr>
              <p:cNvSpPr/>
              <p:nvPr/>
            </p:nvSpPr>
            <p:spPr>
              <a:xfrm>
                <a:off x="4073461" y="-643286"/>
                <a:ext cx="336708" cy="336613"/>
              </a:xfrm>
              <a:custGeom>
                <a:avLst/>
                <a:gdLst>
                  <a:gd name="connsiteX0" fmla="*/ 336613 w 336708"/>
                  <a:gd name="connsiteY0" fmla="*/ 158496 h 336613"/>
                  <a:gd name="connsiteX1" fmla="*/ 168973 w 336708"/>
                  <a:gd name="connsiteY1" fmla="*/ 0 h 336613"/>
                  <a:gd name="connsiteX2" fmla="*/ 0 w 336708"/>
                  <a:gd name="connsiteY2" fmla="*/ 167640 h 336613"/>
                  <a:gd name="connsiteX3" fmla="*/ 168973 w 336708"/>
                  <a:gd name="connsiteY3" fmla="*/ 336614 h 336613"/>
                  <a:gd name="connsiteX4" fmla="*/ 285750 w 336708"/>
                  <a:gd name="connsiteY4" fmla="*/ 288989 h 336613"/>
                  <a:gd name="connsiteX5" fmla="*/ 295561 w 336708"/>
                  <a:gd name="connsiteY5" fmla="*/ 268129 h 336613"/>
                  <a:gd name="connsiteX6" fmla="*/ 267462 w 336708"/>
                  <a:gd name="connsiteY6" fmla="*/ 240125 h 336613"/>
                  <a:gd name="connsiteX7" fmla="*/ 245269 w 336708"/>
                  <a:gd name="connsiteY7" fmla="*/ 251270 h 336613"/>
                  <a:gd name="connsiteX8" fmla="*/ 168973 w 336708"/>
                  <a:gd name="connsiteY8" fmla="*/ 280607 h 336613"/>
                  <a:gd name="connsiteX9" fmla="*/ 57436 w 336708"/>
                  <a:gd name="connsiteY9" fmla="*/ 188690 h 336613"/>
                  <a:gd name="connsiteX10" fmla="*/ 309277 w 336708"/>
                  <a:gd name="connsiteY10" fmla="*/ 188690 h 336613"/>
                  <a:gd name="connsiteX11" fmla="*/ 309848 w 336708"/>
                  <a:gd name="connsiteY11" fmla="*/ 188690 h 336613"/>
                  <a:gd name="connsiteX12" fmla="*/ 310610 w 336708"/>
                  <a:gd name="connsiteY12" fmla="*/ 188690 h 336613"/>
                  <a:gd name="connsiteX13" fmla="*/ 312039 w 336708"/>
                  <a:gd name="connsiteY13" fmla="*/ 188405 h 336613"/>
                  <a:gd name="connsiteX14" fmla="*/ 314896 w 336708"/>
                  <a:gd name="connsiteY14" fmla="*/ 187833 h 336613"/>
                  <a:gd name="connsiteX15" fmla="*/ 336709 w 336708"/>
                  <a:gd name="connsiteY15" fmla="*/ 158687 h 336613"/>
                  <a:gd name="connsiteX16" fmla="*/ 168973 w 336708"/>
                  <a:gd name="connsiteY16" fmla="*/ 55435 h 336613"/>
                  <a:gd name="connsiteX17" fmla="*/ 275939 w 336708"/>
                  <a:gd name="connsiteY17" fmla="*/ 133160 h 336613"/>
                  <a:gd name="connsiteX18" fmla="*/ 61341 w 336708"/>
                  <a:gd name="connsiteY18" fmla="*/ 133160 h 336613"/>
                  <a:gd name="connsiteX19" fmla="*/ 168973 w 336708"/>
                  <a:gd name="connsiteY19" fmla="*/ 55435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6708" h="336613">
                    <a:moveTo>
                      <a:pt x="336613" y="158496"/>
                    </a:moveTo>
                    <a:cubicBezTo>
                      <a:pt x="335280" y="73057"/>
                      <a:pt x="258985" y="0"/>
                      <a:pt x="168973" y="0"/>
                    </a:cubicBezTo>
                    <a:cubicBezTo>
                      <a:pt x="78962" y="0"/>
                      <a:pt x="0" y="75057"/>
                      <a:pt x="0" y="167640"/>
                    </a:cubicBezTo>
                    <a:cubicBezTo>
                      <a:pt x="0" y="260223"/>
                      <a:pt x="74962" y="336614"/>
                      <a:pt x="168973" y="336614"/>
                    </a:cubicBezTo>
                    <a:cubicBezTo>
                      <a:pt x="214027" y="336614"/>
                      <a:pt x="255746" y="318992"/>
                      <a:pt x="285750" y="288989"/>
                    </a:cubicBezTo>
                    <a:cubicBezTo>
                      <a:pt x="291655" y="283750"/>
                      <a:pt x="295561" y="275939"/>
                      <a:pt x="295561" y="268129"/>
                    </a:cubicBezTo>
                    <a:cubicBezTo>
                      <a:pt x="295561" y="253175"/>
                      <a:pt x="282511" y="240125"/>
                      <a:pt x="267462" y="240125"/>
                    </a:cubicBezTo>
                    <a:cubicBezTo>
                      <a:pt x="258985" y="240125"/>
                      <a:pt x="251174" y="245364"/>
                      <a:pt x="245269" y="251270"/>
                    </a:cubicBezTo>
                    <a:cubicBezTo>
                      <a:pt x="226314" y="271463"/>
                      <a:pt x="198311" y="280607"/>
                      <a:pt x="168973" y="280607"/>
                    </a:cubicBezTo>
                    <a:cubicBezTo>
                      <a:pt x="112871" y="280607"/>
                      <a:pt x="67246" y="242126"/>
                      <a:pt x="57436" y="188690"/>
                    </a:cubicBezTo>
                    <a:lnTo>
                      <a:pt x="309277" y="188690"/>
                    </a:lnTo>
                    <a:cubicBezTo>
                      <a:pt x="309277" y="188690"/>
                      <a:pt x="309658" y="188690"/>
                      <a:pt x="309848" y="188690"/>
                    </a:cubicBezTo>
                    <a:lnTo>
                      <a:pt x="310610" y="188690"/>
                    </a:lnTo>
                    <a:cubicBezTo>
                      <a:pt x="310610" y="188690"/>
                      <a:pt x="311563" y="188500"/>
                      <a:pt x="312039" y="188405"/>
                    </a:cubicBezTo>
                    <a:cubicBezTo>
                      <a:pt x="312991" y="188309"/>
                      <a:pt x="313944" y="188119"/>
                      <a:pt x="314896" y="187833"/>
                    </a:cubicBezTo>
                    <a:cubicBezTo>
                      <a:pt x="326803" y="184595"/>
                      <a:pt x="336709" y="173260"/>
                      <a:pt x="336709" y="158687"/>
                    </a:cubicBezTo>
                    <a:close/>
                    <a:moveTo>
                      <a:pt x="168973" y="55435"/>
                    </a:moveTo>
                    <a:cubicBezTo>
                      <a:pt x="219551" y="55435"/>
                      <a:pt x="261556" y="87916"/>
                      <a:pt x="275939" y="133160"/>
                    </a:cubicBezTo>
                    <a:lnTo>
                      <a:pt x="61341" y="133160"/>
                    </a:lnTo>
                    <a:cubicBezTo>
                      <a:pt x="75724" y="87916"/>
                      <a:pt x="117729" y="55435"/>
                      <a:pt x="168973" y="55435"/>
                    </a:cubicBezTo>
                    <a:close/>
                  </a:path>
                </a:pathLst>
              </a:custGeom>
              <a:solidFill>
                <a:srgbClr val="1D4F91"/>
              </a:solidFill>
              <a:ln w="9525"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E4A34647-02F9-CA96-C4D2-F866F92BA8C6}"/>
                  </a:ext>
                </a:extLst>
              </p:cNvPr>
              <p:cNvSpPr/>
              <p:nvPr/>
            </p:nvSpPr>
            <p:spPr>
              <a:xfrm>
                <a:off x="5075205" y="-643286"/>
                <a:ext cx="336708" cy="336613"/>
              </a:xfrm>
              <a:custGeom>
                <a:avLst/>
                <a:gdLst>
                  <a:gd name="connsiteX0" fmla="*/ 336613 w 336708"/>
                  <a:gd name="connsiteY0" fmla="*/ 158496 h 336613"/>
                  <a:gd name="connsiteX1" fmla="*/ 168974 w 336708"/>
                  <a:gd name="connsiteY1" fmla="*/ 0 h 336613"/>
                  <a:gd name="connsiteX2" fmla="*/ 0 w 336708"/>
                  <a:gd name="connsiteY2" fmla="*/ 167640 h 336613"/>
                  <a:gd name="connsiteX3" fmla="*/ 168974 w 336708"/>
                  <a:gd name="connsiteY3" fmla="*/ 336614 h 336613"/>
                  <a:gd name="connsiteX4" fmla="*/ 285750 w 336708"/>
                  <a:gd name="connsiteY4" fmla="*/ 288989 h 336613"/>
                  <a:gd name="connsiteX5" fmla="*/ 295561 w 336708"/>
                  <a:gd name="connsiteY5" fmla="*/ 268129 h 336613"/>
                  <a:gd name="connsiteX6" fmla="*/ 267557 w 336708"/>
                  <a:gd name="connsiteY6" fmla="*/ 240125 h 336613"/>
                  <a:gd name="connsiteX7" fmla="*/ 245364 w 336708"/>
                  <a:gd name="connsiteY7" fmla="*/ 251270 h 336613"/>
                  <a:gd name="connsiteX8" fmla="*/ 169069 w 336708"/>
                  <a:gd name="connsiteY8" fmla="*/ 280607 h 336613"/>
                  <a:gd name="connsiteX9" fmla="*/ 57531 w 336708"/>
                  <a:gd name="connsiteY9" fmla="*/ 188690 h 336613"/>
                  <a:gd name="connsiteX10" fmla="*/ 308896 w 336708"/>
                  <a:gd name="connsiteY10" fmla="*/ 188690 h 336613"/>
                  <a:gd name="connsiteX11" fmla="*/ 309372 w 336708"/>
                  <a:gd name="connsiteY11" fmla="*/ 188690 h 336613"/>
                  <a:gd name="connsiteX12" fmla="*/ 310610 w 336708"/>
                  <a:gd name="connsiteY12" fmla="*/ 188690 h 336613"/>
                  <a:gd name="connsiteX13" fmla="*/ 312801 w 336708"/>
                  <a:gd name="connsiteY13" fmla="*/ 188214 h 336613"/>
                  <a:gd name="connsiteX14" fmla="*/ 313944 w 336708"/>
                  <a:gd name="connsiteY14" fmla="*/ 188024 h 336613"/>
                  <a:gd name="connsiteX15" fmla="*/ 336709 w 336708"/>
                  <a:gd name="connsiteY15" fmla="*/ 158687 h 336613"/>
                  <a:gd name="connsiteX16" fmla="*/ 168974 w 336708"/>
                  <a:gd name="connsiteY16" fmla="*/ 55435 h 336613"/>
                  <a:gd name="connsiteX17" fmla="*/ 275939 w 336708"/>
                  <a:gd name="connsiteY17" fmla="*/ 133160 h 336613"/>
                  <a:gd name="connsiteX18" fmla="*/ 61341 w 336708"/>
                  <a:gd name="connsiteY18" fmla="*/ 133160 h 336613"/>
                  <a:gd name="connsiteX19" fmla="*/ 168974 w 336708"/>
                  <a:gd name="connsiteY19" fmla="*/ 55435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6708" h="336613">
                    <a:moveTo>
                      <a:pt x="336613" y="158496"/>
                    </a:moveTo>
                    <a:cubicBezTo>
                      <a:pt x="335280" y="73057"/>
                      <a:pt x="258985" y="0"/>
                      <a:pt x="168974" y="0"/>
                    </a:cubicBezTo>
                    <a:cubicBezTo>
                      <a:pt x="78962" y="0"/>
                      <a:pt x="0" y="75057"/>
                      <a:pt x="0" y="167640"/>
                    </a:cubicBezTo>
                    <a:cubicBezTo>
                      <a:pt x="0" y="260223"/>
                      <a:pt x="75057" y="336614"/>
                      <a:pt x="168974" y="336614"/>
                    </a:cubicBezTo>
                    <a:cubicBezTo>
                      <a:pt x="213931" y="336614"/>
                      <a:pt x="255746" y="318992"/>
                      <a:pt x="285750" y="288989"/>
                    </a:cubicBezTo>
                    <a:cubicBezTo>
                      <a:pt x="291655" y="283750"/>
                      <a:pt x="295561" y="275939"/>
                      <a:pt x="295561" y="268129"/>
                    </a:cubicBezTo>
                    <a:cubicBezTo>
                      <a:pt x="295561" y="253175"/>
                      <a:pt x="282512" y="240125"/>
                      <a:pt x="267557" y="240125"/>
                    </a:cubicBezTo>
                    <a:cubicBezTo>
                      <a:pt x="259080" y="240125"/>
                      <a:pt x="251270" y="245364"/>
                      <a:pt x="245364" y="251270"/>
                    </a:cubicBezTo>
                    <a:cubicBezTo>
                      <a:pt x="226409" y="271463"/>
                      <a:pt x="198406" y="280607"/>
                      <a:pt x="169069" y="280607"/>
                    </a:cubicBezTo>
                    <a:cubicBezTo>
                      <a:pt x="112967" y="280607"/>
                      <a:pt x="67342" y="242126"/>
                      <a:pt x="57531" y="188690"/>
                    </a:cubicBezTo>
                    <a:lnTo>
                      <a:pt x="308896" y="188690"/>
                    </a:lnTo>
                    <a:cubicBezTo>
                      <a:pt x="308896" y="188690"/>
                      <a:pt x="309277" y="188690"/>
                      <a:pt x="309372" y="188690"/>
                    </a:cubicBezTo>
                    <a:lnTo>
                      <a:pt x="310610" y="188690"/>
                    </a:lnTo>
                    <a:cubicBezTo>
                      <a:pt x="311372" y="188690"/>
                      <a:pt x="312134" y="188405"/>
                      <a:pt x="312801" y="188214"/>
                    </a:cubicBezTo>
                    <a:cubicBezTo>
                      <a:pt x="313182" y="188214"/>
                      <a:pt x="313563" y="188119"/>
                      <a:pt x="313944" y="188024"/>
                    </a:cubicBezTo>
                    <a:cubicBezTo>
                      <a:pt x="326231" y="185166"/>
                      <a:pt x="336709" y="173641"/>
                      <a:pt x="336709" y="158687"/>
                    </a:cubicBezTo>
                    <a:close/>
                    <a:moveTo>
                      <a:pt x="168974" y="55435"/>
                    </a:moveTo>
                    <a:cubicBezTo>
                      <a:pt x="219551" y="55435"/>
                      <a:pt x="261556" y="87916"/>
                      <a:pt x="275939" y="133160"/>
                    </a:cubicBezTo>
                    <a:lnTo>
                      <a:pt x="61341" y="133160"/>
                    </a:lnTo>
                    <a:cubicBezTo>
                      <a:pt x="75724" y="87916"/>
                      <a:pt x="117729" y="55435"/>
                      <a:pt x="168974" y="55435"/>
                    </a:cubicBezTo>
                    <a:close/>
                  </a:path>
                </a:pathLst>
              </a:custGeom>
              <a:solidFill>
                <a:srgbClr val="1D4F91"/>
              </a:solidFill>
              <a:ln w="9525" cap="flat">
                <a:noFill/>
                <a:prstDash val="solid"/>
                <a:miter/>
              </a:ln>
            </p:spPr>
            <p:txBody>
              <a:bodyPr rtlCol="0" anchor="ctr"/>
              <a:lstStyle/>
              <a:p>
                <a:endParaRPr lang="en-GB"/>
              </a:p>
            </p:txBody>
          </p:sp>
        </p:grpSp>
        <p:grpSp>
          <p:nvGrpSpPr>
            <p:cNvPr id="5" name="Graphic 3">
              <a:extLst>
                <a:ext uri="{FF2B5EF4-FFF2-40B4-BE49-F238E27FC236}">
                  <a16:creationId xmlns:a16="http://schemas.microsoft.com/office/drawing/2014/main" id="{3B20EF2D-62EE-E8AD-BAC5-32538883C0AD}"/>
                </a:ext>
              </a:extLst>
            </p:cNvPr>
            <p:cNvGrpSpPr/>
            <p:nvPr/>
          </p:nvGrpSpPr>
          <p:grpSpPr>
            <a:xfrm>
              <a:off x="6494906" y="-369252"/>
              <a:ext cx="62579" cy="60579"/>
              <a:chOff x="6494906" y="-369252"/>
              <a:chExt cx="62579" cy="60579"/>
            </a:xfrm>
            <a:solidFill>
              <a:srgbClr val="1D4F91"/>
            </a:solidFill>
          </p:grpSpPr>
          <p:sp>
            <p:nvSpPr>
              <p:cNvPr id="6" name="Freeform: Shape 5">
                <a:extLst>
                  <a:ext uri="{FF2B5EF4-FFF2-40B4-BE49-F238E27FC236}">
                    <a16:creationId xmlns:a16="http://schemas.microsoft.com/office/drawing/2014/main" id="{077B7DC5-1F6E-3466-5FC4-7D88E9A4B5E5}"/>
                  </a:ext>
                </a:extLst>
              </p:cNvPr>
              <p:cNvSpPr/>
              <p:nvPr/>
            </p:nvSpPr>
            <p:spPr>
              <a:xfrm>
                <a:off x="6494906" y="-369252"/>
                <a:ext cx="62579" cy="60579"/>
              </a:xfrm>
              <a:custGeom>
                <a:avLst/>
                <a:gdLst>
                  <a:gd name="connsiteX0" fmla="*/ 31242 w 62579"/>
                  <a:gd name="connsiteY0" fmla="*/ 0 h 60579"/>
                  <a:gd name="connsiteX1" fmla="*/ 0 w 62579"/>
                  <a:gd name="connsiteY1" fmla="*/ 30290 h 60579"/>
                  <a:gd name="connsiteX2" fmla="*/ 31242 w 62579"/>
                  <a:gd name="connsiteY2" fmla="*/ 60579 h 60579"/>
                  <a:gd name="connsiteX3" fmla="*/ 62579 w 62579"/>
                  <a:gd name="connsiteY3" fmla="*/ 30290 h 60579"/>
                  <a:gd name="connsiteX4" fmla="*/ 31242 w 62579"/>
                  <a:gd name="connsiteY4" fmla="*/ 0 h 60579"/>
                  <a:gd name="connsiteX5" fmla="*/ 57055 w 62579"/>
                  <a:gd name="connsiteY5" fmla="*/ 30385 h 60579"/>
                  <a:gd name="connsiteX6" fmla="*/ 31242 w 62579"/>
                  <a:gd name="connsiteY6" fmla="*/ 54864 h 60579"/>
                  <a:gd name="connsiteX7" fmla="*/ 5905 w 62579"/>
                  <a:gd name="connsiteY7" fmla="*/ 30385 h 60579"/>
                  <a:gd name="connsiteX8" fmla="*/ 31242 w 62579"/>
                  <a:gd name="connsiteY8" fmla="*/ 5905 h 60579"/>
                  <a:gd name="connsiteX9" fmla="*/ 57055 w 62579"/>
                  <a:gd name="connsiteY9" fmla="*/ 30385 h 60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579" h="60579">
                    <a:moveTo>
                      <a:pt x="31242" y="0"/>
                    </a:moveTo>
                    <a:cubicBezTo>
                      <a:pt x="14288" y="0"/>
                      <a:pt x="0" y="13906"/>
                      <a:pt x="0" y="30290"/>
                    </a:cubicBezTo>
                    <a:cubicBezTo>
                      <a:pt x="0" y="46673"/>
                      <a:pt x="14288" y="60579"/>
                      <a:pt x="31242" y="60579"/>
                    </a:cubicBezTo>
                    <a:cubicBezTo>
                      <a:pt x="48196" y="60579"/>
                      <a:pt x="62579" y="46958"/>
                      <a:pt x="62579" y="30290"/>
                    </a:cubicBezTo>
                    <a:cubicBezTo>
                      <a:pt x="62579" y="13621"/>
                      <a:pt x="48482" y="0"/>
                      <a:pt x="31242" y="0"/>
                    </a:cubicBezTo>
                    <a:close/>
                    <a:moveTo>
                      <a:pt x="57055" y="30385"/>
                    </a:moveTo>
                    <a:cubicBezTo>
                      <a:pt x="57055" y="43910"/>
                      <a:pt x="45434" y="54864"/>
                      <a:pt x="31242" y="54864"/>
                    </a:cubicBezTo>
                    <a:cubicBezTo>
                      <a:pt x="17050" y="54864"/>
                      <a:pt x="5905" y="43910"/>
                      <a:pt x="5905" y="30385"/>
                    </a:cubicBezTo>
                    <a:cubicBezTo>
                      <a:pt x="5905" y="16859"/>
                      <a:pt x="17240" y="5905"/>
                      <a:pt x="31242" y="5905"/>
                    </a:cubicBezTo>
                    <a:cubicBezTo>
                      <a:pt x="45244" y="5905"/>
                      <a:pt x="57055" y="16859"/>
                      <a:pt x="57055" y="30385"/>
                    </a:cubicBezTo>
                    <a:close/>
                  </a:path>
                </a:pathLst>
              </a:custGeom>
              <a:solidFill>
                <a:srgbClr val="1D4F91"/>
              </a:solidFill>
              <a:ln w="9525" cap="flat">
                <a:noFill/>
                <a:prstDash val="solid"/>
                <a:miter/>
              </a:ln>
            </p:spPr>
            <p:txBody>
              <a:bodyPr rtlCol="0" anchor="ctr"/>
              <a:lstStyle/>
              <a:p>
                <a:endParaRPr lang="en-GB"/>
              </a:p>
            </p:txBody>
          </p:sp>
          <p:sp>
            <p:nvSpPr>
              <p:cNvPr id="7" name="Freeform: Shape 6">
                <a:extLst>
                  <a:ext uri="{FF2B5EF4-FFF2-40B4-BE49-F238E27FC236}">
                    <a16:creationId xmlns:a16="http://schemas.microsoft.com/office/drawing/2014/main" id="{CE4D3ADF-9BE9-AC93-4D7E-7F91E6281575}"/>
                  </a:ext>
                </a:extLst>
              </p:cNvPr>
              <p:cNvSpPr/>
              <p:nvPr/>
            </p:nvSpPr>
            <p:spPr>
              <a:xfrm>
                <a:off x="6516718" y="-357155"/>
                <a:ext cx="20002" cy="36004"/>
              </a:xfrm>
              <a:custGeom>
                <a:avLst/>
                <a:gdLst>
                  <a:gd name="connsiteX0" fmla="*/ 14573 w 20002"/>
                  <a:gd name="connsiteY0" fmla="*/ 21050 h 36004"/>
                  <a:gd name="connsiteX1" fmla="*/ 20002 w 20002"/>
                  <a:gd name="connsiteY1" fmla="*/ 11144 h 36004"/>
                  <a:gd name="connsiteX2" fmla="*/ 8763 w 20002"/>
                  <a:gd name="connsiteY2" fmla="*/ 0 h 36004"/>
                  <a:gd name="connsiteX3" fmla="*/ 4286 w 20002"/>
                  <a:gd name="connsiteY3" fmla="*/ 0 h 36004"/>
                  <a:gd name="connsiteX4" fmla="*/ 0 w 20002"/>
                  <a:gd name="connsiteY4" fmla="*/ 4572 h 36004"/>
                  <a:gd name="connsiteX5" fmla="*/ 0 w 20002"/>
                  <a:gd name="connsiteY5" fmla="*/ 33052 h 36004"/>
                  <a:gd name="connsiteX6" fmla="*/ 3143 w 20002"/>
                  <a:gd name="connsiteY6" fmla="*/ 36004 h 36004"/>
                  <a:gd name="connsiteX7" fmla="*/ 6191 w 20002"/>
                  <a:gd name="connsiteY7" fmla="*/ 33052 h 36004"/>
                  <a:gd name="connsiteX8" fmla="*/ 6191 w 20002"/>
                  <a:gd name="connsiteY8" fmla="*/ 22479 h 36004"/>
                  <a:gd name="connsiteX9" fmla="*/ 8572 w 20002"/>
                  <a:gd name="connsiteY9" fmla="*/ 22479 h 36004"/>
                  <a:gd name="connsiteX10" fmla="*/ 14097 w 20002"/>
                  <a:gd name="connsiteY10" fmla="*/ 34385 h 36004"/>
                  <a:gd name="connsiteX11" fmla="*/ 16764 w 20002"/>
                  <a:gd name="connsiteY11" fmla="*/ 36004 h 36004"/>
                  <a:gd name="connsiteX12" fmla="*/ 18192 w 20002"/>
                  <a:gd name="connsiteY12" fmla="*/ 35719 h 36004"/>
                  <a:gd name="connsiteX13" fmla="*/ 20002 w 20002"/>
                  <a:gd name="connsiteY13" fmla="*/ 33147 h 36004"/>
                  <a:gd name="connsiteX14" fmla="*/ 19717 w 20002"/>
                  <a:gd name="connsiteY14" fmla="*/ 31909 h 36004"/>
                  <a:gd name="connsiteX15" fmla="*/ 14573 w 20002"/>
                  <a:gd name="connsiteY15" fmla="*/ 21050 h 36004"/>
                  <a:gd name="connsiteX16" fmla="*/ 13716 w 20002"/>
                  <a:gd name="connsiteY16" fmla="*/ 11240 h 36004"/>
                  <a:gd name="connsiteX17" fmla="*/ 8763 w 20002"/>
                  <a:gd name="connsiteY17" fmla="*/ 16574 h 36004"/>
                  <a:gd name="connsiteX18" fmla="*/ 6096 w 20002"/>
                  <a:gd name="connsiteY18" fmla="*/ 16574 h 36004"/>
                  <a:gd name="connsiteX19" fmla="*/ 6096 w 20002"/>
                  <a:gd name="connsiteY19" fmla="*/ 6096 h 36004"/>
                  <a:gd name="connsiteX20" fmla="*/ 8763 w 20002"/>
                  <a:gd name="connsiteY20" fmla="*/ 6096 h 36004"/>
                  <a:gd name="connsiteX21" fmla="*/ 13716 w 20002"/>
                  <a:gd name="connsiteY21" fmla="*/ 11240 h 36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002" h="36004">
                    <a:moveTo>
                      <a:pt x="14573" y="21050"/>
                    </a:moveTo>
                    <a:cubicBezTo>
                      <a:pt x="18002" y="18955"/>
                      <a:pt x="20002" y="15335"/>
                      <a:pt x="20002" y="11144"/>
                    </a:cubicBezTo>
                    <a:cubicBezTo>
                      <a:pt x="20002" y="4858"/>
                      <a:pt x="15145" y="0"/>
                      <a:pt x="8763" y="0"/>
                    </a:cubicBezTo>
                    <a:lnTo>
                      <a:pt x="4286" y="0"/>
                    </a:lnTo>
                    <a:cubicBezTo>
                      <a:pt x="1809" y="0"/>
                      <a:pt x="0" y="1905"/>
                      <a:pt x="0" y="4572"/>
                    </a:cubicBezTo>
                    <a:lnTo>
                      <a:pt x="0" y="33052"/>
                    </a:lnTo>
                    <a:cubicBezTo>
                      <a:pt x="0" y="34671"/>
                      <a:pt x="1429" y="36004"/>
                      <a:pt x="3143" y="36004"/>
                    </a:cubicBezTo>
                    <a:cubicBezTo>
                      <a:pt x="4858" y="36004"/>
                      <a:pt x="6191" y="34766"/>
                      <a:pt x="6191" y="33052"/>
                    </a:cubicBezTo>
                    <a:lnTo>
                      <a:pt x="6191" y="22479"/>
                    </a:lnTo>
                    <a:lnTo>
                      <a:pt x="8572" y="22479"/>
                    </a:lnTo>
                    <a:lnTo>
                      <a:pt x="14097" y="34385"/>
                    </a:lnTo>
                    <a:cubicBezTo>
                      <a:pt x="14573" y="35433"/>
                      <a:pt x="15621" y="36004"/>
                      <a:pt x="16764" y="36004"/>
                    </a:cubicBezTo>
                    <a:cubicBezTo>
                      <a:pt x="17240" y="36004"/>
                      <a:pt x="17812" y="35909"/>
                      <a:pt x="18192" y="35719"/>
                    </a:cubicBezTo>
                    <a:cubicBezTo>
                      <a:pt x="19336" y="35243"/>
                      <a:pt x="20002" y="34290"/>
                      <a:pt x="20002" y="33147"/>
                    </a:cubicBezTo>
                    <a:cubicBezTo>
                      <a:pt x="20002" y="32766"/>
                      <a:pt x="20002" y="32385"/>
                      <a:pt x="19717" y="31909"/>
                    </a:cubicBezTo>
                    <a:lnTo>
                      <a:pt x="14573" y="21050"/>
                    </a:lnTo>
                    <a:close/>
                    <a:moveTo>
                      <a:pt x="13716" y="11240"/>
                    </a:moveTo>
                    <a:cubicBezTo>
                      <a:pt x="13716" y="11240"/>
                      <a:pt x="13716" y="16574"/>
                      <a:pt x="8763" y="16574"/>
                    </a:cubicBezTo>
                    <a:lnTo>
                      <a:pt x="6096" y="16574"/>
                    </a:lnTo>
                    <a:lnTo>
                      <a:pt x="6096" y="6096"/>
                    </a:lnTo>
                    <a:lnTo>
                      <a:pt x="8763" y="6096"/>
                    </a:lnTo>
                    <a:cubicBezTo>
                      <a:pt x="13621" y="6096"/>
                      <a:pt x="13716" y="11049"/>
                      <a:pt x="13716" y="11240"/>
                    </a:cubicBezTo>
                    <a:close/>
                  </a:path>
                </a:pathLst>
              </a:custGeom>
              <a:solidFill>
                <a:srgbClr val="1D4F91"/>
              </a:solidFill>
              <a:ln w="9525" cap="flat">
                <a:noFill/>
                <a:prstDash val="solid"/>
                <a:miter/>
              </a:ln>
            </p:spPr>
            <p:txBody>
              <a:bodyPr rtlCol="0" anchor="ctr"/>
              <a:lstStyle/>
              <a:p>
                <a:endParaRPr lang="en-GB"/>
              </a:p>
            </p:txBody>
          </p:sp>
        </p:grpSp>
      </p:grpSp>
      <p:sp>
        <p:nvSpPr>
          <p:cNvPr id="23" name="Title 10">
            <a:extLst>
              <a:ext uri="{FF2B5EF4-FFF2-40B4-BE49-F238E27FC236}">
                <a16:creationId xmlns:a16="http://schemas.microsoft.com/office/drawing/2014/main" id="{AEDBEF65-BBAF-8E90-AF54-5486DD4E8527}"/>
              </a:ext>
            </a:extLst>
          </p:cNvPr>
          <p:cNvSpPr>
            <a:spLocks noGrp="1"/>
          </p:cNvSpPr>
          <p:nvPr>
            <p:ph type="title" hasCustomPrompt="1"/>
          </p:nvPr>
        </p:nvSpPr>
        <p:spPr>
          <a:xfrm>
            <a:off x="6538912" y="2800048"/>
            <a:ext cx="5075237" cy="1329595"/>
          </a:xfrm>
        </p:spPr>
        <p:txBody>
          <a:bodyPr anchor="b" anchorCtr="0">
            <a:noAutofit/>
          </a:bodyPr>
          <a:lstStyle>
            <a:lvl1pPr>
              <a:defRPr sz="4800">
                <a:solidFill>
                  <a:schemeClr val="accent1"/>
                </a:solidFill>
              </a:defRPr>
            </a:lvl1pPr>
          </a:lstStyle>
          <a:p>
            <a:r>
              <a:rPr lang="en-GB" dirty="0"/>
              <a:t>Cover title,</a:t>
            </a:r>
            <a:br>
              <a:rPr lang="en-GB" dirty="0"/>
            </a:br>
            <a:r>
              <a:rPr lang="en-GB" dirty="0"/>
              <a:t>span two lines</a:t>
            </a:r>
          </a:p>
        </p:txBody>
      </p:sp>
      <p:sp>
        <p:nvSpPr>
          <p:cNvPr id="24" name="Text Placeholder 12">
            <a:extLst>
              <a:ext uri="{FF2B5EF4-FFF2-40B4-BE49-F238E27FC236}">
                <a16:creationId xmlns:a16="http://schemas.microsoft.com/office/drawing/2014/main" id="{F125E1AA-23EA-7B7D-C603-C6C2807CA795}"/>
              </a:ext>
            </a:extLst>
          </p:cNvPr>
          <p:cNvSpPr>
            <a:spLocks noGrp="1"/>
          </p:cNvSpPr>
          <p:nvPr>
            <p:ph type="body" sz="quarter" idx="12" hasCustomPrompt="1"/>
          </p:nvPr>
        </p:nvSpPr>
        <p:spPr>
          <a:xfrm>
            <a:off x="6538912" y="4280328"/>
            <a:ext cx="5075237" cy="300788"/>
          </a:xfrm>
        </p:spPr>
        <p:txBody>
          <a:bodyPr wrap="square" anchor="t" anchorCtr="0">
            <a:spAutoFit/>
          </a:bodyPr>
          <a:lstStyle>
            <a:lvl1pPr>
              <a:defRPr sz="200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Subtitle can go here, span one line</a:t>
            </a:r>
          </a:p>
        </p:txBody>
      </p:sp>
      <p:sp>
        <p:nvSpPr>
          <p:cNvPr id="25" name="Text Placeholder 12">
            <a:extLst>
              <a:ext uri="{FF2B5EF4-FFF2-40B4-BE49-F238E27FC236}">
                <a16:creationId xmlns:a16="http://schemas.microsoft.com/office/drawing/2014/main" id="{BED23CB1-1DC8-64B1-1EA0-64C4B3639012}"/>
              </a:ext>
            </a:extLst>
          </p:cNvPr>
          <p:cNvSpPr>
            <a:spLocks noGrp="1"/>
          </p:cNvSpPr>
          <p:nvPr>
            <p:ph type="body" sz="quarter" idx="13" hasCustomPrompt="1"/>
          </p:nvPr>
        </p:nvSpPr>
        <p:spPr>
          <a:xfrm>
            <a:off x="6538912" y="5032590"/>
            <a:ext cx="5075237" cy="499111"/>
          </a:xfrm>
        </p:spPr>
        <p:txBody>
          <a:bodyPr wrap="square">
            <a:spAutoFit/>
          </a:bodyPr>
          <a:lstStyle>
            <a:lvl1pPr>
              <a:spcAft>
                <a:spcPts val="0"/>
              </a:spcAft>
              <a:defRPr sz="160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Presented by Name of Presenter</a:t>
            </a:r>
          </a:p>
          <a:p>
            <a:pPr lvl="0"/>
            <a:r>
              <a:rPr lang="en-GB"/>
              <a:t>Date / Month / Year</a:t>
            </a:r>
          </a:p>
        </p:txBody>
      </p:sp>
      <p:sp>
        <p:nvSpPr>
          <p:cNvPr id="26" name="Text Placeholder 12">
            <a:extLst>
              <a:ext uri="{FF2B5EF4-FFF2-40B4-BE49-F238E27FC236}">
                <a16:creationId xmlns:a16="http://schemas.microsoft.com/office/drawing/2014/main" id="{C7C87CA5-611E-0861-E659-800E3097CB85}"/>
              </a:ext>
            </a:extLst>
          </p:cNvPr>
          <p:cNvSpPr>
            <a:spLocks noGrp="1"/>
          </p:cNvSpPr>
          <p:nvPr>
            <p:ph type="body" sz="quarter" idx="14" hasCustomPrompt="1"/>
          </p:nvPr>
        </p:nvSpPr>
        <p:spPr>
          <a:xfrm>
            <a:off x="6538912" y="5888494"/>
            <a:ext cx="5075237" cy="412805"/>
          </a:xfrm>
        </p:spPr>
        <p:txBody>
          <a:bodyPr wrap="square" anchor="b" anchorCtr="0">
            <a:spAutoFit/>
          </a:bodyPr>
          <a:lstStyle>
            <a:lvl1pPr>
              <a:lnSpc>
                <a:spcPct val="100000"/>
              </a:lnSpc>
              <a:spcAft>
                <a:spcPts val="0"/>
              </a:spcAft>
              <a:defRPr sz="65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 Experian, 2025. All rights reserved. The word "EXPERIAN" and the graphical device are trademarks of Experian and/or its associated companies and may be registered in the EU, USA and other countries. The graphical device is a registered Community design in the EU. Other product and company names mentioned herein are the trademarks of their respective owners. Experian [Public. Confidential. Internal. Restricted. – please choose the appropriate category].</a:t>
            </a:r>
          </a:p>
        </p:txBody>
      </p:sp>
    </p:spTree>
    <p:extLst>
      <p:ext uri="{BB962C8B-B14F-4D97-AF65-F5344CB8AC3E}">
        <p14:creationId xmlns:p14="http://schemas.microsoft.com/office/powerpoint/2010/main" val="255140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3" pos="363" userDrawn="1">
          <p15:clr>
            <a:srgbClr val="000000"/>
          </p15:clr>
        </p15:guide>
        <p15:guide id="14" pos="7316" userDrawn="1">
          <p15:clr>
            <a:srgbClr val="000000"/>
          </p15:clr>
        </p15:guide>
        <p15:guide id="15" orient="horz" pos="363" userDrawn="1">
          <p15:clr>
            <a:srgbClr val="000000"/>
          </p15:clr>
        </p15:guide>
        <p15:guide id="16" orient="horz" pos="3956" userDrawn="1">
          <p15:clr>
            <a:srgbClr val="00000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Agenda 1">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2DCE1-0A11-8280-68D9-59CBB68FB025}"/>
              </a:ext>
            </a:extLst>
          </p:cNvPr>
          <p:cNvSpPr>
            <a:spLocks noGrp="1"/>
          </p:cNvSpPr>
          <p:nvPr>
            <p:ph type="title" hasCustomPrompt="1"/>
          </p:nvPr>
        </p:nvSpPr>
        <p:spPr>
          <a:xfrm>
            <a:off x="576263" y="497682"/>
            <a:ext cx="5627687" cy="782638"/>
          </a:xfrm>
        </p:spPr>
        <p:txBody>
          <a:bodyPr/>
          <a:lstStyle>
            <a:lvl1pPr>
              <a:defRPr sz="4800">
                <a:solidFill>
                  <a:schemeClr val="bg1"/>
                </a:solidFill>
              </a:defRPr>
            </a:lvl1pPr>
          </a:lstStyle>
          <a:p>
            <a:r>
              <a:rPr lang="en-US"/>
              <a:t>Agenda</a:t>
            </a:r>
            <a:endParaRPr lang="en-GB"/>
          </a:p>
        </p:txBody>
      </p:sp>
      <p:sp>
        <p:nvSpPr>
          <p:cNvPr id="13" name="Text Placeholder 12">
            <a:extLst>
              <a:ext uri="{FF2B5EF4-FFF2-40B4-BE49-F238E27FC236}">
                <a16:creationId xmlns:a16="http://schemas.microsoft.com/office/drawing/2014/main" id="{33C3D50E-C7C0-2CD0-E98D-5672B175BB7D}"/>
              </a:ext>
            </a:extLst>
          </p:cNvPr>
          <p:cNvSpPr>
            <a:spLocks noGrp="1"/>
          </p:cNvSpPr>
          <p:nvPr>
            <p:ph type="body" sz="quarter" idx="10" hasCustomPrompt="1"/>
          </p:nvPr>
        </p:nvSpPr>
        <p:spPr>
          <a:xfrm>
            <a:off x="576264" y="2353531"/>
            <a:ext cx="1466850" cy="541367"/>
          </a:xfrm>
        </p:spPr>
        <p:txBody>
          <a:bodyPr wrap="square">
            <a:spAutoFit/>
          </a:bodyPr>
          <a:lstStyle>
            <a:lvl1pPr>
              <a:defRPr sz="3600">
                <a:solidFill>
                  <a:schemeClr val="bg1"/>
                </a:solidFill>
              </a:defRPr>
            </a:lvl1pPr>
          </a:lstStyle>
          <a:p>
            <a:pPr lvl="0"/>
            <a:r>
              <a:rPr lang="en-US"/>
              <a:t>XX</a:t>
            </a:r>
            <a:endParaRPr lang="en-GB"/>
          </a:p>
        </p:txBody>
      </p:sp>
      <p:sp>
        <p:nvSpPr>
          <p:cNvPr id="17" name="Text Placeholder 12">
            <a:extLst>
              <a:ext uri="{FF2B5EF4-FFF2-40B4-BE49-F238E27FC236}">
                <a16:creationId xmlns:a16="http://schemas.microsoft.com/office/drawing/2014/main" id="{F90D4FB0-2B54-DC6F-394E-B986E8501829}"/>
              </a:ext>
            </a:extLst>
          </p:cNvPr>
          <p:cNvSpPr>
            <a:spLocks noGrp="1"/>
          </p:cNvSpPr>
          <p:nvPr>
            <p:ph type="body" sz="quarter" idx="12" hasCustomPrompt="1"/>
          </p:nvPr>
        </p:nvSpPr>
        <p:spPr>
          <a:xfrm>
            <a:off x="576264" y="3053884"/>
            <a:ext cx="2078036" cy="852413"/>
          </a:xfrm>
        </p:spPr>
        <p:txBody>
          <a:bodyPr wrap="square">
            <a:noAutofit/>
          </a:bodyPr>
          <a:lstStyle>
            <a:lvl1pPr>
              <a:spcAft>
                <a:spcPts val="0"/>
              </a:spcAft>
              <a:defRPr sz="1800" b="0">
                <a:solidFill>
                  <a:schemeClr val="bg1"/>
                </a:solidFill>
              </a:defRPr>
            </a:lvl1pPr>
          </a:lstStyle>
          <a:p>
            <a:pPr lvl="0"/>
            <a:r>
              <a:rPr lang="en-GB"/>
              <a:t>Agenda one title,</a:t>
            </a:r>
            <a:br>
              <a:rPr lang="en-GB"/>
            </a:br>
            <a:r>
              <a:rPr lang="en-GB"/>
              <a:t>can span multiple lines maximum</a:t>
            </a:r>
          </a:p>
        </p:txBody>
      </p:sp>
      <p:sp>
        <p:nvSpPr>
          <p:cNvPr id="15" name="Text Placeholder 12">
            <a:extLst>
              <a:ext uri="{FF2B5EF4-FFF2-40B4-BE49-F238E27FC236}">
                <a16:creationId xmlns:a16="http://schemas.microsoft.com/office/drawing/2014/main" id="{413386DF-A697-8172-B5BA-6C045E2AD763}"/>
              </a:ext>
            </a:extLst>
          </p:cNvPr>
          <p:cNvSpPr>
            <a:spLocks noGrp="1"/>
          </p:cNvSpPr>
          <p:nvPr>
            <p:ph type="body" sz="quarter" idx="11" hasCustomPrompt="1"/>
          </p:nvPr>
        </p:nvSpPr>
        <p:spPr>
          <a:xfrm>
            <a:off x="3244850" y="2353531"/>
            <a:ext cx="1466850" cy="541367"/>
          </a:xfrm>
        </p:spPr>
        <p:txBody>
          <a:bodyPr wrap="square">
            <a:spAutoFit/>
          </a:bodyPr>
          <a:lstStyle>
            <a:lvl1pPr>
              <a:defRPr sz="3600">
                <a:solidFill>
                  <a:schemeClr val="bg1"/>
                </a:solidFill>
              </a:defRPr>
            </a:lvl1pPr>
          </a:lstStyle>
          <a:p>
            <a:pPr lvl="0"/>
            <a:r>
              <a:rPr lang="en-US"/>
              <a:t>XX</a:t>
            </a:r>
            <a:endParaRPr lang="en-GB"/>
          </a:p>
        </p:txBody>
      </p:sp>
      <p:sp>
        <p:nvSpPr>
          <p:cNvPr id="18" name="Text Placeholder 12">
            <a:extLst>
              <a:ext uri="{FF2B5EF4-FFF2-40B4-BE49-F238E27FC236}">
                <a16:creationId xmlns:a16="http://schemas.microsoft.com/office/drawing/2014/main" id="{3E5CB140-E416-6099-70B8-49C044E7FE79}"/>
              </a:ext>
            </a:extLst>
          </p:cNvPr>
          <p:cNvSpPr>
            <a:spLocks noGrp="1"/>
          </p:cNvSpPr>
          <p:nvPr>
            <p:ph type="body" sz="quarter" idx="13" hasCustomPrompt="1"/>
          </p:nvPr>
        </p:nvSpPr>
        <p:spPr>
          <a:xfrm>
            <a:off x="3244850" y="3053884"/>
            <a:ext cx="2078036" cy="852413"/>
          </a:xfrm>
        </p:spPr>
        <p:txBody>
          <a:bodyPr wrap="square">
            <a:noAutofit/>
          </a:bodyPr>
          <a:lstStyle>
            <a:lvl1pPr>
              <a:spcAft>
                <a:spcPts val="0"/>
              </a:spcAft>
              <a:defRPr sz="1800" b="0">
                <a:solidFill>
                  <a:schemeClr val="bg1"/>
                </a:solidFill>
              </a:defRPr>
            </a:lvl1pPr>
          </a:lstStyle>
          <a:p>
            <a:pPr lvl="0"/>
            <a:r>
              <a:rPr lang="en-GB"/>
              <a:t>Agenda two title,</a:t>
            </a:r>
            <a:br>
              <a:rPr lang="en-GB"/>
            </a:br>
            <a:r>
              <a:rPr lang="en-GB"/>
              <a:t>can span multiple lines maximum</a:t>
            </a:r>
          </a:p>
        </p:txBody>
      </p:sp>
      <p:sp>
        <p:nvSpPr>
          <p:cNvPr id="20" name="Text Placeholder 12">
            <a:extLst>
              <a:ext uri="{FF2B5EF4-FFF2-40B4-BE49-F238E27FC236}">
                <a16:creationId xmlns:a16="http://schemas.microsoft.com/office/drawing/2014/main" id="{3E1DF94A-6A3F-04EE-27D8-31FB02B10634}"/>
              </a:ext>
            </a:extLst>
          </p:cNvPr>
          <p:cNvSpPr>
            <a:spLocks noGrp="1"/>
          </p:cNvSpPr>
          <p:nvPr>
            <p:ph type="body" sz="quarter" idx="14" hasCustomPrompt="1"/>
          </p:nvPr>
        </p:nvSpPr>
        <p:spPr>
          <a:xfrm>
            <a:off x="576264" y="4518733"/>
            <a:ext cx="1466850" cy="541367"/>
          </a:xfrm>
        </p:spPr>
        <p:txBody>
          <a:bodyPr wrap="square">
            <a:spAutoFit/>
          </a:bodyPr>
          <a:lstStyle>
            <a:lvl1pPr>
              <a:defRPr sz="3600">
                <a:solidFill>
                  <a:schemeClr val="bg1"/>
                </a:solidFill>
              </a:defRPr>
            </a:lvl1pPr>
          </a:lstStyle>
          <a:p>
            <a:pPr lvl="0"/>
            <a:r>
              <a:rPr lang="en-US"/>
              <a:t>XX</a:t>
            </a:r>
            <a:endParaRPr lang="en-GB"/>
          </a:p>
        </p:txBody>
      </p:sp>
      <p:sp>
        <p:nvSpPr>
          <p:cNvPr id="21" name="Text Placeholder 12">
            <a:extLst>
              <a:ext uri="{FF2B5EF4-FFF2-40B4-BE49-F238E27FC236}">
                <a16:creationId xmlns:a16="http://schemas.microsoft.com/office/drawing/2014/main" id="{16B075FE-2BB8-7AF6-9BD6-B5C992779C62}"/>
              </a:ext>
            </a:extLst>
          </p:cNvPr>
          <p:cNvSpPr>
            <a:spLocks noGrp="1"/>
          </p:cNvSpPr>
          <p:nvPr>
            <p:ph type="body" sz="quarter" idx="15" hasCustomPrompt="1"/>
          </p:nvPr>
        </p:nvSpPr>
        <p:spPr>
          <a:xfrm>
            <a:off x="576264" y="5219086"/>
            <a:ext cx="2078036" cy="852413"/>
          </a:xfrm>
        </p:spPr>
        <p:txBody>
          <a:bodyPr wrap="square">
            <a:noAutofit/>
          </a:bodyPr>
          <a:lstStyle>
            <a:lvl1pPr>
              <a:spcAft>
                <a:spcPts val="0"/>
              </a:spcAft>
              <a:defRPr sz="1800" b="0">
                <a:solidFill>
                  <a:schemeClr val="bg1"/>
                </a:solidFill>
              </a:defRPr>
            </a:lvl1pPr>
          </a:lstStyle>
          <a:p>
            <a:pPr lvl="0"/>
            <a:r>
              <a:rPr lang="en-GB"/>
              <a:t>Agenda three title,</a:t>
            </a:r>
            <a:br>
              <a:rPr lang="en-GB"/>
            </a:br>
            <a:r>
              <a:rPr lang="en-GB"/>
              <a:t>can span multiple lines maximum</a:t>
            </a:r>
          </a:p>
        </p:txBody>
      </p:sp>
      <p:sp>
        <p:nvSpPr>
          <p:cNvPr id="22" name="Text Placeholder 12">
            <a:extLst>
              <a:ext uri="{FF2B5EF4-FFF2-40B4-BE49-F238E27FC236}">
                <a16:creationId xmlns:a16="http://schemas.microsoft.com/office/drawing/2014/main" id="{FB1B4D79-2733-D9A5-0D78-ED97634BDC9F}"/>
              </a:ext>
            </a:extLst>
          </p:cNvPr>
          <p:cNvSpPr>
            <a:spLocks noGrp="1"/>
          </p:cNvSpPr>
          <p:nvPr>
            <p:ph type="body" sz="quarter" idx="16" hasCustomPrompt="1"/>
          </p:nvPr>
        </p:nvSpPr>
        <p:spPr>
          <a:xfrm>
            <a:off x="3244850" y="4518733"/>
            <a:ext cx="1466850" cy="541367"/>
          </a:xfrm>
        </p:spPr>
        <p:txBody>
          <a:bodyPr wrap="square">
            <a:spAutoFit/>
          </a:bodyPr>
          <a:lstStyle>
            <a:lvl1pPr>
              <a:defRPr sz="3600">
                <a:solidFill>
                  <a:schemeClr val="bg1"/>
                </a:solidFill>
              </a:defRPr>
            </a:lvl1pPr>
          </a:lstStyle>
          <a:p>
            <a:pPr lvl="0"/>
            <a:r>
              <a:rPr lang="en-US"/>
              <a:t>XX</a:t>
            </a:r>
            <a:endParaRPr lang="en-GB"/>
          </a:p>
        </p:txBody>
      </p:sp>
      <p:sp>
        <p:nvSpPr>
          <p:cNvPr id="23" name="Text Placeholder 12">
            <a:extLst>
              <a:ext uri="{FF2B5EF4-FFF2-40B4-BE49-F238E27FC236}">
                <a16:creationId xmlns:a16="http://schemas.microsoft.com/office/drawing/2014/main" id="{B5AD9FB1-A562-9E32-170D-1BEAFB715CC5}"/>
              </a:ext>
            </a:extLst>
          </p:cNvPr>
          <p:cNvSpPr>
            <a:spLocks noGrp="1"/>
          </p:cNvSpPr>
          <p:nvPr>
            <p:ph type="body" sz="quarter" idx="17" hasCustomPrompt="1"/>
          </p:nvPr>
        </p:nvSpPr>
        <p:spPr>
          <a:xfrm>
            <a:off x="3244850" y="5219086"/>
            <a:ext cx="2078036" cy="852413"/>
          </a:xfrm>
        </p:spPr>
        <p:txBody>
          <a:bodyPr wrap="square">
            <a:noAutofit/>
          </a:bodyPr>
          <a:lstStyle>
            <a:lvl1pPr>
              <a:spcAft>
                <a:spcPts val="0"/>
              </a:spcAft>
              <a:defRPr sz="1800" b="0">
                <a:solidFill>
                  <a:schemeClr val="bg1"/>
                </a:solidFill>
              </a:defRPr>
            </a:lvl1pPr>
          </a:lstStyle>
          <a:p>
            <a:pPr lvl="0"/>
            <a:r>
              <a:rPr lang="en-GB"/>
              <a:t>Agenda four title,</a:t>
            </a:r>
            <a:br>
              <a:rPr lang="en-GB"/>
            </a:br>
            <a:r>
              <a:rPr lang="en-GB"/>
              <a:t>can span multiple lines maximum</a:t>
            </a:r>
          </a:p>
        </p:txBody>
      </p:sp>
      <p:sp>
        <p:nvSpPr>
          <p:cNvPr id="25" name="Text Placeholder 12">
            <a:extLst>
              <a:ext uri="{FF2B5EF4-FFF2-40B4-BE49-F238E27FC236}">
                <a16:creationId xmlns:a16="http://schemas.microsoft.com/office/drawing/2014/main" id="{97DD29C4-5E5E-61AA-72BB-188B852D26E1}"/>
              </a:ext>
            </a:extLst>
          </p:cNvPr>
          <p:cNvSpPr>
            <a:spLocks noGrp="1"/>
          </p:cNvSpPr>
          <p:nvPr>
            <p:ph type="body" sz="quarter" idx="19" hasCustomPrompt="1"/>
          </p:nvPr>
        </p:nvSpPr>
        <p:spPr>
          <a:xfrm>
            <a:off x="5913436" y="4518733"/>
            <a:ext cx="1466850" cy="541367"/>
          </a:xfrm>
        </p:spPr>
        <p:txBody>
          <a:bodyPr wrap="square">
            <a:spAutoFit/>
          </a:bodyPr>
          <a:lstStyle>
            <a:lvl1pPr>
              <a:defRPr sz="3600">
                <a:solidFill>
                  <a:schemeClr val="bg1"/>
                </a:solidFill>
              </a:defRPr>
            </a:lvl1pPr>
          </a:lstStyle>
          <a:p>
            <a:pPr lvl="0"/>
            <a:r>
              <a:rPr lang="en-US"/>
              <a:t>XX</a:t>
            </a:r>
            <a:endParaRPr lang="en-GB"/>
          </a:p>
        </p:txBody>
      </p:sp>
      <p:sp>
        <p:nvSpPr>
          <p:cNvPr id="24" name="Text Placeholder 12">
            <a:extLst>
              <a:ext uri="{FF2B5EF4-FFF2-40B4-BE49-F238E27FC236}">
                <a16:creationId xmlns:a16="http://schemas.microsoft.com/office/drawing/2014/main" id="{F1E7FEBA-5BEC-A824-255B-E288ED5DE4A2}"/>
              </a:ext>
            </a:extLst>
          </p:cNvPr>
          <p:cNvSpPr>
            <a:spLocks noGrp="1"/>
          </p:cNvSpPr>
          <p:nvPr>
            <p:ph type="body" sz="quarter" idx="18" hasCustomPrompt="1"/>
          </p:nvPr>
        </p:nvSpPr>
        <p:spPr>
          <a:xfrm>
            <a:off x="5913436" y="5219086"/>
            <a:ext cx="2078036" cy="852413"/>
          </a:xfrm>
        </p:spPr>
        <p:txBody>
          <a:bodyPr wrap="square">
            <a:noAutofit/>
          </a:bodyPr>
          <a:lstStyle>
            <a:lvl1pPr>
              <a:spcAft>
                <a:spcPts val="0"/>
              </a:spcAft>
              <a:defRPr sz="1800" b="0">
                <a:solidFill>
                  <a:schemeClr val="bg1"/>
                </a:solidFill>
              </a:defRPr>
            </a:lvl1pPr>
          </a:lstStyle>
          <a:p>
            <a:pPr lvl="0"/>
            <a:r>
              <a:rPr lang="en-GB"/>
              <a:t>Agenda four title,</a:t>
            </a:r>
            <a:br>
              <a:rPr lang="en-GB"/>
            </a:br>
            <a:r>
              <a:rPr lang="en-GB"/>
              <a:t>can span multiple lines maximum</a:t>
            </a:r>
          </a:p>
        </p:txBody>
      </p:sp>
      <p:sp>
        <p:nvSpPr>
          <p:cNvPr id="29" name="Slide Number Placeholder 28">
            <a:extLst>
              <a:ext uri="{FF2B5EF4-FFF2-40B4-BE49-F238E27FC236}">
                <a16:creationId xmlns:a16="http://schemas.microsoft.com/office/drawing/2014/main" id="{3B4ABF65-787A-8C5B-6C1A-F28F549934FC}"/>
              </a:ext>
            </a:extLst>
          </p:cNvPr>
          <p:cNvSpPr>
            <a:spLocks noGrp="1"/>
          </p:cNvSpPr>
          <p:nvPr>
            <p:ph type="sldNum" sz="quarter" idx="21"/>
          </p:nvPr>
        </p:nvSpPr>
        <p:spPr/>
        <p:txBody>
          <a:bodyPr/>
          <a:lstStyle>
            <a:lvl1pPr>
              <a:defRPr>
                <a:solidFill>
                  <a:schemeClr val="bg1"/>
                </a:solidFill>
              </a:defRPr>
            </a:lvl1pPr>
          </a:lstStyle>
          <a:p>
            <a:fld id="{2C96CFAB-ED84-4AAD-833A-BCB6B9777555}" type="slidenum">
              <a:rPr lang="en-GB" smtClean="0"/>
              <a:pPr/>
              <a:t>‹#›</a:t>
            </a:fld>
            <a:endParaRPr lang="en-GB"/>
          </a:p>
        </p:txBody>
      </p:sp>
      <p:sp>
        <p:nvSpPr>
          <p:cNvPr id="28" name="Footer Placeholder 27">
            <a:extLst>
              <a:ext uri="{FF2B5EF4-FFF2-40B4-BE49-F238E27FC236}">
                <a16:creationId xmlns:a16="http://schemas.microsoft.com/office/drawing/2014/main" id="{61EDFAD7-2E30-4BCD-A8B6-805C4F1CDCDB}"/>
              </a:ext>
              <a:ext uri="{C183D7F6-B498-43B3-948B-1728B52AA6E4}">
                <adec:decorative xmlns:adec="http://schemas.microsoft.com/office/drawing/2017/decorative" val="1"/>
              </a:ext>
            </a:extLst>
          </p:cNvPr>
          <p:cNvSpPr>
            <a:spLocks noGrp="1"/>
          </p:cNvSpPr>
          <p:nvPr>
            <p:ph type="ftr" sz="quarter" idx="20"/>
          </p:nvPr>
        </p:nvSpPr>
        <p:spPr>
          <a:xfrm>
            <a:off x="685800" y="6418960"/>
            <a:ext cx="2340000" cy="216000"/>
          </a:xfrm>
        </p:spPr>
        <p:txBody>
          <a:bodyPr/>
          <a:lstStyle>
            <a:lvl1pPr>
              <a:defRPr>
                <a:solidFill>
                  <a:schemeClr val="bg1"/>
                </a:solidFill>
              </a:defRPr>
            </a:lvl1pPr>
          </a:lstStyle>
          <a:p>
            <a:r>
              <a:rPr lang="en-GB" dirty="0"/>
              <a:t>Experian [classification] © 2025</a:t>
            </a:r>
          </a:p>
        </p:txBody>
      </p:sp>
      <p:grpSp>
        <p:nvGrpSpPr>
          <p:cNvPr id="3" name="Graphic 28">
            <a:extLst>
              <a:ext uri="{FF2B5EF4-FFF2-40B4-BE49-F238E27FC236}">
                <a16:creationId xmlns:a16="http://schemas.microsoft.com/office/drawing/2014/main" id="{3CC085E1-2C3F-0F36-9A29-F3FB1D558C29}"/>
              </a:ext>
              <a:ext uri="{C183D7F6-B498-43B3-948B-1728B52AA6E4}">
                <adec:decorative xmlns:adec="http://schemas.microsoft.com/office/drawing/2017/decorative" val="1"/>
              </a:ext>
            </a:extLst>
          </p:cNvPr>
          <p:cNvGrpSpPr/>
          <p:nvPr/>
        </p:nvGrpSpPr>
        <p:grpSpPr>
          <a:xfrm>
            <a:off x="11313319" y="5984002"/>
            <a:ext cx="456406" cy="585074"/>
            <a:chOff x="5746051" y="2969418"/>
            <a:chExt cx="716470" cy="918019"/>
          </a:xfrm>
          <a:solidFill>
            <a:schemeClr val="bg1"/>
          </a:solidFill>
        </p:grpSpPr>
        <p:grpSp>
          <p:nvGrpSpPr>
            <p:cNvPr id="4" name="Graphic 28">
              <a:extLst>
                <a:ext uri="{FF2B5EF4-FFF2-40B4-BE49-F238E27FC236}">
                  <a16:creationId xmlns:a16="http://schemas.microsoft.com/office/drawing/2014/main" id="{5599D714-373E-F9E2-27E9-6E5AEB414B16}"/>
                </a:ext>
              </a:extLst>
            </p:cNvPr>
            <p:cNvGrpSpPr/>
            <p:nvPr/>
          </p:nvGrpSpPr>
          <p:grpSpPr>
            <a:xfrm>
              <a:off x="5746051" y="2969418"/>
              <a:ext cx="701897" cy="918019"/>
              <a:chOff x="5746051" y="2969418"/>
              <a:chExt cx="701897" cy="918019"/>
            </a:xfrm>
            <a:grpFill/>
          </p:grpSpPr>
          <p:sp>
            <p:nvSpPr>
              <p:cNvPr id="10" name="Freeform: Shape 9">
                <a:extLst>
                  <a:ext uri="{FF2B5EF4-FFF2-40B4-BE49-F238E27FC236}">
                    <a16:creationId xmlns:a16="http://schemas.microsoft.com/office/drawing/2014/main" id="{C02B29CB-2CE7-2F07-9094-9BD4C5820D92}"/>
                  </a:ext>
                </a:extLst>
              </p:cNvPr>
              <p:cNvSpPr/>
              <p:nvPr/>
            </p:nvSpPr>
            <p:spPr>
              <a:xfrm>
                <a:off x="6035134" y="2969418"/>
                <a:ext cx="216027" cy="216027"/>
              </a:xfrm>
              <a:custGeom>
                <a:avLst/>
                <a:gdLst>
                  <a:gd name="connsiteX0" fmla="*/ 160020 w 216027"/>
                  <a:gd name="connsiteY0" fmla="*/ 216027 h 216027"/>
                  <a:gd name="connsiteX1" fmla="*/ 56007 w 216027"/>
                  <a:gd name="connsiteY1" fmla="*/ 216027 h 216027"/>
                  <a:gd name="connsiteX2" fmla="*/ 0 w 216027"/>
                  <a:gd name="connsiteY2" fmla="*/ 160020 h 216027"/>
                  <a:gd name="connsiteX3" fmla="*/ 0 w 216027"/>
                  <a:gd name="connsiteY3" fmla="*/ 56007 h 216027"/>
                  <a:gd name="connsiteX4" fmla="*/ 56007 w 216027"/>
                  <a:gd name="connsiteY4" fmla="*/ 0 h 216027"/>
                  <a:gd name="connsiteX5" fmla="*/ 160020 w 216027"/>
                  <a:gd name="connsiteY5" fmla="*/ 0 h 216027"/>
                  <a:gd name="connsiteX6" fmla="*/ 216027 w 216027"/>
                  <a:gd name="connsiteY6" fmla="*/ 56007 h 216027"/>
                  <a:gd name="connsiteX7" fmla="*/ 216027 w 216027"/>
                  <a:gd name="connsiteY7" fmla="*/ 160020 h 216027"/>
                  <a:gd name="connsiteX8" fmla="*/ 160020 w 216027"/>
                  <a:gd name="connsiteY8" fmla="*/ 216027 h 216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027" h="216027">
                    <a:moveTo>
                      <a:pt x="160020" y="216027"/>
                    </a:moveTo>
                    <a:lnTo>
                      <a:pt x="56007" y="216027"/>
                    </a:lnTo>
                    <a:cubicBezTo>
                      <a:pt x="25051" y="216027"/>
                      <a:pt x="0" y="190976"/>
                      <a:pt x="0" y="160020"/>
                    </a:cubicBezTo>
                    <a:lnTo>
                      <a:pt x="0" y="56007"/>
                    </a:lnTo>
                    <a:cubicBezTo>
                      <a:pt x="0" y="25146"/>
                      <a:pt x="25051" y="0"/>
                      <a:pt x="56007" y="0"/>
                    </a:cubicBezTo>
                    <a:lnTo>
                      <a:pt x="160020" y="0"/>
                    </a:lnTo>
                    <a:cubicBezTo>
                      <a:pt x="190976" y="0"/>
                      <a:pt x="216027" y="25051"/>
                      <a:pt x="216027" y="56007"/>
                    </a:cubicBezTo>
                    <a:lnTo>
                      <a:pt x="216027" y="160020"/>
                    </a:lnTo>
                    <a:cubicBezTo>
                      <a:pt x="216027" y="190976"/>
                      <a:pt x="190976" y="216027"/>
                      <a:pt x="160020" y="216027"/>
                    </a:cubicBezTo>
                  </a:path>
                </a:pathLst>
              </a:custGeom>
              <a:grpFill/>
              <a:ln w="9525"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E24E7817-38A5-EE28-751F-9BEB08DA1DA8}"/>
                  </a:ext>
                </a:extLst>
              </p:cNvPr>
              <p:cNvSpPr/>
              <p:nvPr/>
            </p:nvSpPr>
            <p:spPr>
              <a:xfrm>
                <a:off x="5746051" y="3175730"/>
                <a:ext cx="242982" cy="242982"/>
              </a:xfrm>
              <a:custGeom>
                <a:avLst/>
                <a:gdLst>
                  <a:gd name="connsiteX0" fmla="*/ 180023 w 242982"/>
                  <a:gd name="connsiteY0" fmla="*/ 242983 h 242982"/>
                  <a:gd name="connsiteX1" fmla="*/ 62960 w 242982"/>
                  <a:gd name="connsiteY1" fmla="*/ 242983 h 242982"/>
                  <a:gd name="connsiteX2" fmla="*/ 0 w 242982"/>
                  <a:gd name="connsiteY2" fmla="*/ 180023 h 242982"/>
                  <a:gd name="connsiteX3" fmla="*/ 0 w 242982"/>
                  <a:gd name="connsiteY3" fmla="*/ 62960 h 242982"/>
                  <a:gd name="connsiteX4" fmla="*/ 62960 w 242982"/>
                  <a:gd name="connsiteY4" fmla="*/ 0 h 242982"/>
                  <a:gd name="connsiteX5" fmla="*/ 180023 w 242982"/>
                  <a:gd name="connsiteY5" fmla="*/ 0 h 242982"/>
                  <a:gd name="connsiteX6" fmla="*/ 242983 w 242982"/>
                  <a:gd name="connsiteY6" fmla="*/ 62960 h 242982"/>
                  <a:gd name="connsiteX7" fmla="*/ 242983 w 242982"/>
                  <a:gd name="connsiteY7" fmla="*/ 180023 h 242982"/>
                  <a:gd name="connsiteX8" fmla="*/ 180023 w 242982"/>
                  <a:gd name="connsiteY8" fmla="*/ 242983 h 242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82" h="242982">
                    <a:moveTo>
                      <a:pt x="180023" y="242983"/>
                    </a:moveTo>
                    <a:lnTo>
                      <a:pt x="62960" y="242983"/>
                    </a:lnTo>
                    <a:cubicBezTo>
                      <a:pt x="28194" y="242983"/>
                      <a:pt x="0" y="214884"/>
                      <a:pt x="0" y="180023"/>
                    </a:cubicBezTo>
                    <a:lnTo>
                      <a:pt x="0" y="62960"/>
                    </a:lnTo>
                    <a:cubicBezTo>
                      <a:pt x="0" y="28194"/>
                      <a:pt x="28194" y="0"/>
                      <a:pt x="62960" y="0"/>
                    </a:cubicBezTo>
                    <a:lnTo>
                      <a:pt x="180023" y="0"/>
                    </a:lnTo>
                    <a:cubicBezTo>
                      <a:pt x="214789" y="0"/>
                      <a:pt x="242983" y="28194"/>
                      <a:pt x="242983" y="62960"/>
                    </a:cubicBezTo>
                    <a:lnTo>
                      <a:pt x="242983" y="180023"/>
                    </a:lnTo>
                    <a:cubicBezTo>
                      <a:pt x="242983" y="214884"/>
                      <a:pt x="214789" y="242983"/>
                      <a:pt x="180023" y="242983"/>
                    </a:cubicBezTo>
                  </a:path>
                </a:pathLst>
              </a:custGeom>
              <a:grpFill/>
              <a:ln w="9525"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CFB4D2F9-548F-CD67-8BE5-031DCCF218CE}"/>
                  </a:ext>
                </a:extLst>
              </p:cNvPr>
              <p:cNvSpPr/>
              <p:nvPr/>
            </p:nvSpPr>
            <p:spPr>
              <a:xfrm>
                <a:off x="5805010" y="3513105"/>
                <a:ext cx="148399" cy="148494"/>
              </a:xfrm>
              <a:custGeom>
                <a:avLst/>
                <a:gdLst>
                  <a:gd name="connsiteX0" fmla="*/ 109918 w 148399"/>
                  <a:gd name="connsiteY0" fmla="*/ 148495 h 148494"/>
                  <a:gd name="connsiteX1" fmla="*/ 38481 w 148399"/>
                  <a:gd name="connsiteY1" fmla="*/ 148495 h 148494"/>
                  <a:gd name="connsiteX2" fmla="*/ 0 w 148399"/>
                  <a:gd name="connsiteY2" fmla="*/ 110014 h 148494"/>
                  <a:gd name="connsiteX3" fmla="*/ 0 w 148399"/>
                  <a:gd name="connsiteY3" fmla="*/ 38576 h 148494"/>
                  <a:gd name="connsiteX4" fmla="*/ 38481 w 148399"/>
                  <a:gd name="connsiteY4" fmla="*/ 0 h 148494"/>
                  <a:gd name="connsiteX5" fmla="*/ 109918 w 148399"/>
                  <a:gd name="connsiteY5" fmla="*/ 0 h 148494"/>
                  <a:gd name="connsiteX6" fmla="*/ 148399 w 148399"/>
                  <a:gd name="connsiteY6" fmla="*/ 38576 h 148494"/>
                  <a:gd name="connsiteX7" fmla="*/ 148399 w 148399"/>
                  <a:gd name="connsiteY7" fmla="*/ 110014 h 148494"/>
                  <a:gd name="connsiteX8" fmla="*/ 109918 w 148399"/>
                  <a:gd name="connsiteY8" fmla="*/ 148495 h 148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399" h="148494">
                    <a:moveTo>
                      <a:pt x="109918" y="148495"/>
                    </a:moveTo>
                    <a:lnTo>
                      <a:pt x="38481" y="148495"/>
                    </a:lnTo>
                    <a:cubicBezTo>
                      <a:pt x="17240" y="148495"/>
                      <a:pt x="0" y="131254"/>
                      <a:pt x="0" y="110014"/>
                    </a:cubicBezTo>
                    <a:lnTo>
                      <a:pt x="0" y="38576"/>
                    </a:lnTo>
                    <a:cubicBezTo>
                      <a:pt x="0" y="17240"/>
                      <a:pt x="17240" y="0"/>
                      <a:pt x="38481" y="0"/>
                    </a:cubicBezTo>
                    <a:lnTo>
                      <a:pt x="109918" y="0"/>
                    </a:lnTo>
                    <a:cubicBezTo>
                      <a:pt x="131159" y="0"/>
                      <a:pt x="148399" y="17240"/>
                      <a:pt x="148399" y="38576"/>
                    </a:cubicBezTo>
                    <a:lnTo>
                      <a:pt x="148399" y="110014"/>
                    </a:lnTo>
                    <a:cubicBezTo>
                      <a:pt x="148399" y="131350"/>
                      <a:pt x="131159" y="148495"/>
                      <a:pt x="109918" y="148495"/>
                    </a:cubicBezTo>
                  </a:path>
                </a:pathLst>
              </a:custGeom>
              <a:grpFill/>
              <a:ln w="9525"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3E640607-E51A-4877-EA85-40448796B54E}"/>
                  </a:ext>
                </a:extLst>
              </p:cNvPr>
              <p:cNvSpPr/>
              <p:nvPr/>
            </p:nvSpPr>
            <p:spPr>
              <a:xfrm>
                <a:off x="5976841" y="3711987"/>
                <a:ext cx="175545" cy="175450"/>
              </a:xfrm>
              <a:custGeom>
                <a:avLst/>
                <a:gdLst>
                  <a:gd name="connsiteX0" fmla="*/ 130016 w 175545"/>
                  <a:gd name="connsiteY0" fmla="*/ 175450 h 175450"/>
                  <a:gd name="connsiteX1" fmla="*/ 45529 w 175545"/>
                  <a:gd name="connsiteY1" fmla="*/ 175450 h 175450"/>
                  <a:gd name="connsiteX2" fmla="*/ 0 w 175545"/>
                  <a:gd name="connsiteY2" fmla="*/ 130016 h 175450"/>
                  <a:gd name="connsiteX3" fmla="*/ 0 w 175545"/>
                  <a:gd name="connsiteY3" fmla="*/ 45529 h 175450"/>
                  <a:gd name="connsiteX4" fmla="*/ 45529 w 175545"/>
                  <a:gd name="connsiteY4" fmla="*/ 0 h 175450"/>
                  <a:gd name="connsiteX5" fmla="*/ 130016 w 175545"/>
                  <a:gd name="connsiteY5" fmla="*/ 0 h 175450"/>
                  <a:gd name="connsiteX6" fmla="*/ 175546 w 175545"/>
                  <a:gd name="connsiteY6" fmla="*/ 45529 h 175450"/>
                  <a:gd name="connsiteX7" fmla="*/ 175546 w 175545"/>
                  <a:gd name="connsiteY7" fmla="*/ 130016 h 175450"/>
                  <a:gd name="connsiteX8" fmla="*/ 130016 w 175545"/>
                  <a:gd name="connsiteY8" fmla="*/ 175450 h 175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545" h="175450">
                    <a:moveTo>
                      <a:pt x="130016" y="175450"/>
                    </a:moveTo>
                    <a:lnTo>
                      <a:pt x="45529" y="175450"/>
                    </a:lnTo>
                    <a:cubicBezTo>
                      <a:pt x="20383" y="175450"/>
                      <a:pt x="0" y="155162"/>
                      <a:pt x="0" y="130016"/>
                    </a:cubicBezTo>
                    <a:lnTo>
                      <a:pt x="0" y="45529"/>
                    </a:lnTo>
                    <a:cubicBezTo>
                      <a:pt x="0" y="20383"/>
                      <a:pt x="20383" y="0"/>
                      <a:pt x="45529" y="0"/>
                    </a:cubicBezTo>
                    <a:lnTo>
                      <a:pt x="130016" y="0"/>
                    </a:lnTo>
                    <a:cubicBezTo>
                      <a:pt x="155162" y="0"/>
                      <a:pt x="175546" y="20288"/>
                      <a:pt x="175546" y="45529"/>
                    </a:cubicBezTo>
                    <a:lnTo>
                      <a:pt x="175546" y="130016"/>
                    </a:lnTo>
                    <a:cubicBezTo>
                      <a:pt x="175546" y="155162"/>
                      <a:pt x="155162" y="175450"/>
                      <a:pt x="130016" y="175450"/>
                    </a:cubicBezTo>
                  </a:path>
                </a:pathLst>
              </a:custGeom>
              <a:grpFill/>
              <a:ln w="9525"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0D8A36CC-8643-4C77-D340-0AC3B78C3CB6}"/>
                  </a:ext>
                </a:extLst>
              </p:cNvPr>
              <p:cNvSpPr/>
              <p:nvPr/>
            </p:nvSpPr>
            <p:spPr>
              <a:xfrm>
                <a:off x="6326409" y="3106578"/>
                <a:ext cx="121538" cy="121443"/>
              </a:xfrm>
              <a:custGeom>
                <a:avLst/>
                <a:gdLst>
                  <a:gd name="connsiteX0" fmla="*/ 90106 w 121538"/>
                  <a:gd name="connsiteY0" fmla="*/ 121444 h 121443"/>
                  <a:gd name="connsiteX1" fmla="*/ 31528 w 121538"/>
                  <a:gd name="connsiteY1" fmla="*/ 121444 h 121443"/>
                  <a:gd name="connsiteX2" fmla="*/ 0 w 121538"/>
                  <a:gd name="connsiteY2" fmla="*/ 90011 h 121443"/>
                  <a:gd name="connsiteX3" fmla="*/ 0 w 121538"/>
                  <a:gd name="connsiteY3" fmla="*/ 31528 h 121443"/>
                  <a:gd name="connsiteX4" fmla="*/ 31528 w 121538"/>
                  <a:gd name="connsiteY4" fmla="*/ 0 h 121443"/>
                  <a:gd name="connsiteX5" fmla="*/ 90106 w 121538"/>
                  <a:gd name="connsiteY5" fmla="*/ 0 h 121443"/>
                  <a:gd name="connsiteX6" fmla="*/ 121539 w 121538"/>
                  <a:gd name="connsiteY6" fmla="*/ 31528 h 121443"/>
                  <a:gd name="connsiteX7" fmla="*/ 121539 w 121538"/>
                  <a:gd name="connsiteY7" fmla="*/ 90011 h 121443"/>
                  <a:gd name="connsiteX8" fmla="*/ 90106 w 121538"/>
                  <a:gd name="connsiteY8" fmla="*/ 121444 h 121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538" h="121443">
                    <a:moveTo>
                      <a:pt x="90106" y="121444"/>
                    </a:moveTo>
                    <a:lnTo>
                      <a:pt x="31528" y="121444"/>
                    </a:lnTo>
                    <a:cubicBezTo>
                      <a:pt x="14097" y="121444"/>
                      <a:pt x="0" y="107347"/>
                      <a:pt x="0" y="90011"/>
                    </a:cubicBezTo>
                    <a:lnTo>
                      <a:pt x="0" y="31528"/>
                    </a:lnTo>
                    <a:cubicBezTo>
                      <a:pt x="0" y="14097"/>
                      <a:pt x="14097" y="0"/>
                      <a:pt x="31528" y="0"/>
                    </a:cubicBezTo>
                    <a:lnTo>
                      <a:pt x="90106" y="0"/>
                    </a:lnTo>
                    <a:cubicBezTo>
                      <a:pt x="107537" y="0"/>
                      <a:pt x="121539" y="14097"/>
                      <a:pt x="121539" y="31528"/>
                    </a:cubicBezTo>
                    <a:lnTo>
                      <a:pt x="121539" y="90011"/>
                    </a:lnTo>
                    <a:cubicBezTo>
                      <a:pt x="121539" y="107347"/>
                      <a:pt x="107442" y="121444"/>
                      <a:pt x="90106" y="121444"/>
                    </a:cubicBezTo>
                  </a:path>
                </a:pathLst>
              </a:custGeom>
              <a:grpFill/>
              <a:ln w="9525"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F8C253DD-FC86-BBE6-F49B-83D602ECF0E5}"/>
                  </a:ext>
                </a:extLst>
              </p:cNvPr>
              <p:cNvSpPr/>
              <p:nvPr/>
            </p:nvSpPr>
            <p:spPr>
              <a:xfrm>
                <a:off x="6063233" y="3305556"/>
                <a:ext cx="336708" cy="336613"/>
              </a:xfrm>
              <a:custGeom>
                <a:avLst/>
                <a:gdLst>
                  <a:gd name="connsiteX0" fmla="*/ 336614 w 336708"/>
                  <a:gd name="connsiteY0" fmla="*/ 158496 h 336613"/>
                  <a:gd name="connsiteX1" fmla="*/ 168973 w 336708"/>
                  <a:gd name="connsiteY1" fmla="*/ 0 h 336613"/>
                  <a:gd name="connsiteX2" fmla="*/ 0 w 336708"/>
                  <a:gd name="connsiteY2" fmla="*/ 167640 h 336613"/>
                  <a:gd name="connsiteX3" fmla="*/ 168973 w 336708"/>
                  <a:gd name="connsiteY3" fmla="*/ 336613 h 336613"/>
                  <a:gd name="connsiteX4" fmla="*/ 285750 w 336708"/>
                  <a:gd name="connsiteY4" fmla="*/ 288988 h 336613"/>
                  <a:gd name="connsiteX5" fmla="*/ 295561 w 336708"/>
                  <a:gd name="connsiteY5" fmla="*/ 268129 h 336613"/>
                  <a:gd name="connsiteX6" fmla="*/ 267462 w 336708"/>
                  <a:gd name="connsiteY6" fmla="*/ 240125 h 336613"/>
                  <a:gd name="connsiteX7" fmla="*/ 245269 w 336708"/>
                  <a:gd name="connsiteY7" fmla="*/ 251174 h 336613"/>
                  <a:gd name="connsiteX8" fmla="*/ 168973 w 336708"/>
                  <a:gd name="connsiteY8" fmla="*/ 280511 h 336613"/>
                  <a:gd name="connsiteX9" fmla="*/ 57436 w 336708"/>
                  <a:gd name="connsiteY9" fmla="*/ 188595 h 336613"/>
                  <a:gd name="connsiteX10" fmla="*/ 309277 w 336708"/>
                  <a:gd name="connsiteY10" fmla="*/ 188595 h 336613"/>
                  <a:gd name="connsiteX11" fmla="*/ 309848 w 336708"/>
                  <a:gd name="connsiteY11" fmla="*/ 188595 h 336613"/>
                  <a:gd name="connsiteX12" fmla="*/ 310610 w 336708"/>
                  <a:gd name="connsiteY12" fmla="*/ 188595 h 336613"/>
                  <a:gd name="connsiteX13" fmla="*/ 312039 w 336708"/>
                  <a:gd name="connsiteY13" fmla="*/ 188309 h 336613"/>
                  <a:gd name="connsiteX14" fmla="*/ 314897 w 336708"/>
                  <a:gd name="connsiteY14" fmla="*/ 187738 h 336613"/>
                  <a:gd name="connsiteX15" fmla="*/ 336709 w 336708"/>
                  <a:gd name="connsiteY15" fmla="*/ 158591 h 336613"/>
                  <a:gd name="connsiteX16" fmla="*/ 168973 w 336708"/>
                  <a:gd name="connsiteY16" fmla="*/ 55435 h 336613"/>
                  <a:gd name="connsiteX17" fmla="*/ 275939 w 336708"/>
                  <a:gd name="connsiteY17" fmla="*/ 133160 h 336613"/>
                  <a:gd name="connsiteX18" fmla="*/ 61341 w 336708"/>
                  <a:gd name="connsiteY18" fmla="*/ 133160 h 336613"/>
                  <a:gd name="connsiteX19" fmla="*/ 168973 w 336708"/>
                  <a:gd name="connsiteY19" fmla="*/ 55435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6708" h="336613">
                    <a:moveTo>
                      <a:pt x="336614" y="158496"/>
                    </a:moveTo>
                    <a:cubicBezTo>
                      <a:pt x="335280" y="73057"/>
                      <a:pt x="258985" y="0"/>
                      <a:pt x="168973" y="0"/>
                    </a:cubicBezTo>
                    <a:cubicBezTo>
                      <a:pt x="78962" y="0"/>
                      <a:pt x="0" y="75057"/>
                      <a:pt x="0" y="167640"/>
                    </a:cubicBezTo>
                    <a:cubicBezTo>
                      <a:pt x="0" y="260223"/>
                      <a:pt x="74962" y="336613"/>
                      <a:pt x="168973" y="336613"/>
                    </a:cubicBezTo>
                    <a:cubicBezTo>
                      <a:pt x="214027" y="336613"/>
                      <a:pt x="255746" y="318992"/>
                      <a:pt x="285750" y="288988"/>
                    </a:cubicBezTo>
                    <a:cubicBezTo>
                      <a:pt x="291656" y="283750"/>
                      <a:pt x="295561" y="275939"/>
                      <a:pt x="295561" y="268129"/>
                    </a:cubicBezTo>
                    <a:cubicBezTo>
                      <a:pt x="295561" y="253175"/>
                      <a:pt x="282512" y="240125"/>
                      <a:pt x="267462" y="240125"/>
                    </a:cubicBezTo>
                    <a:cubicBezTo>
                      <a:pt x="258985" y="240125"/>
                      <a:pt x="251174" y="245364"/>
                      <a:pt x="245269" y="251174"/>
                    </a:cubicBezTo>
                    <a:cubicBezTo>
                      <a:pt x="226314" y="271367"/>
                      <a:pt x="198310" y="280511"/>
                      <a:pt x="168973" y="280511"/>
                    </a:cubicBezTo>
                    <a:cubicBezTo>
                      <a:pt x="112871" y="280511"/>
                      <a:pt x="67246" y="242030"/>
                      <a:pt x="57436" y="188595"/>
                    </a:cubicBezTo>
                    <a:lnTo>
                      <a:pt x="309277" y="188595"/>
                    </a:lnTo>
                    <a:cubicBezTo>
                      <a:pt x="309277" y="188595"/>
                      <a:pt x="309658" y="188595"/>
                      <a:pt x="309848" y="188595"/>
                    </a:cubicBezTo>
                    <a:lnTo>
                      <a:pt x="310610" y="188595"/>
                    </a:lnTo>
                    <a:cubicBezTo>
                      <a:pt x="310610" y="188595"/>
                      <a:pt x="311563" y="188404"/>
                      <a:pt x="312039" y="188309"/>
                    </a:cubicBezTo>
                    <a:cubicBezTo>
                      <a:pt x="312991" y="188214"/>
                      <a:pt x="313944" y="188023"/>
                      <a:pt x="314897" y="187738"/>
                    </a:cubicBezTo>
                    <a:cubicBezTo>
                      <a:pt x="326803" y="184499"/>
                      <a:pt x="336709" y="173165"/>
                      <a:pt x="336709" y="158591"/>
                    </a:cubicBezTo>
                    <a:close/>
                    <a:moveTo>
                      <a:pt x="168973" y="55435"/>
                    </a:moveTo>
                    <a:cubicBezTo>
                      <a:pt x="219551" y="55435"/>
                      <a:pt x="261556" y="87916"/>
                      <a:pt x="275939" y="133160"/>
                    </a:cubicBezTo>
                    <a:lnTo>
                      <a:pt x="61341" y="133160"/>
                    </a:lnTo>
                    <a:cubicBezTo>
                      <a:pt x="75724" y="87916"/>
                      <a:pt x="117729" y="55435"/>
                      <a:pt x="168973" y="55435"/>
                    </a:cubicBezTo>
                    <a:close/>
                  </a:path>
                </a:pathLst>
              </a:custGeom>
              <a:grpFill/>
              <a:ln w="9525" cap="flat">
                <a:noFill/>
                <a:prstDash val="solid"/>
                <a:miter/>
              </a:ln>
            </p:spPr>
            <p:txBody>
              <a:bodyPr rtlCol="0" anchor="ctr"/>
              <a:lstStyle/>
              <a:p>
                <a:endParaRPr lang="en-GB"/>
              </a:p>
            </p:txBody>
          </p:sp>
        </p:grpSp>
        <p:grpSp>
          <p:nvGrpSpPr>
            <p:cNvPr id="7" name="Graphic 28">
              <a:extLst>
                <a:ext uri="{FF2B5EF4-FFF2-40B4-BE49-F238E27FC236}">
                  <a16:creationId xmlns:a16="http://schemas.microsoft.com/office/drawing/2014/main" id="{FB88ABE4-68B7-199F-70D1-EB477A21322C}"/>
                </a:ext>
              </a:extLst>
            </p:cNvPr>
            <p:cNvGrpSpPr/>
            <p:nvPr/>
          </p:nvGrpSpPr>
          <p:grpSpPr>
            <a:xfrm>
              <a:off x="6399751" y="3580923"/>
              <a:ext cx="62769" cy="60769"/>
              <a:chOff x="6399751" y="3580923"/>
              <a:chExt cx="62769" cy="60769"/>
            </a:xfrm>
            <a:grpFill/>
          </p:grpSpPr>
          <p:sp>
            <p:nvSpPr>
              <p:cNvPr id="8" name="Freeform: Shape 7">
                <a:extLst>
                  <a:ext uri="{FF2B5EF4-FFF2-40B4-BE49-F238E27FC236}">
                    <a16:creationId xmlns:a16="http://schemas.microsoft.com/office/drawing/2014/main" id="{43E2E985-625F-07D0-7C89-0763F715083A}"/>
                  </a:ext>
                </a:extLst>
              </p:cNvPr>
              <p:cNvSpPr/>
              <p:nvPr/>
            </p:nvSpPr>
            <p:spPr>
              <a:xfrm>
                <a:off x="6399751" y="3580923"/>
                <a:ext cx="62769" cy="60769"/>
              </a:xfrm>
              <a:custGeom>
                <a:avLst/>
                <a:gdLst>
                  <a:gd name="connsiteX0" fmla="*/ 31337 w 62769"/>
                  <a:gd name="connsiteY0" fmla="*/ 0 h 60769"/>
                  <a:gd name="connsiteX1" fmla="*/ 0 w 62769"/>
                  <a:gd name="connsiteY1" fmla="*/ 30385 h 60769"/>
                  <a:gd name="connsiteX2" fmla="*/ 31337 w 62769"/>
                  <a:gd name="connsiteY2" fmla="*/ 60770 h 60769"/>
                  <a:gd name="connsiteX3" fmla="*/ 62770 w 62769"/>
                  <a:gd name="connsiteY3" fmla="*/ 30385 h 60769"/>
                  <a:gd name="connsiteX4" fmla="*/ 31337 w 62769"/>
                  <a:gd name="connsiteY4" fmla="*/ 0 h 60769"/>
                  <a:gd name="connsiteX5" fmla="*/ 57245 w 62769"/>
                  <a:gd name="connsiteY5" fmla="*/ 30290 h 60769"/>
                  <a:gd name="connsiteX6" fmla="*/ 31337 w 62769"/>
                  <a:gd name="connsiteY6" fmla="*/ 54864 h 60769"/>
                  <a:gd name="connsiteX7" fmla="*/ 6001 w 62769"/>
                  <a:gd name="connsiteY7" fmla="*/ 30290 h 60769"/>
                  <a:gd name="connsiteX8" fmla="*/ 31337 w 62769"/>
                  <a:gd name="connsiteY8" fmla="*/ 5715 h 60769"/>
                  <a:gd name="connsiteX9" fmla="*/ 57245 w 62769"/>
                  <a:gd name="connsiteY9" fmla="*/ 30290 h 60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769" h="60769">
                    <a:moveTo>
                      <a:pt x="31337" y="0"/>
                    </a:moveTo>
                    <a:cubicBezTo>
                      <a:pt x="14383" y="0"/>
                      <a:pt x="0" y="13907"/>
                      <a:pt x="0" y="30385"/>
                    </a:cubicBezTo>
                    <a:cubicBezTo>
                      <a:pt x="0" y="46863"/>
                      <a:pt x="14383" y="60770"/>
                      <a:pt x="31337" y="60770"/>
                    </a:cubicBezTo>
                    <a:cubicBezTo>
                      <a:pt x="48292" y="60770"/>
                      <a:pt x="62770" y="47149"/>
                      <a:pt x="62770" y="30385"/>
                    </a:cubicBezTo>
                    <a:cubicBezTo>
                      <a:pt x="62770" y="13621"/>
                      <a:pt x="48673" y="0"/>
                      <a:pt x="31337" y="0"/>
                    </a:cubicBezTo>
                    <a:close/>
                    <a:moveTo>
                      <a:pt x="57245" y="30290"/>
                    </a:moveTo>
                    <a:cubicBezTo>
                      <a:pt x="57245" y="43815"/>
                      <a:pt x="45625" y="54864"/>
                      <a:pt x="31337" y="54864"/>
                    </a:cubicBezTo>
                    <a:cubicBezTo>
                      <a:pt x="17050" y="54864"/>
                      <a:pt x="6001" y="43815"/>
                      <a:pt x="6001" y="30290"/>
                    </a:cubicBezTo>
                    <a:cubicBezTo>
                      <a:pt x="6001" y="16764"/>
                      <a:pt x="17335" y="5715"/>
                      <a:pt x="31337" y="5715"/>
                    </a:cubicBezTo>
                    <a:cubicBezTo>
                      <a:pt x="45339" y="5715"/>
                      <a:pt x="57245" y="16764"/>
                      <a:pt x="57245" y="30290"/>
                    </a:cubicBezTo>
                    <a:close/>
                  </a:path>
                </a:pathLst>
              </a:custGeom>
              <a:grpFill/>
              <a:ln w="9525"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DD104B80-7627-FFDF-0492-2BEBD60B4D8E}"/>
                  </a:ext>
                </a:extLst>
              </p:cNvPr>
              <p:cNvSpPr/>
              <p:nvPr/>
            </p:nvSpPr>
            <p:spPr>
              <a:xfrm>
                <a:off x="6421659" y="3593020"/>
                <a:ext cx="20097" cy="36099"/>
              </a:xfrm>
              <a:custGeom>
                <a:avLst/>
                <a:gdLst>
                  <a:gd name="connsiteX0" fmla="*/ 14573 w 20097"/>
                  <a:gd name="connsiteY0" fmla="*/ 21050 h 36099"/>
                  <a:gd name="connsiteX1" fmla="*/ 20002 w 20097"/>
                  <a:gd name="connsiteY1" fmla="*/ 11144 h 36099"/>
                  <a:gd name="connsiteX2" fmla="*/ 8763 w 20097"/>
                  <a:gd name="connsiteY2" fmla="*/ 0 h 36099"/>
                  <a:gd name="connsiteX3" fmla="*/ 4286 w 20097"/>
                  <a:gd name="connsiteY3" fmla="*/ 0 h 36099"/>
                  <a:gd name="connsiteX4" fmla="*/ 0 w 20097"/>
                  <a:gd name="connsiteY4" fmla="*/ 4572 h 36099"/>
                  <a:gd name="connsiteX5" fmla="*/ 0 w 20097"/>
                  <a:gd name="connsiteY5" fmla="*/ 33052 h 36099"/>
                  <a:gd name="connsiteX6" fmla="*/ 3143 w 20097"/>
                  <a:gd name="connsiteY6" fmla="*/ 36004 h 36099"/>
                  <a:gd name="connsiteX7" fmla="*/ 6191 w 20097"/>
                  <a:gd name="connsiteY7" fmla="*/ 33052 h 36099"/>
                  <a:gd name="connsiteX8" fmla="*/ 6191 w 20097"/>
                  <a:gd name="connsiteY8" fmla="*/ 22479 h 36099"/>
                  <a:gd name="connsiteX9" fmla="*/ 8572 w 20097"/>
                  <a:gd name="connsiteY9" fmla="*/ 22479 h 36099"/>
                  <a:gd name="connsiteX10" fmla="*/ 14192 w 20097"/>
                  <a:gd name="connsiteY10" fmla="*/ 34385 h 36099"/>
                  <a:gd name="connsiteX11" fmla="*/ 16859 w 20097"/>
                  <a:gd name="connsiteY11" fmla="*/ 36100 h 36099"/>
                  <a:gd name="connsiteX12" fmla="*/ 18288 w 20097"/>
                  <a:gd name="connsiteY12" fmla="*/ 35814 h 36099"/>
                  <a:gd name="connsiteX13" fmla="*/ 20098 w 20097"/>
                  <a:gd name="connsiteY13" fmla="*/ 33242 h 36099"/>
                  <a:gd name="connsiteX14" fmla="*/ 19812 w 20097"/>
                  <a:gd name="connsiteY14" fmla="*/ 32004 h 36099"/>
                  <a:gd name="connsiteX15" fmla="*/ 14669 w 20097"/>
                  <a:gd name="connsiteY15" fmla="*/ 21050 h 36099"/>
                  <a:gd name="connsiteX16" fmla="*/ 13716 w 20097"/>
                  <a:gd name="connsiteY16" fmla="*/ 11144 h 36099"/>
                  <a:gd name="connsiteX17" fmla="*/ 8763 w 20097"/>
                  <a:gd name="connsiteY17" fmla="*/ 16478 h 36099"/>
                  <a:gd name="connsiteX18" fmla="*/ 6096 w 20097"/>
                  <a:gd name="connsiteY18" fmla="*/ 16478 h 36099"/>
                  <a:gd name="connsiteX19" fmla="*/ 6096 w 20097"/>
                  <a:gd name="connsiteY19" fmla="*/ 6001 h 36099"/>
                  <a:gd name="connsiteX20" fmla="*/ 8763 w 20097"/>
                  <a:gd name="connsiteY20" fmla="*/ 6001 h 36099"/>
                  <a:gd name="connsiteX21" fmla="*/ 13716 w 20097"/>
                  <a:gd name="connsiteY21" fmla="*/ 11144 h 36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097" h="36099">
                    <a:moveTo>
                      <a:pt x="14573" y="21050"/>
                    </a:moveTo>
                    <a:cubicBezTo>
                      <a:pt x="18002" y="18955"/>
                      <a:pt x="20002" y="15335"/>
                      <a:pt x="20002" y="11144"/>
                    </a:cubicBezTo>
                    <a:cubicBezTo>
                      <a:pt x="20002" y="4763"/>
                      <a:pt x="15145" y="0"/>
                      <a:pt x="8763" y="0"/>
                    </a:cubicBezTo>
                    <a:lnTo>
                      <a:pt x="4286" y="0"/>
                    </a:lnTo>
                    <a:cubicBezTo>
                      <a:pt x="1810" y="0"/>
                      <a:pt x="0" y="1905"/>
                      <a:pt x="0" y="4572"/>
                    </a:cubicBezTo>
                    <a:lnTo>
                      <a:pt x="0" y="33052"/>
                    </a:lnTo>
                    <a:cubicBezTo>
                      <a:pt x="0" y="34671"/>
                      <a:pt x="1429" y="36004"/>
                      <a:pt x="3143" y="36004"/>
                    </a:cubicBezTo>
                    <a:cubicBezTo>
                      <a:pt x="4858" y="36004"/>
                      <a:pt x="6191" y="34671"/>
                      <a:pt x="6191" y="33052"/>
                    </a:cubicBezTo>
                    <a:lnTo>
                      <a:pt x="6191" y="22479"/>
                    </a:lnTo>
                    <a:lnTo>
                      <a:pt x="8572" y="22479"/>
                    </a:lnTo>
                    <a:lnTo>
                      <a:pt x="14192" y="34385"/>
                    </a:lnTo>
                    <a:cubicBezTo>
                      <a:pt x="14669" y="35433"/>
                      <a:pt x="15716" y="36100"/>
                      <a:pt x="16859" y="36100"/>
                    </a:cubicBezTo>
                    <a:cubicBezTo>
                      <a:pt x="17335" y="36100"/>
                      <a:pt x="17907" y="36004"/>
                      <a:pt x="18288" y="35814"/>
                    </a:cubicBezTo>
                    <a:cubicBezTo>
                      <a:pt x="19431" y="35338"/>
                      <a:pt x="20098" y="34385"/>
                      <a:pt x="20098" y="33242"/>
                    </a:cubicBezTo>
                    <a:cubicBezTo>
                      <a:pt x="20098" y="32861"/>
                      <a:pt x="20098" y="32480"/>
                      <a:pt x="19812" y="32004"/>
                    </a:cubicBezTo>
                    <a:lnTo>
                      <a:pt x="14669" y="21050"/>
                    </a:lnTo>
                    <a:close/>
                    <a:moveTo>
                      <a:pt x="13716" y="11144"/>
                    </a:moveTo>
                    <a:cubicBezTo>
                      <a:pt x="13716" y="11144"/>
                      <a:pt x="13716" y="16478"/>
                      <a:pt x="8763" y="16478"/>
                    </a:cubicBezTo>
                    <a:lnTo>
                      <a:pt x="6096" y="16478"/>
                    </a:lnTo>
                    <a:lnTo>
                      <a:pt x="6096" y="6001"/>
                    </a:lnTo>
                    <a:lnTo>
                      <a:pt x="8763" y="6001"/>
                    </a:lnTo>
                    <a:cubicBezTo>
                      <a:pt x="13621" y="6001"/>
                      <a:pt x="13716" y="10954"/>
                      <a:pt x="13716" y="11144"/>
                    </a:cubicBezTo>
                    <a:close/>
                  </a:path>
                </a:pathLst>
              </a:custGeom>
              <a:grpFill/>
              <a:ln w="9525" cap="flat">
                <a:noFill/>
                <a:prstDash val="solid"/>
                <a:miter/>
              </a:ln>
            </p:spPr>
            <p:txBody>
              <a:bodyPr rtlCol="0" anchor="ctr"/>
              <a:lstStyle/>
              <a:p>
                <a:endParaRPr lang="en-GB"/>
              </a:p>
            </p:txBody>
          </p:sp>
        </p:grpSp>
      </p:grpSp>
      <p:pic>
        <p:nvPicPr>
          <p:cNvPr id="26" name="Picture 25" descr="A blue and white spiral&#10;&#10;AI-generated content may be incorrect.">
            <a:extLst>
              <a:ext uri="{FF2B5EF4-FFF2-40B4-BE49-F238E27FC236}">
                <a16:creationId xmlns:a16="http://schemas.microsoft.com/office/drawing/2014/main" id="{923CA8B1-F3B9-6E44-10AB-71EEEFEB525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6524622" y="0"/>
            <a:ext cx="5667377" cy="5781021"/>
          </a:xfrm>
          <a:prstGeom prst="rect">
            <a:avLst/>
          </a:prstGeom>
        </p:spPr>
      </p:pic>
    </p:spTree>
    <p:extLst>
      <p:ext uri="{BB962C8B-B14F-4D97-AF65-F5344CB8AC3E}">
        <p14:creationId xmlns:p14="http://schemas.microsoft.com/office/powerpoint/2010/main" val="3513580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3" pos="363" userDrawn="1">
          <p15:clr>
            <a:srgbClr val="000000"/>
          </p15:clr>
        </p15:guide>
        <p15:guide id="14" pos="7316" userDrawn="1">
          <p15:clr>
            <a:srgbClr val="000000"/>
          </p15:clr>
        </p15:guide>
        <p15:guide id="15" orient="horz" pos="363" userDrawn="1">
          <p15:clr>
            <a:srgbClr val="000000"/>
          </p15:clr>
        </p15:guide>
        <p15:guide id="16" orient="horz" pos="3956" userDrawn="1">
          <p15:clr>
            <a:srgbClr val="00000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Agenda 3">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3BDCCD3-A0F2-E9D4-40F4-B0CD13387BA7}"/>
              </a:ext>
              <a:ext uri="{C183D7F6-B498-43B3-948B-1728B52AA6E4}">
                <adec:decorative xmlns:adec="http://schemas.microsoft.com/office/drawing/2017/decorative" val="1"/>
              </a:ext>
            </a:extLst>
          </p:cNvPr>
          <p:cNvPicPr>
            <a:picLocks noChangeAspect="1"/>
          </p:cNvPicPr>
          <p:nvPr/>
        </p:nvPicPr>
        <p:blipFill>
          <a:blip r:embed="rId2"/>
          <a:srcRect/>
          <a:stretch/>
        </p:blipFill>
        <p:spPr>
          <a:xfrm>
            <a:off x="0" y="0"/>
            <a:ext cx="12192000" cy="6858000"/>
          </a:xfrm>
          <a:prstGeom prst="rect">
            <a:avLst/>
          </a:prstGeom>
          <a:solidFill>
            <a:srgbClr val="436DA9"/>
          </a:solidFill>
        </p:spPr>
      </p:pic>
      <p:sp>
        <p:nvSpPr>
          <p:cNvPr id="6" name="Title 1">
            <a:extLst>
              <a:ext uri="{FF2B5EF4-FFF2-40B4-BE49-F238E27FC236}">
                <a16:creationId xmlns:a16="http://schemas.microsoft.com/office/drawing/2014/main" id="{902B3DDF-BA67-F720-E5E6-A0E248E2782A}"/>
              </a:ext>
            </a:extLst>
          </p:cNvPr>
          <p:cNvSpPr>
            <a:spLocks noGrp="1"/>
          </p:cNvSpPr>
          <p:nvPr>
            <p:ph type="title" hasCustomPrompt="1"/>
          </p:nvPr>
        </p:nvSpPr>
        <p:spPr>
          <a:xfrm>
            <a:off x="576263" y="497682"/>
            <a:ext cx="2452787" cy="782638"/>
          </a:xfrm>
        </p:spPr>
        <p:txBody>
          <a:bodyPr/>
          <a:lstStyle>
            <a:lvl1pPr>
              <a:defRPr sz="4800">
                <a:solidFill>
                  <a:schemeClr val="bg1"/>
                </a:solidFill>
              </a:defRPr>
            </a:lvl1pPr>
          </a:lstStyle>
          <a:p>
            <a:r>
              <a:rPr lang="en-US"/>
              <a:t>Agenda</a:t>
            </a:r>
            <a:endParaRPr lang="en-GB"/>
          </a:p>
        </p:txBody>
      </p:sp>
      <p:sp>
        <p:nvSpPr>
          <p:cNvPr id="36" name="Text Placeholder 23">
            <a:extLst>
              <a:ext uri="{FF2B5EF4-FFF2-40B4-BE49-F238E27FC236}">
                <a16:creationId xmlns:a16="http://schemas.microsoft.com/office/drawing/2014/main" id="{FF65772D-8896-A919-A5DC-F1495D138C4C}"/>
              </a:ext>
            </a:extLst>
          </p:cNvPr>
          <p:cNvSpPr>
            <a:spLocks noGrp="1"/>
          </p:cNvSpPr>
          <p:nvPr>
            <p:ph type="body" sz="quarter" idx="39" hasCustomPrompt="1"/>
          </p:nvPr>
        </p:nvSpPr>
        <p:spPr>
          <a:xfrm>
            <a:off x="3246070" y="287341"/>
            <a:ext cx="2740761" cy="3029078"/>
          </a:xfrm>
          <a:prstGeom prst="roundRect">
            <a:avLst>
              <a:gd name="adj" fmla="val 7713"/>
            </a:avLst>
          </a:prstGeom>
          <a:solidFill>
            <a:schemeClr val="bg1"/>
          </a:solidFill>
        </p:spPr>
        <p:txBody>
          <a:bodyPr lIns="205200" tIns="205200" rIns="205200" bIns="205200">
            <a:noAutofit/>
          </a:bodyPr>
          <a:lstStyle>
            <a:lvl1pPr>
              <a:spcAft>
                <a:spcPts val="900"/>
              </a:spcAft>
              <a:defRPr sz="3600">
                <a:solidFill>
                  <a:schemeClr val="accent1">
                    <a:alpha val="0"/>
                  </a:schemeClr>
                </a:solidFill>
              </a:defRPr>
            </a:lvl1pPr>
            <a:lvl2pPr>
              <a:defRPr sz="2000" b="1">
                <a:solidFill>
                  <a:schemeClr val="accent1"/>
                </a:solidFill>
              </a:defRPr>
            </a:lvl2pPr>
            <a:lvl3pPr marL="0" indent="0">
              <a:buNone/>
              <a:defRPr sz="1600"/>
            </a:lvl3pPr>
            <a:lvl4pPr marL="0" indent="0">
              <a:buNone/>
              <a:defRPr sz="1600"/>
            </a:lvl4pPr>
            <a:lvl5pPr marL="0" indent="0">
              <a:buNone/>
              <a:defRPr sz="1600"/>
            </a:lvl5pPr>
          </a:lstStyle>
          <a:p>
            <a:pPr lvl="0"/>
            <a:r>
              <a:rPr lang="en-GB" dirty="0"/>
              <a:t> </a:t>
            </a:r>
          </a:p>
        </p:txBody>
      </p:sp>
      <p:sp>
        <p:nvSpPr>
          <p:cNvPr id="37" name="Text Placeholder 23">
            <a:extLst>
              <a:ext uri="{FF2B5EF4-FFF2-40B4-BE49-F238E27FC236}">
                <a16:creationId xmlns:a16="http://schemas.microsoft.com/office/drawing/2014/main" id="{5C05C7EC-C5BE-63E7-BEA8-AFEB81973377}"/>
              </a:ext>
            </a:extLst>
          </p:cNvPr>
          <p:cNvSpPr>
            <a:spLocks noGrp="1"/>
          </p:cNvSpPr>
          <p:nvPr>
            <p:ph type="body" sz="quarter" idx="40" hasCustomPrompt="1"/>
          </p:nvPr>
        </p:nvSpPr>
        <p:spPr>
          <a:xfrm>
            <a:off x="6201997" y="287341"/>
            <a:ext cx="2740761" cy="3029078"/>
          </a:xfrm>
          <a:prstGeom prst="roundRect">
            <a:avLst>
              <a:gd name="adj" fmla="val 7713"/>
            </a:avLst>
          </a:prstGeom>
          <a:solidFill>
            <a:schemeClr val="bg1"/>
          </a:solidFill>
        </p:spPr>
        <p:txBody>
          <a:bodyPr lIns="205200" tIns="205200" rIns="205200" bIns="205200">
            <a:noAutofit/>
          </a:bodyPr>
          <a:lstStyle>
            <a:lvl1pPr>
              <a:spcAft>
                <a:spcPts val="900"/>
              </a:spcAft>
              <a:defRPr sz="3600">
                <a:solidFill>
                  <a:schemeClr val="accent1">
                    <a:alpha val="0"/>
                  </a:schemeClr>
                </a:solidFill>
              </a:defRPr>
            </a:lvl1pPr>
            <a:lvl2pPr>
              <a:defRPr sz="2000" b="1">
                <a:solidFill>
                  <a:schemeClr val="accent1"/>
                </a:solidFill>
              </a:defRPr>
            </a:lvl2pPr>
            <a:lvl3pPr marL="0" indent="0">
              <a:buNone/>
              <a:defRPr sz="1600"/>
            </a:lvl3pPr>
            <a:lvl4pPr marL="0" indent="0">
              <a:buNone/>
              <a:defRPr sz="1600"/>
            </a:lvl4pPr>
            <a:lvl5pPr marL="0" indent="0">
              <a:buNone/>
              <a:defRPr sz="1600"/>
            </a:lvl5pPr>
          </a:lstStyle>
          <a:p>
            <a:pPr lvl="0"/>
            <a:r>
              <a:rPr lang="en-GB" dirty="0"/>
              <a:t> </a:t>
            </a:r>
          </a:p>
        </p:txBody>
      </p:sp>
      <p:sp>
        <p:nvSpPr>
          <p:cNvPr id="38" name="Text Placeholder 23">
            <a:extLst>
              <a:ext uri="{FF2B5EF4-FFF2-40B4-BE49-F238E27FC236}">
                <a16:creationId xmlns:a16="http://schemas.microsoft.com/office/drawing/2014/main" id="{D069C1EE-6AA9-DE32-D76A-73006299FBEA}"/>
              </a:ext>
            </a:extLst>
          </p:cNvPr>
          <p:cNvSpPr>
            <a:spLocks noGrp="1"/>
          </p:cNvSpPr>
          <p:nvPr>
            <p:ph type="body" sz="quarter" idx="41" hasCustomPrompt="1"/>
          </p:nvPr>
        </p:nvSpPr>
        <p:spPr>
          <a:xfrm>
            <a:off x="9157924" y="287341"/>
            <a:ext cx="2740761" cy="3029078"/>
          </a:xfrm>
          <a:prstGeom prst="roundRect">
            <a:avLst>
              <a:gd name="adj" fmla="val 7713"/>
            </a:avLst>
          </a:prstGeom>
          <a:solidFill>
            <a:schemeClr val="bg1"/>
          </a:solidFill>
        </p:spPr>
        <p:txBody>
          <a:bodyPr lIns="205200" tIns="205200" rIns="205200" bIns="205200">
            <a:noAutofit/>
          </a:bodyPr>
          <a:lstStyle>
            <a:lvl1pPr>
              <a:spcAft>
                <a:spcPts val="900"/>
              </a:spcAft>
              <a:defRPr sz="3600">
                <a:solidFill>
                  <a:schemeClr val="accent1">
                    <a:alpha val="0"/>
                  </a:schemeClr>
                </a:solidFill>
              </a:defRPr>
            </a:lvl1pPr>
            <a:lvl2pPr>
              <a:defRPr sz="2000" b="1">
                <a:solidFill>
                  <a:schemeClr val="accent1"/>
                </a:solidFill>
              </a:defRPr>
            </a:lvl2pPr>
            <a:lvl3pPr marL="0" indent="0">
              <a:buNone/>
              <a:defRPr sz="1600"/>
            </a:lvl3pPr>
            <a:lvl4pPr marL="0" indent="0">
              <a:buNone/>
              <a:defRPr sz="1600"/>
            </a:lvl4pPr>
            <a:lvl5pPr marL="0" indent="0">
              <a:buNone/>
              <a:defRPr sz="1600"/>
            </a:lvl5pPr>
          </a:lstStyle>
          <a:p>
            <a:pPr lvl="0"/>
            <a:r>
              <a:rPr lang="en-US" dirty="0"/>
              <a:t> </a:t>
            </a:r>
            <a:endParaRPr lang="en-GB" dirty="0"/>
          </a:p>
        </p:txBody>
      </p:sp>
      <p:sp>
        <p:nvSpPr>
          <p:cNvPr id="39" name="Text Placeholder 23">
            <a:extLst>
              <a:ext uri="{FF2B5EF4-FFF2-40B4-BE49-F238E27FC236}">
                <a16:creationId xmlns:a16="http://schemas.microsoft.com/office/drawing/2014/main" id="{EC0DE9BF-1E58-7C33-DFBD-334FE261F6C0}"/>
              </a:ext>
            </a:extLst>
          </p:cNvPr>
          <p:cNvSpPr>
            <a:spLocks noGrp="1"/>
          </p:cNvSpPr>
          <p:nvPr>
            <p:ph type="body" sz="quarter" idx="42" hasCustomPrompt="1"/>
          </p:nvPr>
        </p:nvSpPr>
        <p:spPr>
          <a:xfrm>
            <a:off x="3246070" y="3539459"/>
            <a:ext cx="2740761" cy="3029078"/>
          </a:xfrm>
          <a:prstGeom prst="roundRect">
            <a:avLst>
              <a:gd name="adj" fmla="val 7713"/>
            </a:avLst>
          </a:prstGeom>
          <a:solidFill>
            <a:schemeClr val="bg1"/>
          </a:solidFill>
        </p:spPr>
        <p:txBody>
          <a:bodyPr lIns="205200" tIns="205200" rIns="205200" bIns="205200">
            <a:noAutofit/>
          </a:bodyPr>
          <a:lstStyle>
            <a:lvl1pPr>
              <a:spcAft>
                <a:spcPts val="900"/>
              </a:spcAft>
              <a:defRPr sz="3600">
                <a:solidFill>
                  <a:schemeClr val="accent1">
                    <a:alpha val="0"/>
                  </a:schemeClr>
                </a:solidFill>
              </a:defRPr>
            </a:lvl1pPr>
            <a:lvl2pPr>
              <a:defRPr sz="2000" b="1">
                <a:solidFill>
                  <a:schemeClr val="accent1"/>
                </a:solidFill>
              </a:defRPr>
            </a:lvl2pPr>
            <a:lvl3pPr marL="0" indent="0">
              <a:buNone/>
              <a:defRPr sz="1600"/>
            </a:lvl3pPr>
            <a:lvl4pPr marL="0" indent="0">
              <a:buNone/>
              <a:defRPr sz="1600"/>
            </a:lvl4pPr>
            <a:lvl5pPr marL="0" indent="0">
              <a:buNone/>
              <a:defRPr sz="1600"/>
            </a:lvl5pPr>
          </a:lstStyle>
          <a:p>
            <a:pPr lvl="0"/>
            <a:r>
              <a:rPr lang="en-US" dirty="0"/>
              <a:t> </a:t>
            </a:r>
            <a:endParaRPr lang="en-GB" dirty="0"/>
          </a:p>
        </p:txBody>
      </p:sp>
      <p:sp>
        <p:nvSpPr>
          <p:cNvPr id="40" name="Text Placeholder 23">
            <a:extLst>
              <a:ext uri="{FF2B5EF4-FFF2-40B4-BE49-F238E27FC236}">
                <a16:creationId xmlns:a16="http://schemas.microsoft.com/office/drawing/2014/main" id="{7C1BF206-BFC0-65EA-B16B-138B3A24F38E}"/>
              </a:ext>
            </a:extLst>
          </p:cNvPr>
          <p:cNvSpPr>
            <a:spLocks noGrp="1"/>
          </p:cNvSpPr>
          <p:nvPr>
            <p:ph type="body" sz="quarter" idx="43" hasCustomPrompt="1"/>
          </p:nvPr>
        </p:nvSpPr>
        <p:spPr>
          <a:xfrm>
            <a:off x="6200318" y="3539459"/>
            <a:ext cx="2740761" cy="3029078"/>
          </a:xfrm>
          <a:prstGeom prst="roundRect">
            <a:avLst>
              <a:gd name="adj" fmla="val 7713"/>
            </a:avLst>
          </a:prstGeom>
          <a:solidFill>
            <a:schemeClr val="bg1"/>
          </a:solidFill>
        </p:spPr>
        <p:txBody>
          <a:bodyPr lIns="205200" tIns="205200" rIns="205200" bIns="205200">
            <a:noAutofit/>
          </a:bodyPr>
          <a:lstStyle>
            <a:lvl1pPr>
              <a:spcAft>
                <a:spcPts val="900"/>
              </a:spcAft>
              <a:defRPr sz="3600">
                <a:solidFill>
                  <a:schemeClr val="accent1">
                    <a:alpha val="0"/>
                  </a:schemeClr>
                </a:solidFill>
              </a:defRPr>
            </a:lvl1pPr>
            <a:lvl2pPr>
              <a:defRPr sz="2000" b="1">
                <a:solidFill>
                  <a:schemeClr val="accent1"/>
                </a:solidFill>
              </a:defRPr>
            </a:lvl2pPr>
            <a:lvl3pPr marL="0" indent="0">
              <a:buNone/>
              <a:defRPr sz="1600"/>
            </a:lvl3pPr>
            <a:lvl4pPr marL="0" indent="0">
              <a:buNone/>
              <a:defRPr sz="1600"/>
            </a:lvl4pPr>
            <a:lvl5pPr marL="0" indent="0">
              <a:buNone/>
              <a:defRPr sz="1600"/>
            </a:lvl5pPr>
          </a:lstStyle>
          <a:p>
            <a:pPr lvl="0"/>
            <a:r>
              <a:rPr lang="en-US" dirty="0"/>
              <a:t> </a:t>
            </a:r>
            <a:endParaRPr lang="en-GB" dirty="0"/>
          </a:p>
        </p:txBody>
      </p:sp>
      <p:sp>
        <p:nvSpPr>
          <p:cNvPr id="41" name="Text Placeholder 40">
            <a:extLst>
              <a:ext uri="{FF2B5EF4-FFF2-40B4-BE49-F238E27FC236}">
                <a16:creationId xmlns:a16="http://schemas.microsoft.com/office/drawing/2014/main" id="{B0F53F27-FA27-80E5-DEA7-E346E2A81BB4}"/>
              </a:ext>
            </a:extLst>
          </p:cNvPr>
          <p:cNvSpPr>
            <a:spLocks noGrp="1"/>
          </p:cNvSpPr>
          <p:nvPr>
            <p:ph type="body" sz="quarter" idx="44" hasCustomPrompt="1"/>
          </p:nvPr>
        </p:nvSpPr>
        <p:spPr>
          <a:xfrm>
            <a:off x="9162581" y="3539459"/>
            <a:ext cx="2739600" cy="3029078"/>
          </a:xfrm>
          <a:custGeom>
            <a:avLst/>
            <a:gdLst>
              <a:gd name="connsiteX0" fmla="*/ 211196 w 2739600"/>
              <a:gd name="connsiteY0" fmla="*/ 0 h 3029078"/>
              <a:gd name="connsiteX1" fmla="*/ 2528205 w 2739600"/>
              <a:gd name="connsiteY1" fmla="*/ 0 h 3029078"/>
              <a:gd name="connsiteX2" fmla="*/ 2739600 w 2739600"/>
              <a:gd name="connsiteY2" fmla="*/ 211395 h 3029078"/>
              <a:gd name="connsiteX3" fmla="*/ 2739600 w 2739600"/>
              <a:gd name="connsiteY3" fmla="*/ 1906646 h 3029078"/>
              <a:gd name="connsiteX4" fmla="*/ 2736611 w 2739600"/>
              <a:gd name="connsiteY4" fmla="*/ 1928912 h 3029078"/>
              <a:gd name="connsiteX5" fmla="*/ 2475043 w 2739600"/>
              <a:gd name="connsiteY5" fmla="*/ 2135548 h 3029078"/>
              <a:gd name="connsiteX6" fmla="*/ 2432116 w 2739600"/>
              <a:gd name="connsiteY6" fmla="*/ 2135548 h 3029078"/>
              <a:gd name="connsiteX7" fmla="*/ 1846507 w 2739600"/>
              <a:gd name="connsiteY7" fmla="*/ 2720993 h 3029078"/>
              <a:gd name="connsiteX8" fmla="*/ 1846507 w 2739600"/>
              <a:gd name="connsiteY8" fmla="*/ 2763649 h 3029078"/>
              <a:gd name="connsiteX9" fmla="*/ 1631881 w 2739600"/>
              <a:gd name="connsiteY9" fmla="*/ 3026990 h 3029078"/>
              <a:gd name="connsiteX10" fmla="*/ 1611168 w 2739600"/>
              <a:gd name="connsiteY10" fmla="*/ 3029078 h 3029078"/>
              <a:gd name="connsiteX11" fmla="*/ 210234 w 2739600"/>
              <a:gd name="connsiteY11" fmla="*/ 3029078 h 3029078"/>
              <a:gd name="connsiteX12" fmla="*/ 60755 w 2739600"/>
              <a:gd name="connsiteY12" fmla="*/ 2967162 h 3029078"/>
              <a:gd name="connsiteX13" fmla="*/ 16284 w 2739600"/>
              <a:gd name="connsiteY13" fmla="*/ 2901202 h 3029078"/>
              <a:gd name="connsiteX14" fmla="*/ 4291 w 2739600"/>
              <a:gd name="connsiteY14" fmla="*/ 2862568 h 3029078"/>
              <a:gd name="connsiteX15" fmla="*/ 0 w 2739600"/>
              <a:gd name="connsiteY15" fmla="*/ 2820004 h 3029078"/>
              <a:gd name="connsiteX16" fmla="*/ 0 w 2739600"/>
              <a:gd name="connsiteY16" fmla="*/ 211196 h 3029078"/>
              <a:gd name="connsiteX17" fmla="*/ 211196 w 2739600"/>
              <a:gd name="connsiteY17" fmla="*/ 0 h 3029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739600" h="3029078">
                <a:moveTo>
                  <a:pt x="211196" y="0"/>
                </a:moveTo>
                <a:lnTo>
                  <a:pt x="2528205" y="0"/>
                </a:lnTo>
                <a:cubicBezTo>
                  <a:pt x="2644955" y="0"/>
                  <a:pt x="2739600" y="94645"/>
                  <a:pt x="2739600" y="211395"/>
                </a:cubicBezTo>
                <a:lnTo>
                  <a:pt x="2739600" y="1906646"/>
                </a:lnTo>
                <a:lnTo>
                  <a:pt x="2736611" y="1928912"/>
                </a:lnTo>
                <a:cubicBezTo>
                  <a:pt x="2708575" y="2047407"/>
                  <a:pt x="2602099" y="2135548"/>
                  <a:pt x="2475043" y="2135548"/>
                </a:cubicBezTo>
                <a:lnTo>
                  <a:pt x="2432116" y="2135548"/>
                </a:lnTo>
                <a:cubicBezTo>
                  <a:pt x="2108712" y="2135548"/>
                  <a:pt x="1846507" y="2397643"/>
                  <a:pt x="1846507" y="2720993"/>
                </a:cubicBezTo>
                <a:lnTo>
                  <a:pt x="1846507" y="2763649"/>
                </a:lnTo>
                <a:cubicBezTo>
                  <a:pt x="1846507" y="2893556"/>
                  <a:pt x="1754375" y="3001927"/>
                  <a:pt x="1631881" y="3026990"/>
                </a:cubicBezTo>
                <a:lnTo>
                  <a:pt x="1611168" y="3029078"/>
                </a:lnTo>
                <a:lnTo>
                  <a:pt x="210234" y="3029078"/>
                </a:lnTo>
                <a:cubicBezTo>
                  <a:pt x="151859" y="3029078"/>
                  <a:pt x="99010" y="3005417"/>
                  <a:pt x="60755" y="2967162"/>
                </a:cubicBezTo>
                <a:lnTo>
                  <a:pt x="16284" y="2901202"/>
                </a:lnTo>
                <a:lnTo>
                  <a:pt x="4291" y="2862568"/>
                </a:lnTo>
                <a:cubicBezTo>
                  <a:pt x="1477" y="2848819"/>
                  <a:pt x="0" y="2834584"/>
                  <a:pt x="0" y="2820004"/>
                </a:cubicBezTo>
                <a:lnTo>
                  <a:pt x="0" y="211196"/>
                </a:lnTo>
                <a:cubicBezTo>
                  <a:pt x="0" y="94556"/>
                  <a:pt x="94556" y="0"/>
                  <a:pt x="211196" y="0"/>
                </a:cubicBezTo>
                <a:close/>
              </a:path>
            </a:pathLst>
          </a:custGeom>
          <a:solidFill>
            <a:schemeClr val="bg1"/>
          </a:solidFill>
        </p:spPr>
        <p:txBody>
          <a:bodyPr wrap="square" lIns="266400" tIns="266400" rIns="266400" bIns="266400">
            <a:noAutofit/>
          </a:bodyPr>
          <a:lstStyle>
            <a:lvl1pPr>
              <a:spcAft>
                <a:spcPts val="900"/>
              </a:spcAft>
              <a:defRPr sz="3600">
                <a:solidFill>
                  <a:schemeClr val="accent1">
                    <a:alpha val="0"/>
                  </a:schemeClr>
                </a:solidFill>
              </a:defRPr>
            </a:lvl1pPr>
            <a:lvl2pPr>
              <a:defRPr sz="2000" b="1">
                <a:solidFill>
                  <a:schemeClr val="accent1"/>
                </a:solidFill>
              </a:defRPr>
            </a:lvl2pPr>
            <a:lvl3pPr marL="0" indent="0">
              <a:buNone/>
              <a:defRPr sz="1600"/>
            </a:lvl3pPr>
            <a:lvl4pPr marL="0" indent="0">
              <a:buNone/>
              <a:defRPr sz="1600"/>
            </a:lvl4pPr>
            <a:lvl5pPr marL="0" indent="0">
              <a:buNone/>
              <a:defRPr sz="1600"/>
            </a:lvl5pPr>
          </a:lstStyle>
          <a:p>
            <a:pPr lvl="0"/>
            <a:r>
              <a:rPr lang="en-US" dirty="0"/>
              <a:t> </a:t>
            </a:r>
            <a:endParaRPr lang="en-GB" dirty="0"/>
          </a:p>
        </p:txBody>
      </p:sp>
      <p:sp>
        <p:nvSpPr>
          <p:cNvPr id="22" name="Content Placeholder 21">
            <a:extLst>
              <a:ext uri="{FF2B5EF4-FFF2-40B4-BE49-F238E27FC236}">
                <a16:creationId xmlns:a16="http://schemas.microsoft.com/office/drawing/2014/main" id="{F30C353D-9680-3695-F5C6-9E32C860CE82}"/>
              </a:ext>
              <a:ext uri="{C183D7F6-B498-43B3-948B-1728B52AA6E4}">
                <adec:decorative xmlns:adec="http://schemas.microsoft.com/office/drawing/2017/decorative" val="1"/>
              </a:ext>
            </a:extLst>
          </p:cNvPr>
          <p:cNvSpPr>
            <a:spLocks noGrp="1"/>
          </p:cNvSpPr>
          <p:nvPr>
            <p:ph sz="quarter" idx="32" hasCustomPrompt="1"/>
          </p:nvPr>
        </p:nvSpPr>
        <p:spPr>
          <a:xfrm>
            <a:off x="3528694" y="549495"/>
            <a:ext cx="541366" cy="541367"/>
          </a:xfrm>
        </p:spPr>
        <p:txBody>
          <a:bodyPr>
            <a:noAutofit/>
          </a:bodyPr>
          <a:lstStyle>
            <a:lvl1pPr algn="ctr">
              <a:defRPr sz="3600"/>
            </a:lvl1pPr>
          </a:lstStyle>
          <a:p>
            <a:pPr lvl="0"/>
            <a:r>
              <a:rPr lang="en-GB"/>
              <a:t>X</a:t>
            </a:r>
          </a:p>
        </p:txBody>
      </p:sp>
      <p:sp>
        <p:nvSpPr>
          <p:cNvPr id="13" name="Text Placeholder 12">
            <a:extLst>
              <a:ext uri="{FF2B5EF4-FFF2-40B4-BE49-F238E27FC236}">
                <a16:creationId xmlns:a16="http://schemas.microsoft.com/office/drawing/2014/main" id="{8727C103-5288-1D16-A5AF-BAF3D50CADFE}"/>
              </a:ext>
            </a:extLst>
          </p:cNvPr>
          <p:cNvSpPr>
            <a:spLocks noGrp="1"/>
          </p:cNvSpPr>
          <p:nvPr>
            <p:ph type="body" sz="quarter" idx="12" hasCustomPrompt="1"/>
          </p:nvPr>
        </p:nvSpPr>
        <p:spPr>
          <a:xfrm>
            <a:off x="3528694" y="1241838"/>
            <a:ext cx="2176674" cy="1795240"/>
          </a:xfrm>
        </p:spPr>
        <p:txBody>
          <a:bodyPr wrap="square">
            <a:noAutofit/>
          </a:bodyPr>
          <a:lstStyle>
            <a:lvl1pPr>
              <a:spcAft>
                <a:spcPts val="600"/>
              </a:spcAft>
              <a:defRPr sz="2000" b="1">
                <a:solidFill>
                  <a:schemeClr val="accent1"/>
                </a:solidFill>
              </a:defRPr>
            </a:lvl1pPr>
            <a:lvl2pPr>
              <a:defRPr/>
            </a:lvl2pPr>
          </a:lstStyle>
          <a:p>
            <a:pPr lvl="0"/>
            <a:r>
              <a:rPr lang="en-GB" dirty="0"/>
              <a:t>Agenda one title</a:t>
            </a:r>
          </a:p>
          <a:p>
            <a:pPr lvl="1"/>
            <a:r>
              <a:rPr lang="en-GB" dirty="0"/>
              <a:t>Agenda one title,</a:t>
            </a:r>
            <a:br>
              <a:rPr lang="en-GB" dirty="0"/>
            </a:br>
            <a:r>
              <a:rPr lang="en-GB" dirty="0"/>
              <a:t>can span multiple lines</a:t>
            </a:r>
          </a:p>
        </p:txBody>
      </p:sp>
      <p:sp>
        <p:nvSpPr>
          <p:cNvPr id="24" name="Content Placeholder 21">
            <a:extLst>
              <a:ext uri="{FF2B5EF4-FFF2-40B4-BE49-F238E27FC236}">
                <a16:creationId xmlns:a16="http://schemas.microsoft.com/office/drawing/2014/main" id="{6141D92F-6AAA-A782-592A-D0316B96B86D}"/>
              </a:ext>
              <a:ext uri="{C183D7F6-B498-43B3-948B-1728B52AA6E4}">
                <adec:decorative xmlns:adec="http://schemas.microsoft.com/office/drawing/2017/decorative" val="1"/>
              </a:ext>
            </a:extLst>
          </p:cNvPr>
          <p:cNvSpPr>
            <a:spLocks noGrp="1"/>
          </p:cNvSpPr>
          <p:nvPr>
            <p:ph sz="quarter" idx="33" hasCustomPrompt="1"/>
          </p:nvPr>
        </p:nvSpPr>
        <p:spPr>
          <a:xfrm>
            <a:off x="6486370" y="549495"/>
            <a:ext cx="541366" cy="541367"/>
          </a:xfrm>
        </p:spPr>
        <p:txBody>
          <a:bodyPr anchor="ctr" anchorCtr="0">
            <a:normAutofit/>
          </a:bodyPr>
          <a:lstStyle>
            <a:lvl1pPr algn="ctr">
              <a:defRPr sz="3600"/>
            </a:lvl1pPr>
          </a:lstStyle>
          <a:p>
            <a:pPr lvl="0"/>
            <a:r>
              <a:rPr lang="en-GB"/>
              <a:t>X</a:t>
            </a:r>
          </a:p>
        </p:txBody>
      </p:sp>
      <p:sp>
        <p:nvSpPr>
          <p:cNvPr id="14" name="Text Placeholder 12">
            <a:extLst>
              <a:ext uri="{FF2B5EF4-FFF2-40B4-BE49-F238E27FC236}">
                <a16:creationId xmlns:a16="http://schemas.microsoft.com/office/drawing/2014/main" id="{CB8AF842-7F83-53FE-8A04-F794A74DA869}"/>
              </a:ext>
            </a:extLst>
          </p:cNvPr>
          <p:cNvSpPr>
            <a:spLocks noGrp="1"/>
          </p:cNvSpPr>
          <p:nvPr>
            <p:ph type="body" sz="quarter" idx="23" hasCustomPrompt="1"/>
          </p:nvPr>
        </p:nvSpPr>
        <p:spPr>
          <a:xfrm>
            <a:off x="6486370" y="1241838"/>
            <a:ext cx="2176674" cy="1796400"/>
          </a:xfrm>
        </p:spPr>
        <p:txBody>
          <a:bodyPr wrap="square">
            <a:noAutofit/>
          </a:bodyPr>
          <a:lstStyle>
            <a:lvl1pPr>
              <a:spcAft>
                <a:spcPts val="600"/>
              </a:spcAft>
              <a:defRPr sz="2000" b="1">
                <a:solidFill>
                  <a:schemeClr val="accent1"/>
                </a:solidFill>
              </a:defRPr>
            </a:lvl1pPr>
            <a:lvl2pPr>
              <a:defRPr/>
            </a:lvl2pPr>
          </a:lstStyle>
          <a:p>
            <a:pPr lvl="0"/>
            <a:r>
              <a:rPr lang="en-GB"/>
              <a:t>Agenda two title</a:t>
            </a:r>
          </a:p>
          <a:p>
            <a:pPr lvl="1"/>
            <a:r>
              <a:rPr lang="en-GB"/>
              <a:t>Agenda two title,</a:t>
            </a:r>
            <a:br>
              <a:rPr lang="en-GB"/>
            </a:br>
            <a:r>
              <a:rPr lang="en-GB"/>
              <a:t>can span multiple lines</a:t>
            </a:r>
          </a:p>
        </p:txBody>
      </p:sp>
      <p:sp>
        <p:nvSpPr>
          <p:cNvPr id="25" name="Content Placeholder 21">
            <a:extLst>
              <a:ext uri="{FF2B5EF4-FFF2-40B4-BE49-F238E27FC236}">
                <a16:creationId xmlns:a16="http://schemas.microsoft.com/office/drawing/2014/main" id="{D7D5C8CF-8BA9-74F2-4F62-D9DD9A1AD984}"/>
              </a:ext>
              <a:ext uri="{C183D7F6-B498-43B3-948B-1728B52AA6E4}">
                <adec:decorative xmlns:adec="http://schemas.microsoft.com/office/drawing/2017/decorative" val="1"/>
              </a:ext>
            </a:extLst>
          </p:cNvPr>
          <p:cNvSpPr>
            <a:spLocks noGrp="1"/>
          </p:cNvSpPr>
          <p:nvPr>
            <p:ph sz="quarter" idx="34" hasCustomPrompt="1"/>
          </p:nvPr>
        </p:nvSpPr>
        <p:spPr>
          <a:xfrm>
            <a:off x="9444045" y="549495"/>
            <a:ext cx="541366" cy="541367"/>
          </a:xfrm>
        </p:spPr>
        <p:txBody>
          <a:bodyPr anchor="ctr" anchorCtr="0">
            <a:normAutofit/>
          </a:bodyPr>
          <a:lstStyle>
            <a:lvl1pPr algn="ctr">
              <a:defRPr sz="3600"/>
            </a:lvl1pPr>
          </a:lstStyle>
          <a:p>
            <a:pPr lvl="0"/>
            <a:r>
              <a:rPr lang="en-GB"/>
              <a:t>X</a:t>
            </a:r>
          </a:p>
        </p:txBody>
      </p:sp>
      <p:sp>
        <p:nvSpPr>
          <p:cNvPr id="15" name="Text Placeholder 12">
            <a:extLst>
              <a:ext uri="{FF2B5EF4-FFF2-40B4-BE49-F238E27FC236}">
                <a16:creationId xmlns:a16="http://schemas.microsoft.com/office/drawing/2014/main" id="{81C49C0A-4911-8F37-1C10-C0FD07F7DFD4}"/>
              </a:ext>
            </a:extLst>
          </p:cNvPr>
          <p:cNvSpPr>
            <a:spLocks noGrp="1"/>
          </p:cNvSpPr>
          <p:nvPr>
            <p:ph type="body" sz="quarter" idx="25" hasCustomPrompt="1"/>
          </p:nvPr>
        </p:nvSpPr>
        <p:spPr>
          <a:xfrm>
            <a:off x="9444045" y="1241838"/>
            <a:ext cx="2176674" cy="1796400"/>
          </a:xfrm>
        </p:spPr>
        <p:txBody>
          <a:bodyPr wrap="square">
            <a:noAutofit/>
          </a:bodyPr>
          <a:lstStyle>
            <a:lvl1pPr>
              <a:spcAft>
                <a:spcPts val="600"/>
              </a:spcAft>
              <a:defRPr sz="2000" b="1">
                <a:solidFill>
                  <a:schemeClr val="accent1"/>
                </a:solidFill>
              </a:defRPr>
            </a:lvl1pPr>
            <a:lvl2pPr>
              <a:defRPr/>
            </a:lvl2pPr>
          </a:lstStyle>
          <a:p>
            <a:pPr lvl="0"/>
            <a:r>
              <a:rPr lang="en-GB" dirty="0"/>
              <a:t>Agenda three title</a:t>
            </a:r>
          </a:p>
          <a:p>
            <a:pPr lvl="1"/>
            <a:r>
              <a:rPr lang="en-GB" dirty="0"/>
              <a:t>Agenda three title,</a:t>
            </a:r>
            <a:br>
              <a:rPr lang="en-GB" dirty="0"/>
            </a:br>
            <a:r>
              <a:rPr lang="en-GB" dirty="0"/>
              <a:t>can span multiple lines</a:t>
            </a:r>
          </a:p>
        </p:txBody>
      </p:sp>
      <p:sp>
        <p:nvSpPr>
          <p:cNvPr id="26" name="Content Placeholder 21">
            <a:extLst>
              <a:ext uri="{FF2B5EF4-FFF2-40B4-BE49-F238E27FC236}">
                <a16:creationId xmlns:a16="http://schemas.microsoft.com/office/drawing/2014/main" id="{67BB6745-B5A2-6E97-9C63-AFBCE4550021}"/>
              </a:ext>
              <a:ext uri="{C183D7F6-B498-43B3-948B-1728B52AA6E4}">
                <adec:decorative xmlns:adec="http://schemas.microsoft.com/office/drawing/2017/decorative" val="1"/>
              </a:ext>
            </a:extLst>
          </p:cNvPr>
          <p:cNvSpPr>
            <a:spLocks noGrp="1"/>
          </p:cNvSpPr>
          <p:nvPr>
            <p:ph sz="quarter" idx="35" hasCustomPrompt="1"/>
          </p:nvPr>
        </p:nvSpPr>
        <p:spPr>
          <a:xfrm>
            <a:off x="3528694" y="3802717"/>
            <a:ext cx="541366" cy="541367"/>
          </a:xfrm>
        </p:spPr>
        <p:txBody>
          <a:bodyPr anchor="ctr" anchorCtr="0">
            <a:normAutofit/>
          </a:bodyPr>
          <a:lstStyle>
            <a:lvl1pPr algn="ctr">
              <a:defRPr sz="3600"/>
            </a:lvl1pPr>
          </a:lstStyle>
          <a:p>
            <a:pPr lvl="0"/>
            <a:r>
              <a:rPr lang="en-GB"/>
              <a:t>X</a:t>
            </a:r>
          </a:p>
        </p:txBody>
      </p:sp>
      <p:sp>
        <p:nvSpPr>
          <p:cNvPr id="16" name="Text Placeholder 12">
            <a:extLst>
              <a:ext uri="{FF2B5EF4-FFF2-40B4-BE49-F238E27FC236}">
                <a16:creationId xmlns:a16="http://schemas.microsoft.com/office/drawing/2014/main" id="{DCA6BC2A-3745-E68F-380D-64F7C6286542}"/>
              </a:ext>
            </a:extLst>
          </p:cNvPr>
          <p:cNvSpPr>
            <a:spLocks noGrp="1"/>
          </p:cNvSpPr>
          <p:nvPr>
            <p:ph type="body" sz="quarter" idx="27" hasCustomPrompt="1"/>
          </p:nvPr>
        </p:nvSpPr>
        <p:spPr>
          <a:xfrm>
            <a:off x="3528694" y="4493956"/>
            <a:ext cx="2176674" cy="1796400"/>
          </a:xfrm>
        </p:spPr>
        <p:txBody>
          <a:bodyPr wrap="square">
            <a:noAutofit/>
          </a:bodyPr>
          <a:lstStyle>
            <a:lvl1pPr>
              <a:spcAft>
                <a:spcPts val="600"/>
              </a:spcAft>
              <a:defRPr sz="2000" b="1">
                <a:solidFill>
                  <a:schemeClr val="accent1"/>
                </a:solidFill>
              </a:defRPr>
            </a:lvl1pPr>
            <a:lvl2pPr>
              <a:defRPr/>
            </a:lvl2pPr>
          </a:lstStyle>
          <a:p>
            <a:pPr lvl="0"/>
            <a:r>
              <a:rPr lang="en-GB" dirty="0"/>
              <a:t>Agenda four title</a:t>
            </a:r>
          </a:p>
          <a:p>
            <a:pPr lvl="1"/>
            <a:r>
              <a:rPr lang="en-GB" dirty="0"/>
              <a:t>Agenda four title,</a:t>
            </a:r>
            <a:br>
              <a:rPr lang="en-GB" dirty="0"/>
            </a:br>
            <a:r>
              <a:rPr lang="en-GB" dirty="0"/>
              <a:t>can span multiple lines</a:t>
            </a:r>
          </a:p>
        </p:txBody>
      </p:sp>
      <p:sp>
        <p:nvSpPr>
          <p:cNvPr id="27" name="Content Placeholder 21">
            <a:extLst>
              <a:ext uri="{FF2B5EF4-FFF2-40B4-BE49-F238E27FC236}">
                <a16:creationId xmlns:a16="http://schemas.microsoft.com/office/drawing/2014/main" id="{BCA47B97-9C16-6A4D-5654-47C9F5E29477}"/>
              </a:ext>
              <a:ext uri="{C183D7F6-B498-43B3-948B-1728B52AA6E4}">
                <adec:decorative xmlns:adec="http://schemas.microsoft.com/office/drawing/2017/decorative" val="1"/>
              </a:ext>
            </a:extLst>
          </p:cNvPr>
          <p:cNvSpPr>
            <a:spLocks noGrp="1"/>
          </p:cNvSpPr>
          <p:nvPr>
            <p:ph sz="quarter" idx="36" hasCustomPrompt="1"/>
          </p:nvPr>
        </p:nvSpPr>
        <p:spPr>
          <a:xfrm>
            <a:off x="6486370" y="3802717"/>
            <a:ext cx="541366" cy="541367"/>
          </a:xfrm>
        </p:spPr>
        <p:txBody>
          <a:bodyPr anchor="ctr" anchorCtr="0">
            <a:normAutofit/>
          </a:bodyPr>
          <a:lstStyle>
            <a:lvl1pPr algn="ctr">
              <a:defRPr sz="3600"/>
            </a:lvl1pPr>
          </a:lstStyle>
          <a:p>
            <a:pPr lvl="0"/>
            <a:r>
              <a:rPr lang="en-GB"/>
              <a:t>X</a:t>
            </a:r>
          </a:p>
        </p:txBody>
      </p:sp>
      <p:sp>
        <p:nvSpPr>
          <p:cNvPr id="17" name="Text Placeholder 12">
            <a:extLst>
              <a:ext uri="{FF2B5EF4-FFF2-40B4-BE49-F238E27FC236}">
                <a16:creationId xmlns:a16="http://schemas.microsoft.com/office/drawing/2014/main" id="{F36A098B-A62C-5898-9DCD-5CDBD72EBA48}"/>
              </a:ext>
            </a:extLst>
          </p:cNvPr>
          <p:cNvSpPr>
            <a:spLocks noGrp="1"/>
          </p:cNvSpPr>
          <p:nvPr>
            <p:ph type="body" sz="quarter" idx="29" hasCustomPrompt="1"/>
          </p:nvPr>
        </p:nvSpPr>
        <p:spPr>
          <a:xfrm>
            <a:off x="6486370" y="4493956"/>
            <a:ext cx="2176674" cy="1796400"/>
          </a:xfrm>
        </p:spPr>
        <p:txBody>
          <a:bodyPr wrap="square">
            <a:noAutofit/>
          </a:bodyPr>
          <a:lstStyle>
            <a:lvl1pPr>
              <a:spcAft>
                <a:spcPts val="600"/>
              </a:spcAft>
              <a:defRPr sz="2000" b="1">
                <a:solidFill>
                  <a:schemeClr val="accent1"/>
                </a:solidFill>
              </a:defRPr>
            </a:lvl1pPr>
            <a:lvl2pPr>
              <a:defRPr/>
            </a:lvl2pPr>
          </a:lstStyle>
          <a:p>
            <a:pPr lvl="0"/>
            <a:r>
              <a:rPr lang="en-GB" dirty="0"/>
              <a:t>Agenda five title</a:t>
            </a:r>
          </a:p>
          <a:p>
            <a:pPr lvl="1"/>
            <a:r>
              <a:rPr lang="en-GB" dirty="0"/>
              <a:t>Agenda five title,</a:t>
            </a:r>
            <a:br>
              <a:rPr lang="en-GB" dirty="0"/>
            </a:br>
            <a:r>
              <a:rPr lang="en-GB" dirty="0"/>
              <a:t>can span multiple lines</a:t>
            </a:r>
          </a:p>
        </p:txBody>
      </p:sp>
      <p:sp>
        <p:nvSpPr>
          <p:cNvPr id="28" name="Content Placeholder 21">
            <a:extLst>
              <a:ext uri="{FF2B5EF4-FFF2-40B4-BE49-F238E27FC236}">
                <a16:creationId xmlns:a16="http://schemas.microsoft.com/office/drawing/2014/main" id="{87A26016-4A83-BC4E-935F-F0907DB55BCC}"/>
              </a:ext>
              <a:ext uri="{C183D7F6-B498-43B3-948B-1728B52AA6E4}">
                <adec:decorative xmlns:adec="http://schemas.microsoft.com/office/drawing/2017/decorative" val="1"/>
              </a:ext>
            </a:extLst>
          </p:cNvPr>
          <p:cNvSpPr>
            <a:spLocks noGrp="1"/>
          </p:cNvSpPr>
          <p:nvPr>
            <p:ph sz="quarter" idx="37" hasCustomPrompt="1"/>
          </p:nvPr>
        </p:nvSpPr>
        <p:spPr>
          <a:xfrm>
            <a:off x="9444045" y="3802717"/>
            <a:ext cx="541366" cy="541367"/>
          </a:xfrm>
        </p:spPr>
        <p:txBody>
          <a:bodyPr anchor="ctr" anchorCtr="0">
            <a:normAutofit/>
          </a:bodyPr>
          <a:lstStyle>
            <a:lvl1pPr algn="ctr">
              <a:defRPr sz="3600"/>
            </a:lvl1pPr>
          </a:lstStyle>
          <a:p>
            <a:pPr lvl="0"/>
            <a:r>
              <a:rPr lang="en-GB"/>
              <a:t>X</a:t>
            </a:r>
          </a:p>
        </p:txBody>
      </p:sp>
      <p:grpSp>
        <p:nvGrpSpPr>
          <p:cNvPr id="2" name="Graphic 28">
            <a:extLst>
              <a:ext uri="{FF2B5EF4-FFF2-40B4-BE49-F238E27FC236}">
                <a16:creationId xmlns:a16="http://schemas.microsoft.com/office/drawing/2014/main" id="{32930D51-571E-BC91-EE4A-A371A38FAC3A}"/>
              </a:ext>
              <a:ext uri="{C183D7F6-B498-43B3-948B-1728B52AA6E4}">
                <adec:decorative xmlns:adec="http://schemas.microsoft.com/office/drawing/2017/decorative" val="1"/>
              </a:ext>
            </a:extLst>
          </p:cNvPr>
          <p:cNvGrpSpPr/>
          <p:nvPr/>
        </p:nvGrpSpPr>
        <p:grpSpPr>
          <a:xfrm>
            <a:off x="11313319" y="5984002"/>
            <a:ext cx="456406" cy="585074"/>
            <a:chOff x="5746051" y="2969418"/>
            <a:chExt cx="716470" cy="918019"/>
          </a:xfrm>
          <a:solidFill>
            <a:schemeClr val="bg1"/>
          </a:solidFill>
        </p:grpSpPr>
        <p:grpSp>
          <p:nvGrpSpPr>
            <p:cNvPr id="19" name="Graphic 28">
              <a:extLst>
                <a:ext uri="{FF2B5EF4-FFF2-40B4-BE49-F238E27FC236}">
                  <a16:creationId xmlns:a16="http://schemas.microsoft.com/office/drawing/2014/main" id="{12E3DD6C-AFCE-1525-DCC3-7A83804ECE88}"/>
                </a:ext>
              </a:extLst>
            </p:cNvPr>
            <p:cNvGrpSpPr/>
            <p:nvPr/>
          </p:nvGrpSpPr>
          <p:grpSpPr>
            <a:xfrm>
              <a:off x="5746051" y="2969418"/>
              <a:ext cx="701897" cy="918019"/>
              <a:chOff x="5746051" y="2969418"/>
              <a:chExt cx="701897" cy="918019"/>
            </a:xfrm>
            <a:grpFill/>
          </p:grpSpPr>
          <p:sp>
            <p:nvSpPr>
              <p:cNvPr id="30" name="Freeform: Shape 29">
                <a:extLst>
                  <a:ext uri="{FF2B5EF4-FFF2-40B4-BE49-F238E27FC236}">
                    <a16:creationId xmlns:a16="http://schemas.microsoft.com/office/drawing/2014/main" id="{3282DD0D-D7CC-9864-D8BB-6B1AA7139A13}"/>
                  </a:ext>
                </a:extLst>
              </p:cNvPr>
              <p:cNvSpPr/>
              <p:nvPr/>
            </p:nvSpPr>
            <p:spPr>
              <a:xfrm>
                <a:off x="6035134" y="2969418"/>
                <a:ext cx="216027" cy="216027"/>
              </a:xfrm>
              <a:custGeom>
                <a:avLst/>
                <a:gdLst>
                  <a:gd name="connsiteX0" fmla="*/ 160020 w 216027"/>
                  <a:gd name="connsiteY0" fmla="*/ 216027 h 216027"/>
                  <a:gd name="connsiteX1" fmla="*/ 56007 w 216027"/>
                  <a:gd name="connsiteY1" fmla="*/ 216027 h 216027"/>
                  <a:gd name="connsiteX2" fmla="*/ 0 w 216027"/>
                  <a:gd name="connsiteY2" fmla="*/ 160020 h 216027"/>
                  <a:gd name="connsiteX3" fmla="*/ 0 w 216027"/>
                  <a:gd name="connsiteY3" fmla="*/ 56007 h 216027"/>
                  <a:gd name="connsiteX4" fmla="*/ 56007 w 216027"/>
                  <a:gd name="connsiteY4" fmla="*/ 0 h 216027"/>
                  <a:gd name="connsiteX5" fmla="*/ 160020 w 216027"/>
                  <a:gd name="connsiteY5" fmla="*/ 0 h 216027"/>
                  <a:gd name="connsiteX6" fmla="*/ 216027 w 216027"/>
                  <a:gd name="connsiteY6" fmla="*/ 56007 h 216027"/>
                  <a:gd name="connsiteX7" fmla="*/ 216027 w 216027"/>
                  <a:gd name="connsiteY7" fmla="*/ 160020 h 216027"/>
                  <a:gd name="connsiteX8" fmla="*/ 160020 w 216027"/>
                  <a:gd name="connsiteY8" fmla="*/ 216027 h 216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027" h="216027">
                    <a:moveTo>
                      <a:pt x="160020" y="216027"/>
                    </a:moveTo>
                    <a:lnTo>
                      <a:pt x="56007" y="216027"/>
                    </a:lnTo>
                    <a:cubicBezTo>
                      <a:pt x="25051" y="216027"/>
                      <a:pt x="0" y="190976"/>
                      <a:pt x="0" y="160020"/>
                    </a:cubicBezTo>
                    <a:lnTo>
                      <a:pt x="0" y="56007"/>
                    </a:lnTo>
                    <a:cubicBezTo>
                      <a:pt x="0" y="25146"/>
                      <a:pt x="25051" y="0"/>
                      <a:pt x="56007" y="0"/>
                    </a:cubicBezTo>
                    <a:lnTo>
                      <a:pt x="160020" y="0"/>
                    </a:lnTo>
                    <a:cubicBezTo>
                      <a:pt x="190976" y="0"/>
                      <a:pt x="216027" y="25051"/>
                      <a:pt x="216027" y="56007"/>
                    </a:cubicBezTo>
                    <a:lnTo>
                      <a:pt x="216027" y="160020"/>
                    </a:lnTo>
                    <a:cubicBezTo>
                      <a:pt x="216027" y="190976"/>
                      <a:pt x="190976" y="216027"/>
                      <a:pt x="160020" y="216027"/>
                    </a:cubicBezTo>
                  </a:path>
                </a:pathLst>
              </a:custGeom>
              <a:grpFill/>
              <a:ln w="9525"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6EB543F1-D3D2-9B80-4980-0FBE50FEAC61}"/>
                  </a:ext>
                </a:extLst>
              </p:cNvPr>
              <p:cNvSpPr/>
              <p:nvPr/>
            </p:nvSpPr>
            <p:spPr>
              <a:xfrm>
                <a:off x="5746051" y="3175730"/>
                <a:ext cx="242982" cy="242982"/>
              </a:xfrm>
              <a:custGeom>
                <a:avLst/>
                <a:gdLst>
                  <a:gd name="connsiteX0" fmla="*/ 180023 w 242982"/>
                  <a:gd name="connsiteY0" fmla="*/ 242983 h 242982"/>
                  <a:gd name="connsiteX1" fmla="*/ 62960 w 242982"/>
                  <a:gd name="connsiteY1" fmla="*/ 242983 h 242982"/>
                  <a:gd name="connsiteX2" fmla="*/ 0 w 242982"/>
                  <a:gd name="connsiteY2" fmla="*/ 180023 h 242982"/>
                  <a:gd name="connsiteX3" fmla="*/ 0 w 242982"/>
                  <a:gd name="connsiteY3" fmla="*/ 62960 h 242982"/>
                  <a:gd name="connsiteX4" fmla="*/ 62960 w 242982"/>
                  <a:gd name="connsiteY4" fmla="*/ 0 h 242982"/>
                  <a:gd name="connsiteX5" fmla="*/ 180023 w 242982"/>
                  <a:gd name="connsiteY5" fmla="*/ 0 h 242982"/>
                  <a:gd name="connsiteX6" fmla="*/ 242983 w 242982"/>
                  <a:gd name="connsiteY6" fmla="*/ 62960 h 242982"/>
                  <a:gd name="connsiteX7" fmla="*/ 242983 w 242982"/>
                  <a:gd name="connsiteY7" fmla="*/ 180023 h 242982"/>
                  <a:gd name="connsiteX8" fmla="*/ 180023 w 242982"/>
                  <a:gd name="connsiteY8" fmla="*/ 242983 h 242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82" h="242982">
                    <a:moveTo>
                      <a:pt x="180023" y="242983"/>
                    </a:moveTo>
                    <a:lnTo>
                      <a:pt x="62960" y="242983"/>
                    </a:lnTo>
                    <a:cubicBezTo>
                      <a:pt x="28194" y="242983"/>
                      <a:pt x="0" y="214884"/>
                      <a:pt x="0" y="180023"/>
                    </a:cubicBezTo>
                    <a:lnTo>
                      <a:pt x="0" y="62960"/>
                    </a:lnTo>
                    <a:cubicBezTo>
                      <a:pt x="0" y="28194"/>
                      <a:pt x="28194" y="0"/>
                      <a:pt x="62960" y="0"/>
                    </a:cubicBezTo>
                    <a:lnTo>
                      <a:pt x="180023" y="0"/>
                    </a:lnTo>
                    <a:cubicBezTo>
                      <a:pt x="214789" y="0"/>
                      <a:pt x="242983" y="28194"/>
                      <a:pt x="242983" y="62960"/>
                    </a:cubicBezTo>
                    <a:lnTo>
                      <a:pt x="242983" y="180023"/>
                    </a:lnTo>
                    <a:cubicBezTo>
                      <a:pt x="242983" y="214884"/>
                      <a:pt x="214789" y="242983"/>
                      <a:pt x="180023" y="242983"/>
                    </a:cubicBezTo>
                  </a:path>
                </a:pathLst>
              </a:custGeom>
              <a:grpFill/>
              <a:ln w="9525"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B3E9AEE7-BCBB-0AA2-1F27-5BE51D2931A3}"/>
                  </a:ext>
                </a:extLst>
              </p:cNvPr>
              <p:cNvSpPr/>
              <p:nvPr/>
            </p:nvSpPr>
            <p:spPr>
              <a:xfrm>
                <a:off x="5805010" y="3513105"/>
                <a:ext cx="148399" cy="148494"/>
              </a:xfrm>
              <a:custGeom>
                <a:avLst/>
                <a:gdLst>
                  <a:gd name="connsiteX0" fmla="*/ 109918 w 148399"/>
                  <a:gd name="connsiteY0" fmla="*/ 148495 h 148494"/>
                  <a:gd name="connsiteX1" fmla="*/ 38481 w 148399"/>
                  <a:gd name="connsiteY1" fmla="*/ 148495 h 148494"/>
                  <a:gd name="connsiteX2" fmla="*/ 0 w 148399"/>
                  <a:gd name="connsiteY2" fmla="*/ 110014 h 148494"/>
                  <a:gd name="connsiteX3" fmla="*/ 0 w 148399"/>
                  <a:gd name="connsiteY3" fmla="*/ 38576 h 148494"/>
                  <a:gd name="connsiteX4" fmla="*/ 38481 w 148399"/>
                  <a:gd name="connsiteY4" fmla="*/ 0 h 148494"/>
                  <a:gd name="connsiteX5" fmla="*/ 109918 w 148399"/>
                  <a:gd name="connsiteY5" fmla="*/ 0 h 148494"/>
                  <a:gd name="connsiteX6" fmla="*/ 148399 w 148399"/>
                  <a:gd name="connsiteY6" fmla="*/ 38576 h 148494"/>
                  <a:gd name="connsiteX7" fmla="*/ 148399 w 148399"/>
                  <a:gd name="connsiteY7" fmla="*/ 110014 h 148494"/>
                  <a:gd name="connsiteX8" fmla="*/ 109918 w 148399"/>
                  <a:gd name="connsiteY8" fmla="*/ 148495 h 148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399" h="148494">
                    <a:moveTo>
                      <a:pt x="109918" y="148495"/>
                    </a:moveTo>
                    <a:lnTo>
                      <a:pt x="38481" y="148495"/>
                    </a:lnTo>
                    <a:cubicBezTo>
                      <a:pt x="17240" y="148495"/>
                      <a:pt x="0" y="131254"/>
                      <a:pt x="0" y="110014"/>
                    </a:cubicBezTo>
                    <a:lnTo>
                      <a:pt x="0" y="38576"/>
                    </a:lnTo>
                    <a:cubicBezTo>
                      <a:pt x="0" y="17240"/>
                      <a:pt x="17240" y="0"/>
                      <a:pt x="38481" y="0"/>
                    </a:cubicBezTo>
                    <a:lnTo>
                      <a:pt x="109918" y="0"/>
                    </a:lnTo>
                    <a:cubicBezTo>
                      <a:pt x="131159" y="0"/>
                      <a:pt x="148399" y="17240"/>
                      <a:pt x="148399" y="38576"/>
                    </a:cubicBezTo>
                    <a:lnTo>
                      <a:pt x="148399" y="110014"/>
                    </a:lnTo>
                    <a:cubicBezTo>
                      <a:pt x="148399" y="131350"/>
                      <a:pt x="131159" y="148495"/>
                      <a:pt x="109918" y="148495"/>
                    </a:cubicBezTo>
                  </a:path>
                </a:pathLst>
              </a:custGeom>
              <a:grpFill/>
              <a:ln w="9525"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1D4F744D-DE58-000A-A993-8F727C98C1F4}"/>
                  </a:ext>
                </a:extLst>
              </p:cNvPr>
              <p:cNvSpPr/>
              <p:nvPr/>
            </p:nvSpPr>
            <p:spPr>
              <a:xfrm>
                <a:off x="5976841" y="3711987"/>
                <a:ext cx="175545" cy="175450"/>
              </a:xfrm>
              <a:custGeom>
                <a:avLst/>
                <a:gdLst>
                  <a:gd name="connsiteX0" fmla="*/ 130016 w 175545"/>
                  <a:gd name="connsiteY0" fmla="*/ 175450 h 175450"/>
                  <a:gd name="connsiteX1" fmla="*/ 45529 w 175545"/>
                  <a:gd name="connsiteY1" fmla="*/ 175450 h 175450"/>
                  <a:gd name="connsiteX2" fmla="*/ 0 w 175545"/>
                  <a:gd name="connsiteY2" fmla="*/ 130016 h 175450"/>
                  <a:gd name="connsiteX3" fmla="*/ 0 w 175545"/>
                  <a:gd name="connsiteY3" fmla="*/ 45529 h 175450"/>
                  <a:gd name="connsiteX4" fmla="*/ 45529 w 175545"/>
                  <a:gd name="connsiteY4" fmla="*/ 0 h 175450"/>
                  <a:gd name="connsiteX5" fmla="*/ 130016 w 175545"/>
                  <a:gd name="connsiteY5" fmla="*/ 0 h 175450"/>
                  <a:gd name="connsiteX6" fmla="*/ 175546 w 175545"/>
                  <a:gd name="connsiteY6" fmla="*/ 45529 h 175450"/>
                  <a:gd name="connsiteX7" fmla="*/ 175546 w 175545"/>
                  <a:gd name="connsiteY7" fmla="*/ 130016 h 175450"/>
                  <a:gd name="connsiteX8" fmla="*/ 130016 w 175545"/>
                  <a:gd name="connsiteY8" fmla="*/ 175450 h 175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545" h="175450">
                    <a:moveTo>
                      <a:pt x="130016" y="175450"/>
                    </a:moveTo>
                    <a:lnTo>
                      <a:pt x="45529" y="175450"/>
                    </a:lnTo>
                    <a:cubicBezTo>
                      <a:pt x="20383" y="175450"/>
                      <a:pt x="0" y="155162"/>
                      <a:pt x="0" y="130016"/>
                    </a:cubicBezTo>
                    <a:lnTo>
                      <a:pt x="0" y="45529"/>
                    </a:lnTo>
                    <a:cubicBezTo>
                      <a:pt x="0" y="20383"/>
                      <a:pt x="20383" y="0"/>
                      <a:pt x="45529" y="0"/>
                    </a:cubicBezTo>
                    <a:lnTo>
                      <a:pt x="130016" y="0"/>
                    </a:lnTo>
                    <a:cubicBezTo>
                      <a:pt x="155162" y="0"/>
                      <a:pt x="175546" y="20288"/>
                      <a:pt x="175546" y="45529"/>
                    </a:cubicBezTo>
                    <a:lnTo>
                      <a:pt x="175546" y="130016"/>
                    </a:lnTo>
                    <a:cubicBezTo>
                      <a:pt x="175546" y="155162"/>
                      <a:pt x="155162" y="175450"/>
                      <a:pt x="130016" y="175450"/>
                    </a:cubicBezTo>
                  </a:path>
                </a:pathLst>
              </a:custGeom>
              <a:grpFill/>
              <a:ln w="9525"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C7C561AE-F0F3-4009-08E0-827DA0C96F37}"/>
                  </a:ext>
                </a:extLst>
              </p:cNvPr>
              <p:cNvSpPr/>
              <p:nvPr/>
            </p:nvSpPr>
            <p:spPr>
              <a:xfrm>
                <a:off x="6326409" y="3106578"/>
                <a:ext cx="121538" cy="121443"/>
              </a:xfrm>
              <a:custGeom>
                <a:avLst/>
                <a:gdLst>
                  <a:gd name="connsiteX0" fmla="*/ 90106 w 121538"/>
                  <a:gd name="connsiteY0" fmla="*/ 121444 h 121443"/>
                  <a:gd name="connsiteX1" fmla="*/ 31528 w 121538"/>
                  <a:gd name="connsiteY1" fmla="*/ 121444 h 121443"/>
                  <a:gd name="connsiteX2" fmla="*/ 0 w 121538"/>
                  <a:gd name="connsiteY2" fmla="*/ 90011 h 121443"/>
                  <a:gd name="connsiteX3" fmla="*/ 0 w 121538"/>
                  <a:gd name="connsiteY3" fmla="*/ 31528 h 121443"/>
                  <a:gd name="connsiteX4" fmla="*/ 31528 w 121538"/>
                  <a:gd name="connsiteY4" fmla="*/ 0 h 121443"/>
                  <a:gd name="connsiteX5" fmla="*/ 90106 w 121538"/>
                  <a:gd name="connsiteY5" fmla="*/ 0 h 121443"/>
                  <a:gd name="connsiteX6" fmla="*/ 121539 w 121538"/>
                  <a:gd name="connsiteY6" fmla="*/ 31528 h 121443"/>
                  <a:gd name="connsiteX7" fmla="*/ 121539 w 121538"/>
                  <a:gd name="connsiteY7" fmla="*/ 90011 h 121443"/>
                  <a:gd name="connsiteX8" fmla="*/ 90106 w 121538"/>
                  <a:gd name="connsiteY8" fmla="*/ 121444 h 121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538" h="121443">
                    <a:moveTo>
                      <a:pt x="90106" y="121444"/>
                    </a:moveTo>
                    <a:lnTo>
                      <a:pt x="31528" y="121444"/>
                    </a:lnTo>
                    <a:cubicBezTo>
                      <a:pt x="14097" y="121444"/>
                      <a:pt x="0" y="107347"/>
                      <a:pt x="0" y="90011"/>
                    </a:cubicBezTo>
                    <a:lnTo>
                      <a:pt x="0" y="31528"/>
                    </a:lnTo>
                    <a:cubicBezTo>
                      <a:pt x="0" y="14097"/>
                      <a:pt x="14097" y="0"/>
                      <a:pt x="31528" y="0"/>
                    </a:cubicBezTo>
                    <a:lnTo>
                      <a:pt x="90106" y="0"/>
                    </a:lnTo>
                    <a:cubicBezTo>
                      <a:pt x="107537" y="0"/>
                      <a:pt x="121539" y="14097"/>
                      <a:pt x="121539" y="31528"/>
                    </a:cubicBezTo>
                    <a:lnTo>
                      <a:pt x="121539" y="90011"/>
                    </a:lnTo>
                    <a:cubicBezTo>
                      <a:pt x="121539" y="107347"/>
                      <a:pt x="107442" y="121444"/>
                      <a:pt x="90106" y="121444"/>
                    </a:cubicBezTo>
                  </a:path>
                </a:pathLst>
              </a:custGeom>
              <a:grpFill/>
              <a:ln w="9525"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4B3F6EB8-504E-7981-9A55-27BDB7AA5391}"/>
                  </a:ext>
                </a:extLst>
              </p:cNvPr>
              <p:cNvSpPr/>
              <p:nvPr/>
            </p:nvSpPr>
            <p:spPr>
              <a:xfrm>
                <a:off x="6063233" y="3305556"/>
                <a:ext cx="336708" cy="336613"/>
              </a:xfrm>
              <a:custGeom>
                <a:avLst/>
                <a:gdLst>
                  <a:gd name="connsiteX0" fmla="*/ 336614 w 336708"/>
                  <a:gd name="connsiteY0" fmla="*/ 158496 h 336613"/>
                  <a:gd name="connsiteX1" fmla="*/ 168973 w 336708"/>
                  <a:gd name="connsiteY1" fmla="*/ 0 h 336613"/>
                  <a:gd name="connsiteX2" fmla="*/ 0 w 336708"/>
                  <a:gd name="connsiteY2" fmla="*/ 167640 h 336613"/>
                  <a:gd name="connsiteX3" fmla="*/ 168973 w 336708"/>
                  <a:gd name="connsiteY3" fmla="*/ 336613 h 336613"/>
                  <a:gd name="connsiteX4" fmla="*/ 285750 w 336708"/>
                  <a:gd name="connsiteY4" fmla="*/ 288988 h 336613"/>
                  <a:gd name="connsiteX5" fmla="*/ 295561 w 336708"/>
                  <a:gd name="connsiteY5" fmla="*/ 268129 h 336613"/>
                  <a:gd name="connsiteX6" fmla="*/ 267462 w 336708"/>
                  <a:gd name="connsiteY6" fmla="*/ 240125 h 336613"/>
                  <a:gd name="connsiteX7" fmla="*/ 245269 w 336708"/>
                  <a:gd name="connsiteY7" fmla="*/ 251174 h 336613"/>
                  <a:gd name="connsiteX8" fmla="*/ 168973 w 336708"/>
                  <a:gd name="connsiteY8" fmla="*/ 280511 h 336613"/>
                  <a:gd name="connsiteX9" fmla="*/ 57436 w 336708"/>
                  <a:gd name="connsiteY9" fmla="*/ 188595 h 336613"/>
                  <a:gd name="connsiteX10" fmla="*/ 309277 w 336708"/>
                  <a:gd name="connsiteY10" fmla="*/ 188595 h 336613"/>
                  <a:gd name="connsiteX11" fmla="*/ 309848 w 336708"/>
                  <a:gd name="connsiteY11" fmla="*/ 188595 h 336613"/>
                  <a:gd name="connsiteX12" fmla="*/ 310610 w 336708"/>
                  <a:gd name="connsiteY12" fmla="*/ 188595 h 336613"/>
                  <a:gd name="connsiteX13" fmla="*/ 312039 w 336708"/>
                  <a:gd name="connsiteY13" fmla="*/ 188309 h 336613"/>
                  <a:gd name="connsiteX14" fmla="*/ 314897 w 336708"/>
                  <a:gd name="connsiteY14" fmla="*/ 187738 h 336613"/>
                  <a:gd name="connsiteX15" fmla="*/ 336709 w 336708"/>
                  <a:gd name="connsiteY15" fmla="*/ 158591 h 336613"/>
                  <a:gd name="connsiteX16" fmla="*/ 168973 w 336708"/>
                  <a:gd name="connsiteY16" fmla="*/ 55435 h 336613"/>
                  <a:gd name="connsiteX17" fmla="*/ 275939 w 336708"/>
                  <a:gd name="connsiteY17" fmla="*/ 133160 h 336613"/>
                  <a:gd name="connsiteX18" fmla="*/ 61341 w 336708"/>
                  <a:gd name="connsiteY18" fmla="*/ 133160 h 336613"/>
                  <a:gd name="connsiteX19" fmla="*/ 168973 w 336708"/>
                  <a:gd name="connsiteY19" fmla="*/ 55435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6708" h="336613">
                    <a:moveTo>
                      <a:pt x="336614" y="158496"/>
                    </a:moveTo>
                    <a:cubicBezTo>
                      <a:pt x="335280" y="73057"/>
                      <a:pt x="258985" y="0"/>
                      <a:pt x="168973" y="0"/>
                    </a:cubicBezTo>
                    <a:cubicBezTo>
                      <a:pt x="78962" y="0"/>
                      <a:pt x="0" y="75057"/>
                      <a:pt x="0" y="167640"/>
                    </a:cubicBezTo>
                    <a:cubicBezTo>
                      <a:pt x="0" y="260223"/>
                      <a:pt x="74962" y="336613"/>
                      <a:pt x="168973" y="336613"/>
                    </a:cubicBezTo>
                    <a:cubicBezTo>
                      <a:pt x="214027" y="336613"/>
                      <a:pt x="255746" y="318992"/>
                      <a:pt x="285750" y="288988"/>
                    </a:cubicBezTo>
                    <a:cubicBezTo>
                      <a:pt x="291656" y="283750"/>
                      <a:pt x="295561" y="275939"/>
                      <a:pt x="295561" y="268129"/>
                    </a:cubicBezTo>
                    <a:cubicBezTo>
                      <a:pt x="295561" y="253175"/>
                      <a:pt x="282512" y="240125"/>
                      <a:pt x="267462" y="240125"/>
                    </a:cubicBezTo>
                    <a:cubicBezTo>
                      <a:pt x="258985" y="240125"/>
                      <a:pt x="251174" y="245364"/>
                      <a:pt x="245269" y="251174"/>
                    </a:cubicBezTo>
                    <a:cubicBezTo>
                      <a:pt x="226314" y="271367"/>
                      <a:pt x="198310" y="280511"/>
                      <a:pt x="168973" y="280511"/>
                    </a:cubicBezTo>
                    <a:cubicBezTo>
                      <a:pt x="112871" y="280511"/>
                      <a:pt x="67246" y="242030"/>
                      <a:pt x="57436" y="188595"/>
                    </a:cubicBezTo>
                    <a:lnTo>
                      <a:pt x="309277" y="188595"/>
                    </a:lnTo>
                    <a:cubicBezTo>
                      <a:pt x="309277" y="188595"/>
                      <a:pt x="309658" y="188595"/>
                      <a:pt x="309848" y="188595"/>
                    </a:cubicBezTo>
                    <a:lnTo>
                      <a:pt x="310610" y="188595"/>
                    </a:lnTo>
                    <a:cubicBezTo>
                      <a:pt x="310610" y="188595"/>
                      <a:pt x="311563" y="188404"/>
                      <a:pt x="312039" y="188309"/>
                    </a:cubicBezTo>
                    <a:cubicBezTo>
                      <a:pt x="312991" y="188214"/>
                      <a:pt x="313944" y="188023"/>
                      <a:pt x="314897" y="187738"/>
                    </a:cubicBezTo>
                    <a:cubicBezTo>
                      <a:pt x="326803" y="184499"/>
                      <a:pt x="336709" y="173165"/>
                      <a:pt x="336709" y="158591"/>
                    </a:cubicBezTo>
                    <a:close/>
                    <a:moveTo>
                      <a:pt x="168973" y="55435"/>
                    </a:moveTo>
                    <a:cubicBezTo>
                      <a:pt x="219551" y="55435"/>
                      <a:pt x="261556" y="87916"/>
                      <a:pt x="275939" y="133160"/>
                    </a:cubicBezTo>
                    <a:lnTo>
                      <a:pt x="61341" y="133160"/>
                    </a:lnTo>
                    <a:cubicBezTo>
                      <a:pt x="75724" y="87916"/>
                      <a:pt x="117729" y="55435"/>
                      <a:pt x="168973" y="55435"/>
                    </a:cubicBezTo>
                    <a:close/>
                  </a:path>
                </a:pathLst>
              </a:custGeom>
              <a:grpFill/>
              <a:ln w="9525" cap="flat">
                <a:noFill/>
                <a:prstDash val="solid"/>
                <a:miter/>
              </a:ln>
            </p:spPr>
            <p:txBody>
              <a:bodyPr rtlCol="0" anchor="ctr"/>
              <a:lstStyle/>
              <a:p>
                <a:endParaRPr lang="en-GB"/>
              </a:p>
            </p:txBody>
          </p:sp>
        </p:grpSp>
        <p:grpSp>
          <p:nvGrpSpPr>
            <p:cNvPr id="20" name="Graphic 28">
              <a:extLst>
                <a:ext uri="{FF2B5EF4-FFF2-40B4-BE49-F238E27FC236}">
                  <a16:creationId xmlns:a16="http://schemas.microsoft.com/office/drawing/2014/main" id="{13D349D4-FAA0-DA1B-0C67-640DF970415F}"/>
                </a:ext>
              </a:extLst>
            </p:cNvPr>
            <p:cNvGrpSpPr/>
            <p:nvPr/>
          </p:nvGrpSpPr>
          <p:grpSpPr>
            <a:xfrm>
              <a:off x="6399751" y="3580923"/>
              <a:ext cx="62769" cy="60769"/>
              <a:chOff x="6399751" y="3580923"/>
              <a:chExt cx="62769" cy="60769"/>
            </a:xfrm>
            <a:grpFill/>
          </p:grpSpPr>
          <p:sp>
            <p:nvSpPr>
              <p:cNvPr id="21" name="Freeform: Shape 20">
                <a:extLst>
                  <a:ext uri="{FF2B5EF4-FFF2-40B4-BE49-F238E27FC236}">
                    <a16:creationId xmlns:a16="http://schemas.microsoft.com/office/drawing/2014/main" id="{A1F9CB17-01A5-13E8-A2D2-5854FBDC603F}"/>
                  </a:ext>
                </a:extLst>
              </p:cNvPr>
              <p:cNvSpPr/>
              <p:nvPr/>
            </p:nvSpPr>
            <p:spPr>
              <a:xfrm>
                <a:off x="6399751" y="3580923"/>
                <a:ext cx="62769" cy="60769"/>
              </a:xfrm>
              <a:custGeom>
                <a:avLst/>
                <a:gdLst>
                  <a:gd name="connsiteX0" fmla="*/ 31337 w 62769"/>
                  <a:gd name="connsiteY0" fmla="*/ 0 h 60769"/>
                  <a:gd name="connsiteX1" fmla="*/ 0 w 62769"/>
                  <a:gd name="connsiteY1" fmla="*/ 30385 h 60769"/>
                  <a:gd name="connsiteX2" fmla="*/ 31337 w 62769"/>
                  <a:gd name="connsiteY2" fmla="*/ 60770 h 60769"/>
                  <a:gd name="connsiteX3" fmla="*/ 62770 w 62769"/>
                  <a:gd name="connsiteY3" fmla="*/ 30385 h 60769"/>
                  <a:gd name="connsiteX4" fmla="*/ 31337 w 62769"/>
                  <a:gd name="connsiteY4" fmla="*/ 0 h 60769"/>
                  <a:gd name="connsiteX5" fmla="*/ 57245 w 62769"/>
                  <a:gd name="connsiteY5" fmla="*/ 30290 h 60769"/>
                  <a:gd name="connsiteX6" fmla="*/ 31337 w 62769"/>
                  <a:gd name="connsiteY6" fmla="*/ 54864 h 60769"/>
                  <a:gd name="connsiteX7" fmla="*/ 6001 w 62769"/>
                  <a:gd name="connsiteY7" fmla="*/ 30290 h 60769"/>
                  <a:gd name="connsiteX8" fmla="*/ 31337 w 62769"/>
                  <a:gd name="connsiteY8" fmla="*/ 5715 h 60769"/>
                  <a:gd name="connsiteX9" fmla="*/ 57245 w 62769"/>
                  <a:gd name="connsiteY9" fmla="*/ 30290 h 60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769" h="60769">
                    <a:moveTo>
                      <a:pt x="31337" y="0"/>
                    </a:moveTo>
                    <a:cubicBezTo>
                      <a:pt x="14383" y="0"/>
                      <a:pt x="0" y="13907"/>
                      <a:pt x="0" y="30385"/>
                    </a:cubicBezTo>
                    <a:cubicBezTo>
                      <a:pt x="0" y="46863"/>
                      <a:pt x="14383" y="60770"/>
                      <a:pt x="31337" y="60770"/>
                    </a:cubicBezTo>
                    <a:cubicBezTo>
                      <a:pt x="48292" y="60770"/>
                      <a:pt x="62770" y="47149"/>
                      <a:pt x="62770" y="30385"/>
                    </a:cubicBezTo>
                    <a:cubicBezTo>
                      <a:pt x="62770" y="13621"/>
                      <a:pt x="48673" y="0"/>
                      <a:pt x="31337" y="0"/>
                    </a:cubicBezTo>
                    <a:close/>
                    <a:moveTo>
                      <a:pt x="57245" y="30290"/>
                    </a:moveTo>
                    <a:cubicBezTo>
                      <a:pt x="57245" y="43815"/>
                      <a:pt x="45625" y="54864"/>
                      <a:pt x="31337" y="54864"/>
                    </a:cubicBezTo>
                    <a:cubicBezTo>
                      <a:pt x="17050" y="54864"/>
                      <a:pt x="6001" y="43815"/>
                      <a:pt x="6001" y="30290"/>
                    </a:cubicBezTo>
                    <a:cubicBezTo>
                      <a:pt x="6001" y="16764"/>
                      <a:pt x="17335" y="5715"/>
                      <a:pt x="31337" y="5715"/>
                    </a:cubicBezTo>
                    <a:cubicBezTo>
                      <a:pt x="45339" y="5715"/>
                      <a:pt x="57245" y="16764"/>
                      <a:pt x="57245" y="30290"/>
                    </a:cubicBezTo>
                    <a:close/>
                  </a:path>
                </a:pathLst>
              </a:custGeom>
              <a:grpFill/>
              <a:ln w="9525"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E090FB4E-1BAC-EA29-F1AC-89AA1A01235A}"/>
                  </a:ext>
                </a:extLst>
              </p:cNvPr>
              <p:cNvSpPr/>
              <p:nvPr/>
            </p:nvSpPr>
            <p:spPr>
              <a:xfrm>
                <a:off x="6421659" y="3593020"/>
                <a:ext cx="20097" cy="36099"/>
              </a:xfrm>
              <a:custGeom>
                <a:avLst/>
                <a:gdLst>
                  <a:gd name="connsiteX0" fmla="*/ 14573 w 20097"/>
                  <a:gd name="connsiteY0" fmla="*/ 21050 h 36099"/>
                  <a:gd name="connsiteX1" fmla="*/ 20002 w 20097"/>
                  <a:gd name="connsiteY1" fmla="*/ 11144 h 36099"/>
                  <a:gd name="connsiteX2" fmla="*/ 8763 w 20097"/>
                  <a:gd name="connsiteY2" fmla="*/ 0 h 36099"/>
                  <a:gd name="connsiteX3" fmla="*/ 4286 w 20097"/>
                  <a:gd name="connsiteY3" fmla="*/ 0 h 36099"/>
                  <a:gd name="connsiteX4" fmla="*/ 0 w 20097"/>
                  <a:gd name="connsiteY4" fmla="*/ 4572 h 36099"/>
                  <a:gd name="connsiteX5" fmla="*/ 0 w 20097"/>
                  <a:gd name="connsiteY5" fmla="*/ 33052 h 36099"/>
                  <a:gd name="connsiteX6" fmla="*/ 3143 w 20097"/>
                  <a:gd name="connsiteY6" fmla="*/ 36004 h 36099"/>
                  <a:gd name="connsiteX7" fmla="*/ 6191 w 20097"/>
                  <a:gd name="connsiteY7" fmla="*/ 33052 h 36099"/>
                  <a:gd name="connsiteX8" fmla="*/ 6191 w 20097"/>
                  <a:gd name="connsiteY8" fmla="*/ 22479 h 36099"/>
                  <a:gd name="connsiteX9" fmla="*/ 8572 w 20097"/>
                  <a:gd name="connsiteY9" fmla="*/ 22479 h 36099"/>
                  <a:gd name="connsiteX10" fmla="*/ 14192 w 20097"/>
                  <a:gd name="connsiteY10" fmla="*/ 34385 h 36099"/>
                  <a:gd name="connsiteX11" fmla="*/ 16859 w 20097"/>
                  <a:gd name="connsiteY11" fmla="*/ 36100 h 36099"/>
                  <a:gd name="connsiteX12" fmla="*/ 18288 w 20097"/>
                  <a:gd name="connsiteY12" fmla="*/ 35814 h 36099"/>
                  <a:gd name="connsiteX13" fmla="*/ 20098 w 20097"/>
                  <a:gd name="connsiteY13" fmla="*/ 33242 h 36099"/>
                  <a:gd name="connsiteX14" fmla="*/ 19812 w 20097"/>
                  <a:gd name="connsiteY14" fmla="*/ 32004 h 36099"/>
                  <a:gd name="connsiteX15" fmla="*/ 14669 w 20097"/>
                  <a:gd name="connsiteY15" fmla="*/ 21050 h 36099"/>
                  <a:gd name="connsiteX16" fmla="*/ 13716 w 20097"/>
                  <a:gd name="connsiteY16" fmla="*/ 11144 h 36099"/>
                  <a:gd name="connsiteX17" fmla="*/ 8763 w 20097"/>
                  <a:gd name="connsiteY17" fmla="*/ 16478 h 36099"/>
                  <a:gd name="connsiteX18" fmla="*/ 6096 w 20097"/>
                  <a:gd name="connsiteY18" fmla="*/ 16478 h 36099"/>
                  <a:gd name="connsiteX19" fmla="*/ 6096 w 20097"/>
                  <a:gd name="connsiteY19" fmla="*/ 6001 h 36099"/>
                  <a:gd name="connsiteX20" fmla="*/ 8763 w 20097"/>
                  <a:gd name="connsiteY20" fmla="*/ 6001 h 36099"/>
                  <a:gd name="connsiteX21" fmla="*/ 13716 w 20097"/>
                  <a:gd name="connsiteY21" fmla="*/ 11144 h 36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097" h="36099">
                    <a:moveTo>
                      <a:pt x="14573" y="21050"/>
                    </a:moveTo>
                    <a:cubicBezTo>
                      <a:pt x="18002" y="18955"/>
                      <a:pt x="20002" y="15335"/>
                      <a:pt x="20002" y="11144"/>
                    </a:cubicBezTo>
                    <a:cubicBezTo>
                      <a:pt x="20002" y="4763"/>
                      <a:pt x="15145" y="0"/>
                      <a:pt x="8763" y="0"/>
                    </a:cubicBezTo>
                    <a:lnTo>
                      <a:pt x="4286" y="0"/>
                    </a:lnTo>
                    <a:cubicBezTo>
                      <a:pt x="1810" y="0"/>
                      <a:pt x="0" y="1905"/>
                      <a:pt x="0" y="4572"/>
                    </a:cubicBezTo>
                    <a:lnTo>
                      <a:pt x="0" y="33052"/>
                    </a:lnTo>
                    <a:cubicBezTo>
                      <a:pt x="0" y="34671"/>
                      <a:pt x="1429" y="36004"/>
                      <a:pt x="3143" y="36004"/>
                    </a:cubicBezTo>
                    <a:cubicBezTo>
                      <a:pt x="4858" y="36004"/>
                      <a:pt x="6191" y="34671"/>
                      <a:pt x="6191" y="33052"/>
                    </a:cubicBezTo>
                    <a:lnTo>
                      <a:pt x="6191" y="22479"/>
                    </a:lnTo>
                    <a:lnTo>
                      <a:pt x="8572" y="22479"/>
                    </a:lnTo>
                    <a:lnTo>
                      <a:pt x="14192" y="34385"/>
                    </a:lnTo>
                    <a:cubicBezTo>
                      <a:pt x="14669" y="35433"/>
                      <a:pt x="15716" y="36100"/>
                      <a:pt x="16859" y="36100"/>
                    </a:cubicBezTo>
                    <a:cubicBezTo>
                      <a:pt x="17335" y="36100"/>
                      <a:pt x="17907" y="36004"/>
                      <a:pt x="18288" y="35814"/>
                    </a:cubicBezTo>
                    <a:cubicBezTo>
                      <a:pt x="19431" y="35338"/>
                      <a:pt x="20098" y="34385"/>
                      <a:pt x="20098" y="33242"/>
                    </a:cubicBezTo>
                    <a:cubicBezTo>
                      <a:pt x="20098" y="32861"/>
                      <a:pt x="20098" y="32480"/>
                      <a:pt x="19812" y="32004"/>
                    </a:cubicBezTo>
                    <a:lnTo>
                      <a:pt x="14669" y="21050"/>
                    </a:lnTo>
                    <a:close/>
                    <a:moveTo>
                      <a:pt x="13716" y="11144"/>
                    </a:moveTo>
                    <a:cubicBezTo>
                      <a:pt x="13716" y="11144"/>
                      <a:pt x="13716" y="16478"/>
                      <a:pt x="8763" y="16478"/>
                    </a:cubicBezTo>
                    <a:lnTo>
                      <a:pt x="6096" y="16478"/>
                    </a:lnTo>
                    <a:lnTo>
                      <a:pt x="6096" y="6001"/>
                    </a:lnTo>
                    <a:lnTo>
                      <a:pt x="8763" y="6001"/>
                    </a:lnTo>
                    <a:cubicBezTo>
                      <a:pt x="13621" y="6001"/>
                      <a:pt x="13716" y="10954"/>
                      <a:pt x="13716" y="11144"/>
                    </a:cubicBezTo>
                    <a:close/>
                  </a:path>
                </a:pathLst>
              </a:custGeom>
              <a:grpFill/>
              <a:ln w="9525" cap="flat">
                <a:noFill/>
                <a:prstDash val="solid"/>
                <a:miter/>
              </a:ln>
            </p:spPr>
            <p:txBody>
              <a:bodyPr rtlCol="0" anchor="ctr"/>
              <a:lstStyle/>
              <a:p>
                <a:endParaRPr lang="en-GB"/>
              </a:p>
            </p:txBody>
          </p:sp>
        </p:grpSp>
      </p:grpSp>
      <p:sp>
        <p:nvSpPr>
          <p:cNvPr id="4" name="Slide Number Placeholder 3">
            <a:extLst>
              <a:ext uri="{FF2B5EF4-FFF2-40B4-BE49-F238E27FC236}">
                <a16:creationId xmlns:a16="http://schemas.microsoft.com/office/drawing/2014/main" id="{22108279-9A94-46ED-B634-1A89BDAF15B6}"/>
              </a:ext>
            </a:extLst>
          </p:cNvPr>
          <p:cNvSpPr>
            <a:spLocks noGrp="1"/>
          </p:cNvSpPr>
          <p:nvPr>
            <p:ph type="sldNum" sz="quarter" idx="11"/>
          </p:nvPr>
        </p:nvSpPr>
        <p:spPr/>
        <p:txBody>
          <a:bodyPr/>
          <a:lstStyle>
            <a:lvl1pPr>
              <a:defRPr>
                <a:solidFill>
                  <a:schemeClr val="bg1"/>
                </a:solidFill>
              </a:defRPr>
            </a:lvl1pPr>
          </a:lstStyle>
          <a:p>
            <a:fld id="{2C96CFAB-ED84-4AAD-833A-BCB6B9777555}" type="slidenum">
              <a:rPr lang="en-GB" smtClean="0"/>
              <a:pPr/>
              <a:t>‹#›</a:t>
            </a:fld>
            <a:endParaRPr lang="en-GB"/>
          </a:p>
        </p:txBody>
      </p:sp>
      <p:sp>
        <p:nvSpPr>
          <p:cNvPr id="29" name="Footer Placeholder 28">
            <a:extLst>
              <a:ext uri="{FF2B5EF4-FFF2-40B4-BE49-F238E27FC236}">
                <a16:creationId xmlns:a16="http://schemas.microsoft.com/office/drawing/2014/main" id="{CA288894-45F4-7906-84F2-6EAB05E39089}"/>
              </a:ext>
            </a:extLst>
          </p:cNvPr>
          <p:cNvSpPr>
            <a:spLocks noGrp="1"/>
          </p:cNvSpPr>
          <p:nvPr>
            <p:ph type="ftr" sz="quarter" idx="38"/>
          </p:nvPr>
        </p:nvSpPr>
        <p:spPr>
          <a:xfrm>
            <a:off x="685800" y="6418960"/>
            <a:ext cx="2341608" cy="216000"/>
          </a:xfrm>
        </p:spPr>
        <p:txBody>
          <a:bodyPr/>
          <a:lstStyle>
            <a:lvl1pPr>
              <a:defRPr>
                <a:solidFill>
                  <a:schemeClr val="bg1"/>
                </a:solidFill>
              </a:defRPr>
            </a:lvl1pPr>
          </a:lstStyle>
          <a:p>
            <a:r>
              <a:rPr lang="en-GB" dirty="0"/>
              <a:t>Experian [classification] © 2025</a:t>
            </a:r>
          </a:p>
        </p:txBody>
      </p:sp>
      <p:sp>
        <p:nvSpPr>
          <p:cNvPr id="43" name="Text Placeholder 42">
            <a:extLst>
              <a:ext uri="{FF2B5EF4-FFF2-40B4-BE49-F238E27FC236}">
                <a16:creationId xmlns:a16="http://schemas.microsoft.com/office/drawing/2014/main" id="{90A0CD07-FABD-70D0-42C7-C54EE913AB40}"/>
              </a:ext>
            </a:extLst>
          </p:cNvPr>
          <p:cNvSpPr>
            <a:spLocks noGrp="1"/>
          </p:cNvSpPr>
          <p:nvPr>
            <p:ph type="body" sz="quarter" idx="31" hasCustomPrompt="1"/>
          </p:nvPr>
        </p:nvSpPr>
        <p:spPr>
          <a:xfrm>
            <a:off x="9439967" y="4493956"/>
            <a:ext cx="2176674" cy="1802687"/>
          </a:xfrm>
          <a:custGeom>
            <a:avLst/>
            <a:gdLst>
              <a:gd name="connsiteX0" fmla="*/ 0 w 2176674"/>
              <a:gd name="connsiteY0" fmla="*/ 0 h 1802687"/>
              <a:gd name="connsiteX1" fmla="*/ 2176674 w 2176674"/>
              <a:gd name="connsiteY1" fmla="*/ 0 h 1802687"/>
              <a:gd name="connsiteX2" fmla="*/ 2176674 w 2176674"/>
              <a:gd name="connsiteY2" fmla="*/ 915111 h 1802687"/>
              <a:gd name="connsiteX3" fmla="*/ 2099724 w 2176674"/>
              <a:gd name="connsiteY3" fmla="*/ 918996 h 1802687"/>
              <a:gd name="connsiteX4" fmla="*/ 1266929 w 2176674"/>
              <a:gd name="connsiteY4" fmla="*/ 1751791 h 1802687"/>
              <a:gd name="connsiteX5" fmla="*/ 1264359 w 2176674"/>
              <a:gd name="connsiteY5" fmla="*/ 1802687 h 1802687"/>
              <a:gd name="connsiteX6" fmla="*/ 0 w 2176674"/>
              <a:gd name="connsiteY6" fmla="*/ 1802687 h 1802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6674" h="1802687">
                <a:moveTo>
                  <a:pt x="0" y="0"/>
                </a:moveTo>
                <a:lnTo>
                  <a:pt x="2176674" y="0"/>
                </a:lnTo>
                <a:lnTo>
                  <a:pt x="2176674" y="915111"/>
                </a:lnTo>
                <a:lnTo>
                  <a:pt x="2099724" y="918996"/>
                </a:lnTo>
                <a:cubicBezTo>
                  <a:pt x="1660615" y="963590"/>
                  <a:pt x="1311523" y="1312682"/>
                  <a:pt x="1266929" y="1751791"/>
                </a:cubicBezTo>
                <a:lnTo>
                  <a:pt x="1264359" y="1802687"/>
                </a:lnTo>
                <a:lnTo>
                  <a:pt x="0" y="1802687"/>
                </a:lnTo>
                <a:close/>
              </a:path>
            </a:pathLst>
          </a:custGeom>
        </p:spPr>
        <p:txBody>
          <a:bodyPr wrap="square">
            <a:noAutofit/>
          </a:bodyPr>
          <a:lstStyle>
            <a:lvl1pPr>
              <a:spcAft>
                <a:spcPts val="600"/>
              </a:spcAft>
              <a:defRPr sz="2000" b="1">
                <a:solidFill>
                  <a:schemeClr val="accent1"/>
                </a:solidFill>
              </a:defRPr>
            </a:lvl1pPr>
            <a:lvl2pPr>
              <a:defRPr/>
            </a:lvl2pPr>
          </a:lstStyle>
          <a:p>
            <a:pPr lvl="0"/>
            <a:r>
              <a:rPr lang="en-GB" dirty="0"/>
              <a:t>Agenda six title</a:t>
            </a:r>
          </a:p>
          <a:p>
            <a:pPr lvl="1"/>
            <a:r>
              <a:rPr lang="en-GB" dirty="0"/>
              <a:t>Agenda six title,</a:t>
            </a:r>
            <a:br>
              <a:rPr lang="en-GB" dirty="0"/>
            </a:br>
            <a:r>
              <a:rPr lang="en-GB" dirty="0"/>
              <a:t>can span multiple lines</a:t>
            </a:r>
          </a:p>
        </p:txBody>
      </p:sp>
    </p:spTree>
    <p:extLst>
      <p:ext uri="{BB962C8B-B14F-4D97-AF65-F5344CB8AC3E}">
        <p14:creationId xmlns:p14="http://schemas.microsoft.com/office/powerpoint/2010/main" val="3053324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Pre-Defined Divider 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4DB71BA-1F6C-7203-DD6D-D6E595D5ECC5}"/>
              </a:ext>
              <a:ext uri="{C183D7F6-B498-43B3-948B-1728B52AA6E4}">
                <adec:decorative xmlns:adec="http://schemas.microsoft.com/office/drawing/2017/decorative" val="1"/>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a:solidFill>
            <a:srgbClr val="77127C"/>
          </a:solidFill>
          <a:ln>
            <a:noFill/>
          </a:ln>
        </p:spPr>
      </p:pic>
      <p:sp>
        <p:nvSpPr>
          <p:cNvPr id="30" name="Rectangle: Rounded Corners 29">
            <a:extLst>
              <a:ext uri="{FF2B5EF4-FFF2-40B4-BE49-F238E27FC236}">
                <a16:creationId xmlns:a16="http://schemas.microsoft.com/office/drawing/2014/main" id="{6BC2FCFE-76A1-8AAD-3201-634C90452CEE}"/>
              </a:ext>
              <a:ext uri="{C183D7F6-B498-43B3-948B-1728B52AA6E4}">
                <adec:decorative xmlns:adec="http://schemas.microsoft.com/office/drawing/2017/decorative" val="1"/>
              </a:ext>
            </a:extLst>
          </p:cNvPr>
          <p:cNvSpPr/>
          <p:nvPr/>
        </p:nvSpPr>
        <p:spPr>
          <a:xfrm rot="5400000">
            <a:off x="-928689" y="928690"/>
            <a:ext cx="6858001" cy="5000626"/>
          </a:xfrm>
          <a:prstGeom prst="rect">
            <a:avLst/>
          </a:prstGeom>
          <a:solidFill>
            <a:srgbClr val="B985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Text Placeholder 12">
            <a:extLst>
              <a:ext uri="{FF2B5EF4-FFF2-40B4-BE49-F238E27FC236}">
                <a16:creationId xmlns:a16="http://schemas.microsoft.com/office/drawing/2014/main" id="{7999F382-ADCE-8335-CA0B-22BD2869C9D7}"/>
              </a:ext>
            </a:extLst>
          </p:cNvPr>
          <p:cNvSpPr>
            <a:spLocks noGrp="1"/>
          </p:cNvSpPr>
          <p:nvPr>
            <p:ph type="body" sz="quarter" idx="11" hasCustomPrompt="1"/>
          </p:nvPr>
        </p:nvSpPr>
        <p:spPr>
          <a:xfrm>
            <a:off x="576263" y="1792639"/>
            <a:ext cx="3654425" cy="3265946"/>
          </a:xfrm>
        </p:spPr>
        <p:txBody>
          <a:bodyPr wrap="square" anchor="ctr" anchorCtr="0">
            <a:noAutofit/>
          </a:bodyPr>
          <a:lstStyle>
            <a:lvl1pPr marL="0" marR="0" indent="0" algn="l" defTabSz="914400" rtl="0" eaLnBrk="1" fontAlgn="auto" latinLnBrk="0" hangingPunct="1">
              <a:lnSpc>
                <a:spcPct val="90000"/>
              </a:lnSpc>
              <a:spcBef>
                <a:spcPts val="0"/>
              </a:spcBef>
              <a:spcAft>
                <a:spcPts val="1800"/>
              </a:spcAft>
              <a:buClrTx/>
              <a:buSzTx/>
              <a:buFont typeface="Arial" panose="020B0604020202020204" pitchFamily="34" charset="0"/>
              <a:buNone/>
              <a:tabLst/>
              <a:defRPr sz="4000">
                <a:solidFill>
                  <a:schemeClr val="bg1"/>
                </a:solidFill>
              </a:defRPr>
            </a:lvl1pPr>
            <a:lvl2pPr marL="0" marR="0" indent="0" algn="l" defTabSz="914400" rtl="0" eaLnBrk="1" fontAlgn="auto" latinLnBrk="0" hangingPunct="1">
              <a:lnSpc>
                <a:spcPct val="105000"/>
              </a:lnSpc>
              <a:spcBef>
                <a:spcPts val="0"/>
              </a:spcBef>
              <a:spcAft>
                <a:spcPts val="600"/>
              </a:spcAft>
              <a:buClrTx/>
              <a:buSzTx/>
              <a:buFont typeface="Arial" panose="020B0604020202020204" pitchFamily="34" charset="0"/>
              <a:buNone/>
              <a:tabLst/>
              <a:defRPr sz="2400">
                <a:solidFill>
                  <a:schemeClr val="bg1"/>
                </a:solidFill>
              </a:defRPr>
            </a:lvl2pPr>
          </a:lstStyle>
          <a:p>
            <a:pPr marL="0" marR="0" lvl="0" indent="0" algn="l" defTabSz="914400" rtl="0" eaLnBrk="1" fontAlgn="auto" latinLnBrk="0" hangingPunct="1">
              <a:lnSpc>
                <a:spcPct val="90000"/>
              </a:lnSpc>
              <a:spcBef>
                <a:spcPts val="0"/>
              </a:spcBef>
              <a:spcAft>
                <a:spcPts val="1800"/>
              </a:spcAft>
              <a:buClrTx/>
              <a:buSzTx/>
              <a:buFont typeface="Arial" panose="020B0604020202020204" pitchFamily="34" charset="0"/>
              <a:buNone/>
              <a:tabLst/>
              <a:defRPr/>
            </a:pPr>
            <a:r>
              <a:rPr kumimoji="0" lang="en-GB" sz="40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Title preset to Arial 40pt </a:t>
            </a:r>
            <a:r>
              <a:rPr kumimoji="0" lang="en-GB" sz="40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bold for emphasis</a:t>
            </a:r>
          </a:p>
          <a:p>
            <a:pPr marL="0" marR="0" lvl="1" indent="0" algn="l" defTabSz="914400" rtl="0" eaLnBrk="1" fontAlgn="auto" latinLnBrk="0" hangingPunct="1">
              <a:lnSpc>
                <a:spcPct val="105000"/>
              </a:lnSpc>
              <a:spcBef>
                <a:spcPts val="0"/>
              </a:spcBef>
              <a:spcAft>
                <a:spcPts val="600"/>
              </a:spcAft>
              <a:buClrTx/>
              <a:buSzTx/>
              <a:buFont typeface="Arial" panose="020B0604020202020204" pitchFamily="34" charset="0"/>
              <a:buNone/>
              <a:tabLst/>
              <a:defRPr/>
            </a:pPr>
            <a:r>
              <a:rPr kumimoji="0" lang="en-GB" sz="24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Divider subtitle Arial 24pt</a:t>
            </a:r>
            <a:endParaRPr lang="en-US" dirty="0"/>
          </a:p>
        </p:txBody>
      </p:sp>
      <p:grpSp>
        <p:nvGrpSpPr>
          <p:cNvPr id="4" name="Graphic 28">
            <a:extLst>
              <a:ext uri="{FF2B5EF4-FFF2-40B4-BE49-F238E27FC236}">
                <a16:creationId xmlns:a16="http://schemas.microsoft.com/office/drawing/2014/main" id="{3F946B82-3156-6C92-4F5C-83645FA28FAD}"/>
              </a:ext>
              <a:ext uri="{C183D7F6-B498-43B3-948B-1728B52AA6E4}">
                <adec:decorative xmlns:adec="http://schemas.microsoft.com/office/drawing/2017/decorative" val="1"/>
              </a:ext>
            </a:extLst>
          </p:cNvPr>
          <p:cNvGrpSpPr/>
          <p:nvPr/>
        </p:nvGrpSpPr>
        <p:grpSpPr>
          <a:xfrm>
            <a:off x="11313319" y="5984002"/>
            <a:ext cx="456406" cy="585074"/>
            <a:chOff x="5746051" y="2969418"/>
            <a:chExt cx="716470" cy="918019"/>
          </a:xfrm>
          <a:solidFill>
            <a:schemeClr val="bg1"/>
          </a:solidFill>
        </p:grpSpPr>
        <p:grpSp>
          <p:nvGrpSpPr>
            <p:cNvPr id="5" name="Graphic 28">
              <a:extLst>
                <a:ext uri="{FF2B5EF4-FFF2-40B4-BE49-F238E27FC236}">
                  <a16:creationId xmlns:a16="http://schemas.microsoft.com/office/drawing/2014/main" id="{93AD62A6-1985-373F-2433-5C956AA06AFE}"/>
                </a:ext>
              </a:extLst>
            </p:cNvPr>
            <p:cNvGrpSpPr/>
            <p:nvPr/>
          </p:nvGrpSpPr>
          <p:grpSpPr>
            <a:xfrm>
              <a:off x="5746051" y="2969418"/>
              <a:ext cx="701897" cy="918019"/>
              <a:chOff x="5746051" y="2969418"/>
              <a:chExt cx="701897" cy="918019"/>
            </a:xfrm>
            <a:grpFill/>
          </p:grpSpPr>
          <p:sp>
            <p:nvSpPr>
              <p:cNvPr id="9" name="Freeform: Shape 8">
                <a:extLst>
                  <a:ext uri="{FF2B5EF4-FFF2-40B4-BE49-F238E27FC236}">
                    <a16:creationId xmlns:a16="http://schemas.microsoft.com/office/drawing/2014/main" id="{DB6C70D1-1B02-6CFF-02A0-541970DB2F55}"/>
                  </a:ext>
                </a:extLst>
              </p:cNvPr>
              <p:cNvSpPr/>
              <p:nvPr/>
            </p:nvSpPr>
            <p:spPr>
              <a:xfrm>
                <a:off x="6035134" y="2969418"/>
                <a:ext cx="216027" cy="216027"/>
              </a:xfrm>
              <a:custGeom>
                <a:avLst/>
                <a:gdLst>
                  <a:gd name="connsiteX0" fmla="*/ 160020 w 216027"/>
                  <a:gd name="connsiteY0" fmla="*/ 216027 h 216027"/>
                  <a:gd name="connsiteX1" fmla="*/ 56007 w 216027"/>
                  <a:gd name="connsiteY1" fmla="*/ 216027 h 216027"/>
                  <a:gd name="connsiteX2" fmla="*/ 0 w 216027"/>
                  <a:gd name="connsiteY2" fmla="*/ 160020 h 216027"/>
                  <a:gd name="connsiteX3" fmla="*/ 0 w 216027"/>
                  <a:gd name="connsiteY3" fmla="*/ 56007 h 216027"/>
                  <a:gd name="connsiteX4" fmla="*/ 56007 w 216027"/>
                  <a:gd name="connsiteY4" fmla="*/ 0 h 216027"/>
                  <a:gd name="connsiteX5" fmla="*/ 160020 w 216027"/>
                  <a:gd name="connsiteY5" fmla="*/ 0 h 216027"/>
                  <a:gd name="connsiteX6" fmla="*/ 216027 w 216027"/>
                  <a:gd name="connsiteY6" fmla="*/ 56007 h 216027"/>
                  <a:gd name="connsiteX7" fmla="*/ 216027 w 216027"/>
                  <a:gd name="connsiteY7" fmla="*/ 160020 h 216027"/>
                  <a:gd name="connsiteX8" fmla="*/ 160020 w 216027"/>
                  <a:gd name="connsiteY8" fmla="*/ 216027 h 216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027" h="216027">
                    <a:moveTo>
                      <a:pt x="160020" y="216027"/>
                    </a:moveTo>
                    <a:lnTo>
                      <a:pt x="56007" y="216027"/>
                    </a:lnTo>
                    <a:cubicBezTo>
                      <a:pt x="25051" y="216027"/>
                      <a:pt x="0" y="190976"/>
                      <a:pt x="0" y="160020"/>
                    </a:cubicBezTo>
                    <a:lnTo>
                      <a:pt x="0" y="56007"/>
                    </a:lnTo>
                    <a:cubicBezTo>
                      <a:pt x="0" y="25146"/>
                      <a:pt x="25051" y="0"/>
                      <a:pt x="56007" y="0"/>
                    </a:cubicBezTo>
                    <a:lnTo>
                      <a:pt x="160020" y="0"/>
                    </a:lnTo>
                    <a:cubicBezTo>
                      <a:pt x="190976" y="0"/>
                      <a:pt x="216027" y="25051"/>
                      <a:pt x="216027" y="56007"/>
                    </a:cubicBezTo>
                    <a:lnTo>
                      <a:pt x="216027" y="160020"/>
                    </a:lnTo>
                    <a:cubicBezTo>
                      <a:pt x="216027" y="190976"/>
                      <a:pt x="190976" y="216027"/>
                      <a:pt x="160020" y="216027"/>
                    </a:cubicBezTo>
                  </a:path>
                </a:pathLst>
              </a:custGeom>
              <a:grpFill/>
              <a:ln w="9525"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A93C7916-C077-687E-95F0-FB64C30C3716}"/>
                  </a:ext>
                </a:extLst>
              </p:cNvPr>
              <p:cNvSpPr/>
              <p:nvPr/>
            </p:nvSpPr>
            <p:spPr>
              <a:xfrm>
                <a:off x="5746051" y="3175730"/>
                <a:ext cx="242982" cy="242982"/>
              </a:xfrm>
              <a:custGeom>
                <a:avLst/>
                <a:gdLst>
                  <a:gd name="connsiteX0" fmla="*/ 180023 w 242982"/>
                  <a:gd name="connsiteY0" fmla="*/ 242983 h 242982"/>
                  <a:gd name="connsiteX1" fmla="*/ 62960 w 242982"/>
                  <a:gd name="connsiteY1" fmla="*/ 242983 h 242982"/>
                  <a:gd name="connsiteX2" fmla="*/ 0 w 242982"/>
                  <a:gd name="connsiteY2" fmla="*/ 180023 h 242982"/>
                  <a:gd name="connsiteX3" fmla="*/ 0 w 242982"/>
                  <a:gd name="connsiteY3" fmla="*/ 62960 h 242982"/>
                  <a:gd name="connsiteX4" fmla="*/ 62960 w 242982"/>
                  <a:gd name="connsiteY4" fmla="*/ 0 h 242982"/>
                  <a:gd name="connsiteX5" fmla="*/ 180023 w 242982"/>
                  <a:gd name="connsiteY5" fmla="*/ 0 h 242982"/>
                  <a:gd name="connsiteX6" fmla="*/ 242983 w 242982"/>
                  <a:gd name="connsiteY6" fmla="*/ 62960 h 242982"/>
                  <a:gd name="connsiteX7" fmla="*/ 242983 w 242982"/>
                  <a:gd name="connsiteY7" fmla="*/ 180023 h 242982"/>
                  <a:gd name="connsiteX8" fmla="*/ 180023 w 242982"/>
                  <a:gd name="connsiteY8" fmla="*/ 242983 h 242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82" h="242982">
                    <a:moveTo>
                      <a:pt x="180023" y="242983"/>
                    </a:moveTo>
                    <a:lnTo>
                      <a:pt x="62960" y="242983"/>
                    </a:lnTo>
                    <a:cubicBezTo>
                      <a:pt x="28194" y="242983"/>
                      <a:pt x="0" y="214884"/>
                      <a:pt x="0" y="180023"/>
                    </a:cubicBezTo>
                    <a:lnTo>
                      <a:pt x="0" y="62960"/>
                    </a:lnTo>
                    <a:cubicBezTo>
                      <a:pt x="0" y="28194"/>
                      <a:pt x="28194" y="0"/>
                      <a:pt x="62960" y="0"/>
                    </a:cubicBezTo>
                    <a:lnTo>
                      <a:pt x="180023" y="0"/>
                    </a:lnTo>
                    <a:cubicBezTo>
                      <a:pt x="214789" y="0"/>
                      <a:pt x="242983" y="28194"/>
                      <a:pt x="242983" y="62960"/>
                    </a:cubicBezTo>
                    <a:lnTo>
                      <a:pt x="242983" y="180023"/>
                    </a:lnTo>
                    <a:cubicBezTo>
                      <a:pt x="242983" y="214884"/>
                      <a:pt x="214789" y="242983"/>
                      <a:pt x="180023" y="242983"/>
                    </a:cubicBezTo>
                  </a:path>
                </a:pathLst>
              </a:custGeom>
              <a:grpFill/>
              <a:ln w="9525"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02C885D3-0B55-ED3E-E685-21F504915B9E}"/>
                  </a:ext>
                </a:extLst>
              </p:cNvPr>
              <p:cNvSpPr/>
              <p:nvPr/>
            </p:nvSpPr>
            <p:spPr>
              <a:xfrm>
                <a:off x="5805010" y="3513105"/>
                <a:ext cx="148399" cy="148494"/>
              </a:xfrm>
              <a:custGeom>
                <a:avLst/>
                <a:gdLst>
                  <a:gd name="connsiteX0" fmla="*/ 109918 w 148399"/>
                  <a:gd name="connsiteY0" fmla="*/ 148495 h 148494"/>
                  <a:gd name="connsiteX1" fmla="*/ 38481 w 148399"/>
                  <a:gd name="connsiteY1" fmla="*/ 148495 h 148494"/>
                  <a:gd name="connsiteX2" fmla="*/ 0 w 148399"/>
                  <a:gd name="connsiteY2" fmla="*/ 110014 h 148494"/>
                  <a:gd name="connsiteX3" fmla="*/ 0 w 148399"/>
                  <a:gd name="connsiteY3" fmla="*/ 38576 h 148494"/>
                  <a:gd name="connsiteX4" fmla="*/ 38481 w 148399"/>
                  <a:gd name="connsiteY4" fmla="*/ 0 h 148494"/>
                  <a:gd name="connsiteX5" fmla="*/ 109918 w 148399"/>
                  <a:gd name="connsiteY5" fmla="*/ 0 h 148494"/>
                  <a:gd name="connsiteX6" fmla="*/ 148399 w 148399"/>
                  <a:gd name="connsiteY6" fmla="*/ 38576 h 148494"/>
                  <a:gd name="connsiteX7" fmla="*/ 148399 w 148399"/>
                  <a:gd name="connsiteY7" fmla="*/ 110014 h 148494"/>
                  <a:gd name="connsiteX8" fmla="*/ 109918 w 148399"/>
                  <a:gd name="connsiteY8" fmla="*/ 148495 h 148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399" h="148494">
                    <a:moveTo>
                      <a:pt x="109918" y="148495"/>
                    </a:moveTo>
                    <a:lnTo>
                      <a:pt x="38481" y="148495"/>
                    </a:lnTo>
                    <a:cubicBezTo>
                      <a:pt x="17240" y="148495"/>
                      <a:pt x="0" y="131254"/>
                      <a:pt x="0" y="110014"/>
                    </a:cubicBezTo>
                    <a:lnTo>
                      <a:pt x="0" y="38576"/>
                    </a:lnTo>
                    <a:cubicBezTo>
                      <a:pt x="0" y="17240"/>
                      <a:pt x="17240" y="0"/>
                      <a:pt x="38481" y="0"/>
                    </a:cubicBezTo>
                    <a:lnTo>
                      <a:pt x="109918" y="0"/>
                    </a:lnTo>
                    <a:cubicBezTo>
                      <a:pt x="131159" y="0"/>
                      <a:pt x="148399" y="17240"/>
                      <a:pt x="148399" y="38576"/>
                    </a:cubicBezTo>
                    <a:lnTo>
                      <a:pt x="148399" y="110014"/>
                    </a:lnTo>
                    <a:cubicBezTo>
                      <a:pt x="148399" y="131350"/>
                      <a:pt x="131159" y="148495"/>
                      <a:pt x="109918" y="148495"/>
                    </a:cubicBezTo>
                  </a:path>
                </a:pathLst>
              </a:custGeom>
              <a:grpFill/>
              <a:ln w="9525"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98E116B4-A630-A483-6AD9-B29D76DFAAD3}"/>
                  </a:ext>
                </a:extLst>
              </p:cNvPr>
              <p:cNvSpPr/>
              <p:nvPr/>
            </p:nvSpPr>
            <p:spPr>
              <a:xfrm>
                <a:off x="5976841" y="3711987"/>
                <a:ext cx="175545" cy="175450"/>
              </a:xfrm>
              <a:custGeom>
                <a:avLst/>
                <a:gdLst>
                  <a:gd name="connsiteX0" fmla="*/ 130016 w 175545"/>
                  <a:gd name="connsiteY0" fmla="*/ 175450 h 175450"/>
                  <a:gd name="connsiteX1" fmla="*/ 45529 w 175545"/>
                  <a:gd name="connsiteY1" fmla="*/ 175450 h 175450"/>
                  <a:gd name="connsiteX2" fmla="*/ 0 w 175545"/>
                  <a:gd name="connsiteY2" fmla="*/ 130016 h 175450"/>
                  <a:gd name="connsiteX3" fmla="*/ 0 w 175545"/>
                  <a:gd name="connsiteY3" fmla="*/ 45529 h 175450"/>
                  <a:gd name="connsiteX4" fmla="*/ 45529 w 175545"/>
                  <a:gd name="connsiteY4" fmla="*/ 0 h 175450"/>
                  <a:gd name="connsiteX5" fmla="*/ 130016 w 175545"/>
                  <a:gd name="connsiteY5" fmla="*/ 0 h 175450"/>
                  <a:gd name="connsiteX6" fmla="*/ 175546 w 175545"/>
                  <a:gd name="connsiteY6" fmla="*/ 45529 h 175450"/>
                  <a:gd name="connsiteX7" fmla="*/ 175546 w 175545"/>
                  <a:gd name="connsiteY7" fmla="*/ 130016 h 175450"/>
                  <a:gd name="connsiteX8" fmla="*/ 130016 w 175545"/>
                  <a:gd name="connsiteY8" fmla="*/ 175450 h 175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545" h="175450">
                    <a:moveTo>
                      <a:pt x="130016" y="175450"/>
                    </a:moveTo>
                    <a:lnTo>
                      <a:pt x="45529" y="175450"/>
                    </a:lnTo>
                    <a:cubicBezTo>
                      <a:pt x="20383" y="175450"/>
                      <a:pt x="0" y="155162"/>
                      <a:pt x="0" y="130016"/>
                    </a:cubicBezTo>
                    <a:lnTo>
                      <a:pt x="0" y="45529"/>
                    </a:lnTo>
                    <a:cubicBezTo>
                      <a:pt x="0" y="20383"/>
                      <a:pt x="20383" y="0"/>
                      <a:pt x="45529" y="0"/>
                    </a:cubicBezTo>
                    <a:lnTo>
                      <a:pt x="130016" y="0"/>
                    </a:lnTo>
                    <a:cubicBezTo>
                      <a:pt x="155162" y="0"/>
                      <a:pt x="175546" y="20288"/>
                      <a:pt x="175546" y="45529"/>
                    </a:cubicBezTo>
                    <a:lnTo>
                      <a:pt x="175546" y="130016"/>
                    </a:lnTo>
                    <a:cubicBezTo>
                      <a:pt x="175546" y="155162"/>
                      <a:pt x="155162" y="175450"/>
                      <a:pt x="130016" y="175450"/>
                    </a:cubicBezTo>
                  </a:path>
                </a:pathLst>
              </a:custGeom>
              <a:grpFill/>
              <a:ln w="9525"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3720CBAF-AE84-C09E-F7E4-BECD8317FFC9}"/>
                  </a:ext>
                </a:extLst>
              </p:cNvPr>
              <p:cNvSpPr/>
              <p:nvPr/>
            </p:nvSpPr>
            <p:spPr>
              <a:xfrm>
                <a:off x="6326409" y="3106578"/>
                <a:ext cx="121538" cy="121443"/>
              </a:xfrm>
              <a:custGeom>
                <a:avLst/>
                <a:gdLst>
                  <a:gd name="connsiteX0" fmla="*/ 90106 w 121538"/>
                  <a:gd name="connsiteY0" fmla="*/ 121444 h 121443"/>
                  <a:gd name="connsiteX1" fmla="*/ 31528 w 121538"/>
                  <a:gd name="connsiteY1" fmla="*/ 121444 h 121443"/>
                  <a:gd name="connsiteX2" fmla="*/ 0 w 121538"/>
                  <a:gd name="connsiteY2" fmla="*/ 90011 h 121443"/>
                  <a:gd name="connsiteX3" fmla="*/ 0 w 121538"/>
                  <a:gd name="connsiteY3" fmla="*/ 31528 h 121443"/>
                  <a:gd name="connsiteX4" fmla="*/ 31528 w 121538"/>
                  <a:gd name="connsiteY4" fmla="*/ 0 h 121443"/>
                  <a:gd name="connsiteX5" fmla="*/ 90106 w 121538"/>
                  <a:gd name="connsiteY5" fmla="*/ 0 h 121443"/>
                  <a:gd name="connsiteX6" fmla="*/ 121539 w 121538"/>
                  <a:gd name="connsiteY6" fmla="*/ 31528 h 121443"/>
                  <a:gd name="connsiteX7" fmla="*/ 121539 w 121538"/>
                  <a:gd name="connsiteY7" fmla="*/ 90011 h 121443"/>
                  <a:gd name="connsiteX8" fmla="*/ 90106 w 121538"/>
                  <a:gd name="connsiteY8" fmla="*/ 121444 h 121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538" h="121443">
                    <a:moveTo>
                      <a:pt x="90106" y="121444"/>
                    </a:moveTo>
                    <a:lnTo>
                      <a:pt x="31528" y="121444"/>
                    </a:lnTo>
                    <a:cubicBezTo>
                      <a:pt x="14097" y="121444"/>
                      <a:pt x="0" y="107347"/>
                      <a:pt x="0" y="90011"/>
                    </a:cubicBezTo>
                    <a:lnTo>
                      <a:pt x="0" y="31528"/>
                    </a:lnTo>
                    <a:cubicBezTo>
                      <a:pt x="0" y="14097"/>
                      <a:pt x="14097" y="0"/>
                      <a:pt x="31528" y="0"/>
                    </a:cubicBezTo>
                    <a:lnTo>
                      <a:pt x="90106" y="0"/>
                    </a:lnTo>
                    <a:cubicBezTo>
                      <a:pt x="107537" y="0"/>
                      <a:pt x="121539" y="14097"/>
                      <a:pt x="121539" y="31528"/>
                    </a:cubicBezTo>
                    <a:lnTo>
                      <a:pt x="121539" y="90011"/>
                    </a:lnTo>
                    <a:cubicBezTo>
                      <a:pt x="121539" y="107347"/>
                      <a:pt x="107442" y="121444"/>
                      <a:pt x="90106" y="121444"/>
                    </a:cubicBezTo>
                  </a:path>
                </a:pathLst>
              </a:custGeom>
              <a:grpFill/>
              <a:ln w="9525"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67A49E35-640D-9100-8F8F-B6B55F050147}"/>
                  </a:ext>
                </a:extLst>
              </p:cNvPr>
              <p:cNvSpPr/>
              <p:nvPr/>
            </p:nvSpPr>
            <p:spPr>
              <a:xfrm>
                <a:off x="6063233" y="3305556"/>
                <a:ext cx="336708" cy="336613"/>
              </a:xfrm>
              <a:custGeom>
                <a:avLst/>
                <a:gdLst>
                  <a:gd name="connsiteX0" fmla="*/ 336614 w 336708"/>
                  <a:gd name="connsiteY0" fmla="*/ 158496 h 336613"/>
                  <a:gd name="connsiteX1" fmla="*/ 168973 w 336708"/>
                  <a:gd name="connsiteY1" fmla="*/ 0 h 336613"/>
                  <a:gd name="connsiteX2" fmla="*/ 0 w 336708"/>
                  <a:gd name="connsiteY2" fmla="*/ 167640 h 336613"/>
                  <a:gd name="connsiteX3" fmla="*/ 168973 w 336708"/>
                  <a:gd name="connsiteY3" fmla="*/ 336613 h 336613"/>
                  <a:gd name="connsiteX4" fmla="*/ 285750 w 336708"/>
                  <a:gd name="connsiteY4" fmla="*/ 288988 h 336613"/>
                  <a:gd name="connsiteX5" fmla="*/ 295561 w 336708"/>
                  <a:gd name="connsiteY5" fmla="*/ 268129 h 336613"/>
                  <a:gd name="connsiteX6" fmla="*/ 267462 w 336708"/>
                  <a:gd name="connsiteY6" fmla="*/ 240125 h 336613"/>
                  <a:gd name="connsiteX7" fmla="*/ 245269 w 336708"/>
                  <a:gd name="connsiteY7" fmla="*/ 251174 h 336613"/>
                  <a:gd name="connsiteX8" fmla="*/ 168973 w 336708"/>
                  <a:gd name="connsiteY8" fmla="*/ 280511 h 336613"/>
                  <a:gd name="connsiteX9" fmla="*/ 57436 w 336708"/>
                  <a:gd name="connsiteY9" fmla="*/ 188595 h 336613"/>
                  <a:gd name="connsiteX10" fmla="*/ 309277 w 336708"/>
                  <a:gd name="connsiteY10" fmla="*/ 188595 h 336613"/>
                  <a:gd name="connsiteX11" fmla="*/ 309848 w 336708"/>
                  <a:gd name="connsiteY11" fmla="*/ 188595 h 336613"/>
                  <a:gd name="connsiteX12" fmla="*/ 310610 w 336708"/>
                  <a:gd name="connsiteY12" fmla="*/ 188595 h 336613"/>
                  <a:gd name="connsiteX13" fmla="*/ 312039 w 336708"/>
                  <a:gd name="connsiteY13" fmla="*/ 188309 h 336613"/>
                  <a:gd name="connsiteX14" fmla="*/ 314897 w 336708"/>
                  <a:gd name="connsiteY14" fmla="*/ 187738 h 336613"/>
                  <a:gd name="connsiteX15" fmla="*/ 336709 w 336708"/>
                  <a:gd name="connsiteY15" fmla="*/ 158591 h 336613"/>
                  <a:gd name="connsiteX16" fmla="*/ 168973 w 336708"/>
                  <a:gd name="connsiteY16" fmla="*/ 55435 h 336613"/>
                  <a:gd name="connsiteX17" fmla="*/ 275939 w 336708"/>
                  <a:gd name="connsiteY17" fmla="*/ 133160 h 336613"/>
                  <a:gd name="connsiteX18" fmla="*/ 61341 w 336708"/>
                  <a:gd name="connsiteY18" fmla="*/ 133160 h 336613"/>
                  <a:gd name="connsiteX19" fmla="*/ 168973 w 336708"/>
                  <a:gd name="connsiteY19" fmla="*/ 55435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6708" h="336613">
                    <a:moveTo>
                      <a:pt x="336614" y="158496"/>
                    </a:moveTo>
                    <a:cubicBezTo>
                      <a:pt x="335280" y="73057"/>
                      <a:pt x="258985" y="0"/>
                      <a:pt x="168973" y="0"/>
                    </a:cubicBezTo>
                    <a:cubicBezTo>
                      <a:pt x="78962" y="0"/>
                      <a:pt x="0" y="75057"/>
                      <a:pt x="0" y="167640"/>
                    </a:cubicBezTo>
                    <a:cubicBezTo>
                      <a:pt x="0" y="260223"/>
                      <a:pt x="74962" y="336613"/>
                      <a:pt x="168973" y="336613"/>
                    </a:cubicBezTo>
                    <a:cubicBezTo>
                      <a:pt x="214027" y="336613"/>
                      <a:pt x="255746" y="318992"/>
                      <a:pt x="285750" y="288988"/>
                    </a:cubicBezTo>
                    <a:cubicBezTo>
                      <a:pt x="291656" y="283750"/>
                      <a:pt x="295561" y="275939"/>
                      <a:pt x="295561" y="268129"/>
                    </a:cubicBezTo>
                    <a:cubicBezTo>
                      <a:pt x="295561" y="253175"/>
                      <a:pt x="282512" y="240125"/>
                      <a:pt x="267462" y="240125"/>
                    </a:cubicBezTo>
                    <a:cubicBezTo>
                      <a:pt x="258985" y="240125"/>
                      <a:pt x="251174" y="245364"/>
                      <a:pt x="245269" y="251174"/>
                    </a:cubicBezTo>
                    <a:cubicBezTo>
                      <a:pt x="226314" y="271367"/>
                      <a:pt x="198310" y="280511"/>
                      <a:pt x="168973" y="280511"/>
                    </a:cubicBezTo>
                    <a:cubicBezTo>
                      <a:pt x="112871" y="280511"/>
                      <a:pt x="67246" y="242030"/>
                      <a:pt x="57436" y="188595"/>
                    </a:cubicBezTo>
                    <a:lnTo>
                      <a:pt x="309277" y="188595"/>
                    </a:lnTo>
                    <a:cubicBezTo>
                      <a:pt x="309277" y="188595"/>
                      <a:pt x="309658" y="188595"/>
                      <a:pt x="309848" y="188595"/>
                    </a:cubicBezTo>
                    <a:lnTo>
                      <a:pt x="310610" y="188595"/>
                    </a:lnTo>
                    <a:cubicBezTo>
                      <a:pt x="310610" y="188595"/>
                      <a:pt x="311563" y="188404"/>
                      <a:pt x="312039" y="188309"/>
                    </a:cubicBezTo>
                    <a:cubicBezTo>
                      <a:pt x="312991" y="188214"/>
                      <a:pt x="313944" y="188023"/>
                      <a:pt x="314897" y="187738"/>
                    </a:cubicBezTo>
                    <a:cubicBezTo>
                      <a:pt x="326803" y="184499"/>
                      <a:pt x="336709" y="173165"/>
                      <a:pt x="336709" y="158591"/>
                    </a:cubicBezTo>
                    <a:close/>
                    <a:moveTo>
                      <a:pt x="168973" y="55435"/>
                    </a:moveTo>
                    <a:cubicBezTo>
                      <a:pt x="219551" y="55435"/>
                      <a:pt x="261556" y="87916"/>
                      <a:pt x="275939" y="133160"/>
                    </a:cubicBezTo>
                    <a:lnTo>
                      <a:pt x="61341" y="133160"/>
                    </a:lnTo>
                    <a:cubicBezTo>
                      <a:pt x="75724" y="87916"/>
                      <a:pt x="117729" y="55435"/>
                      <a:pt x="168973" y="55435"/>
                    </a:cubicBezTo>
                    <a:close/>
                  </a:path>
                </a:pathLst>
              </a:custGeom>
              <a:grpFill/>
              <a:ln w="9525" cap="flat">
                <a:noFill/>
                <a:prstDash val="solid"/>
                <a:miter/>
              </a:ln>
            </p:spPr>
            <p:txBody>
              <a:bodyPr rtlCol="0" anchor="ctr"/>
              <a:lstStyle/>
              <a:p>
                <a:endParaRPr lang="en-GB"/>
              </a:p>
            </p:txBody>
          </p:sp>
        </p:grpSp>
        <p:grpSp>
          <p:nvGrpSpPr>
            <p:cNvPr id="6" name="Graphic 28">
              <a:extLst>
                <a:ext uri="{FF2B5EF4-FFF2-40B4-BE49-F238E27FC236}">
                  <a16:creationId xmlns:a16="http://schemas.microsoft.com/office/drawing/2014/main" id="{CB663FB1-125D-10CA-160E-4508BA0F2C7B}"/>
                </a:ext>
              </a:extLst>
            </p:cNvPr>
            <p:cNvGrpSpPr/>
            <p:nvPr/>
          </p:nvGrpSpPr>
          <p:grpSpPr>
            <a:xfrm>
              <a:off x="6399751" y="3580923"/>
              <a:ext cx="62769" cy="60769"/>
              <a:chOff x="6399751" y="3580923"/>
              <a:chExt cx="62769" cy="60769"/>
            </a:xfrm>
            <a:grpFill/>
          </p:grpSpPr>
          <p:sp>
            <p:nvSpPr>
              <p:cNvPr id="7" name="Freeform: Shape 6">
                <a:extLst>
                  <a:ext uri="{FF2B5EF4-FFF2-40B4-BE49-F238E27FC236}">
                    <a16:creationId xmlns:a16="http://schemas.microsoft.com/office/drawing/2014/main" id="{6A1CB436-B0B0-E6A9-5534-D76A78C07A6E}"/>
                  </a:ext>
                </a:extLst>
              </p:cNvPr>
              <p:cNvSpPr/>
              <p:nvPr/>
            </p:nvSpPr>
            <p:spPr>
              <a:xfrm>
                <a:off x="6399751" y="3580923"/>
                <a:ext cx="62769" cy="60769"/>
              </a:xfrm>
              <a:custGeom>
                <a:avLst/>
                <a:gdLst>
                  <a:gd name="connsiteX0" fmla="*/ 31337 w 62769"/>
                  <a:gd name="connsiteY0" fmla="*/ 0 h 60769"/>
                  <a:gd name="connsiteX1" fmla="*/ 0 w 62769"/>
                  <a:gd name="connsiteY1" fmla="*/ 30385 h 60769"/>
                  <a:gd name="connsiteX2" fmla="*/ 31337 w 62769"/>
                  <a:gd name="connsiteY2" fmla="*/ 60770 h 60769"/>
                  <a:gd name="connsiteX3" fmla="*/ 62770 w 62769"/>
                  <a:gd name="connsiteY3" fmla="*/ 30385 h 60769"/>
                  <a:gd name="connsiteX4" fmla="*/ 31337 w 62769"/>
                  <a:gd name="connsiteY4" fmla="*/ 0 h 60769"/>
                  <a:gd name="connsiteX5" fmla="*/ 57245 w 62769"/>
                  <a:gd name="connsiteY5" fmla="*/ 30290 h 60769"/>
                  <a:gd name="connsiteX6" fmla="*/ 31337 w 62769"/>
                  <a:gd name="connsiteY6" fmla="*/ 54864 h 60769"/>
                  <a:gd name="connsiteX7" fmla="*/ 6001 w 62769"/>
                  <a:gd name="connsiteY7" fmla="*/ 30290 h 60769"/>
                  <a:gd name="connsiteX8" fmla="*/ 31337 w 62769"/>
                  <a:gd name="connsiteY8" fmla="*/ 5715 h 60769"/>
                  <a:gd name="connsiteX9" fmla="*/ 57245 w 62769"/>
                  <a:gd name="connsiteY9" fmla="*/ 30290 h 60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769" h="60769">
                    <a:moveTo>
                      <a:pt x="31337" y="0"/>
                    </a:moveTo>
                    <a:cubicBezTo>
                      <a:pt x="14383" y="0"/>
                      <a:pt x="0" y="13907"/>
                      <a:pt x="0" y="30385"/>
                    </a:cubicBezTo>
                    <a:cubicBezTo>
                      <a:pt x="0" y="46863"/>
                      <a:pt x="14383" y="60770"/>
                      <a:pt x="31337" y="60770"/>
                    </a:cubicBezTo>
                    <a:cubicBezTo>
                      <a:pt x="48292" y="60770"/>
                      <a:pt x="62770" y="47149"/>
                      <a:pt x="62770" y="30385"/>
                    </a:cubicBezTo>
                    <a:cubicBezTo>
                      <a:pt x="62770" y="13621"/>
                      <a:pt x="48673" y="0"/>
                      <a:pt x="31337" y="0"/>
                    </a:cubicBezTo>
                    <a:close/>
                    <a:moveTo>
                      <a:pt x="57245" y="30290"/>
                    </a:moveTo>
                    <a:cubicBezTo>
                      <a:pt x="57245" y="43815"/>
                      <a:pt x="45625" y="54864"/>
                      <a:pt x="31337" y="54864"/>
                    </a:cubicBezTo>
                    <a:cubicBezTo>
                      <a:pt x="17050" y="54864"/>
                      <a:pt x="6001" y="43815"/>
                      <a:pt x="6001" y="30290"/>
                    </a:cubicBezTo>
                    <a:cubicBezTo>
                      <a:pt x="6001" y="16764"/>
                      <a:pt x="17335" y="5715"/>
                      <a:pt x="31337" y="5715"/>
                    </a:cubicBezTo>
                    <a:cubicBezTo>
                      <a:pt x="45339" y="5715"/>
                      <a:pt x="57245" y="16764"/>
                      <a:pt x="57245" y="30290"/>
                    </a:cubicBezTo>
                    <a:close/>
                  </a:path>
                </a:pathLst>
              </a:custGeom>
              <a:grpFill/>
              <a:ln w="9525" cap="flat">
                <a:no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651B966B-D98F-286F-F41C-88F69A808DF8}"/>
                  </a:ext>
                </a:extLst>
              </p:cNvPr>
              <p:cNvSpPr/>
              <p:nvPr/>
            </p:nvSpPr>
            <p:spPr>
              <a:xfrm>
                <a:off x="6421659" y="3593020"/>
                <a:ext cx="20097" cy="36099"/>
              </a:xfrm>
              <a:custGeom>
                <a:avLst/>
                <a:gdLst>
                  <a:gd name="connsiteX0" fmla="*/ 14573 w 20097"/>
                  <a:gd name="connsiteY0" fmla="*/ 21050 h 36099"/>
                  <a:gd name="connsiteX1" fmla="*/ 20002 w 20097"/>
                  <a:gd name="connsiteY1" fmla="*/ 11144 h 36099"/>
                  <a:gd name="connsiteX2" fmla="*/ 8763 w 20097"/>
                  <a:gd name="connsiteY2" fmla="*/ 0 h 36099"/>
                  <a:gd name="connsiteX3" fmla="*/ 4286 w 20097"/>
                  <a:gd name="connsiteY3" fmla="*/ 0 h 36099"/>
                  <a:gd name="connsiteX4" fmla="*/ 0 w 20097"/>
                  <a:gd name="connsiteY4" fmla="*/ 4572 h 36099"/>
                  <a:gd name="connsiteX5" fmla="*/ 0 w 20097"/>
                  <a:gd name="connsiteY5" fmla="*/ 33052 h 36099"/>
                  <a:gd name="connsiteX6" fmla="*/ 3143 w 20097"/>
                  <a:gd name="connsiteY6" fmla="*/ 36004 h 36099"/>
                  <a:gd name="connsiteX7" fmla="*/ 6191 w 20097"/>
                  <a:gd name="connsiteY7" fmla="*/ 33052 h 36099"/>
                  <a:gd name="connsiteX8" fmla="*/ 6191 w 20097"/>
                  <a:gd name="connsiteY8" fmla="*/ 22479 h 36099"/>
                  <a:gd name="connsiteX9" fmla="*/ 8572 w 20097"/>
                  <a:gd name="connsiteY9" fmla="*/ 22479 h 36099"/>
                  <a:gd name="connsiteX10" fmla="*/ 14192 w 20097"/>
                  <a:gd name="connsiteY10" fmla="*/ 34385 h 36099"/>
                  <a:gd name="connsiteX11" fmla="*/ 16859 w 20097"/>
                  <a:gd name="connsiteY11" fmla="*/ 36100 h 36099"/>
                  <a:gd name="connsiteX12" fmla="*/ 18288 w 20097"/>
                  <a:gd name="connsiteY12" fmla="*/ 35814 h 36099"/>
                  <a:gd name="connsiteX13" fmla="*/ 20098 w 20097"/>
                  <a:gd name="connsiteY13" fmla="*/ 33242 h 36099"/>
                  <a:gd name="connsiteX14" fmla="*/ 19812 w 20097"/>
                  <a:gd name="connsiteY14" fmla="*/ 32004 h 36099"/>
                  <a:gd name="connsiteX15" fmla="*/ 14669 w 20097"/>
                  <a:gd name="connsiteY15" fmla="*/ 21050 h 36099"/>
                  <a:gd name="connsiteX16" fmla="*/ 13716 w 20097"/>
                  <a:gd name="connsiteY16" fmla="*/ 11144 h 36099"/>
                  <a:gd name="connsiteX17" fmla="*/ 8763 w 20097"/>
                  <a:gd name="connsiteY17" fmla="*/ 16478 h 36099"/>
                  <a:gd name="connsiteX18" fmla="*/ 6096 w 20097"/>
                  <a:gd name="connsiteY18" fmla="*/ 16478 h 36099"/>
                  <a:gd name="connsiteX19" fmla="*/ 6096 w 20097"/>
                  <a:gd name="connsiteY19" fmla="*/ 6001 h 36099"/>
                  <a:gd name="connsiteX20" fmla="*/ 8763 w 20097"/>
                  <a:gd name="connsiteY20" fmla="*/ 6001 h 36099"/>
                  <a:gd name="connsiteX21" fmla="*/ 13716 w 20097"/>
                  <a:gd name="connsiteY21" fmla="*/ 11144 h 36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097" h="36099">
                    <a:moveTo>
                      <a:pt x="14573" y="21050"/>
                    </a:moveTo>
                    <a:cubicBezTo>
                      <a:pt x="18002" y="18955"/>
                      <a:pt x="20002" y="15335"/>
                      <a:pt x="20002" y="11144"/>
                    </a:cubicBezTo>
                    <a:cubicBezTo>
                      <a:pt x="20002" y="4763"/>
                      <a:pt x="15145" y="0"/>
                      <a:pt x="8763" y="0"/>
                    </a:cubicBezTo>
                    <a:lnTo>
                      <a:pt x="4286" y="0"/>
                    </a:lnTo>
                    <a:cubicBezTo>
                      <a:pt x="1810" y="0"/>
                      <a:pt x="0" y="1905"/>
                      <a:pt x="0" y="4572"/>
                    </a:cubicBezTo>
                    <a:lnTo>
                      <a:pt x="0" y="33052"/>
                    </a:lnTo>
                    <a:cubicBezTo>
                      <a:pt x="0" y="34671"/>
                      <a:pt x="1429" y="36004"/>
                      <a:pt x="3143" y="36004"/>
                    </a:cubicBezTo>
                    <a:cubicBezTo>
                      <a:pt x="4858" y="36004"/>
                      <a:pt x="6191" y="34671"/>
                      <a:pt x="6191" y="33052"/>
                    </a:cubicBezTo>
                    <a:lnTo>
                      <a:pt x="6191" y="22479"/>
                    </a:lnTo>
                    <a:lnTo>
                      <a:pt x="8572" y="22479"/>
                    </a:lnTo>
                    <a:lnTo>
                      <a:pt x="14192" y="34385"/>
                    </a:lnTo>
                    <a:cubicBezTo>
                      <a:pt x="14669" y="35433"/>
                      <a:pt x="15716" y="36100"/>
                      <a:pt x="16859" y="36100"/>
                    </a:cubicBezTo>
                    <a:cubicBezTo>
                      <a:pt x="17335" y="36100"/>
                      <a:pt x="17907" y="36004"/>
                      <a:pt x="18288" y="35814"/>
                    </a:cubicBezTo>
                    <a:cubicBezTo>
                      <a:pt x="19431" y="35338"/>
                      <a:pt x="20098" y="34385"/>
                      <a:pt x="20098" y="33242"/>
                    </a:cubicBezTo>
                    <a:cubicBezTo>
                      <a:pt x="20098" y="32861"/>
                      <a:pt x="20098" y="32480"/>
                      <a:pt x="19812" y="32004"/>
                    </a:cubicBezTo>
                    <a:lnTo>
                      <a:pt x="14669" y="21050"/>
                    </a:lnTo>
                    <a:close/>
                    <a:moveTo>
                      <a:pt x="13716" y="11144"/>
                    </a:moveTo>
                    <a:cubicBezTo>
                      <a:pt x="13716" y="11144"/>
                      <a:pt x="13716" y="16478"/>
                      <a:pt x="8763" y="16478"/>
                    </a:cubicBezTo>
                    <a:lnTo>
                      <a:pt x="6096" y="16478"/>
                    </a:lnTo>
                    <a:lnTo>
                      <a:pt x="6096" y="6001"/>
                    </a:lnTo>
                    <a:lnTo>
                      <a:pt x="8763" y="6001"/>
                    </a:lnTo>
                    <a:cubicBezTo>
                      <a:pt x="13621" y="6001"/>
                      <a:pt x="13716" y="10954"/>
                      <a:pt x="13716" y="11144"/>
                    </a:cubicBezTo>
                    <a:close/>
                  </a:path>
                </a:pathLst>
              </a:custGeom>
              <a:grpFill/>
              <a:ln w="9525"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427555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9" pos="363" userDrawn="1">
          <p15:clr>
            <a:srgbClr val="000000"/>
          </p15:clr>
        </p15:guide>
        <p15:guide id="10" orient="horz" pos="363" userDrawn="1">
          <p15:clr>
            <a:srgbClr val="000000"/>
          </p15:clr>
        </p15:guide>
        <p15:guide id="11" pos="7316" userDrawn="1">
          <p15:clr>
            <a:srgbClr val="000000"/>
          </p15:clr>
        </p15:guide>
        <p15:guide id="12" orient="horz" pos="3956" userDrawn="1">
          <p15:clr>
            <a:srgbClr val="00000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Pre-Defined Divider 2">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4C768AA5-7DE0-4C0A-DA22-D13929B104E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flipH="1">
            <a:off x="-1" y="0"/>
            <a:ext cx="12192001" cy="6858000"/>
          </a:xfrm>
          <a:prstGeom prst="rect">
            <a:avLst/>
          </a:prstGeom>
          <a:solidFill>
            <a:srgbClr val="E1E3EF"/>
          </a:solidFill>
          <a:ln>
            <a:noFill/>
          </a:ln>
        </p:spPr>
      </p:pic>
      <p:grpSp>
        <p:nvGrpSpPr>
          <p:cNvPr id="2" name="Graphic 28">
            <a:extLst>
              <a:ext uri="{FF2B5EF4-FFF2-40B4-BE49-F238E27FC236}">
                <a16:creationId xmlns:a16="http://schemas.microsoft.com/office/drawing/2014/main" id="{23F1F3BE-002F-A576-941A-C4C0CFF872F3}"/>
              </a:ext>
              <a:ext uri="{C183D7F6-B498-43B3-948B-1728B52AA6E4}">
                <adec:decorative xmlns:adec="http://schemas.microsoft.com/office/drawing/2017/decorative" val="1"/>
              </a:ext>
            </a:extLst>
          </p:cNvPr>
          <p:cNvGrpSpPr/>
          <p:nvPr/>
        </p:nvGrpSpPr>
        <p:grpSpPr>
          <a:xfrm>
            <a:off x="11313319" y="5984002"/>
            <a:ext cx="456406" cy="585074"/>
            <a:chOff x="5746051" y="2969418"/>
            <a:chExt cx="716470" cy="918019"/>
          </a:xfrm>
        </p:grpSpPr>
        <p:grpSp>
          <p:nvGrpSpPr>
            <p:cNvPr id="3" name="Graphic 28">
              <a:extLst>
                <a:ext uri="{FF2B5EF4-FFF2-40B4-BE49-F238E27FC236}">
                  <a16:creationId xmlns:a16="http://schemas.microsoft.com/office/drawing/2014/main" id="{9CD08C00-1074-2C0F-ED59-C8E0A51AB4BB}"/>
                </a:ext>
              </a:extLst>
            </p:cNvPr>
            <p:cNvGrpSpPr/>
            <p:nvPr/>
          </p:nvGrpSpPr>
          <p:grpSpPr>
            <a:xfrm>
              <a:off x="5746051" y="2969418"/>
              <a:ext cx="701897" cy="918019"/>
              <a:chOff x="5746051" y="2969418"/>
              <a:chExt cx="701897" cy="918019"/>
            </a:xfrm>
          </p:grpSpPr>
          <p:sp>
            <p:nvSpPr>
              <p:cNvPr id="21" name="Freeform: Shape 20">
                <a:extLst>
                  <a:ext uri="{FF2B5EF4-FFF2-40B4-BE49-F238E27FC236}">
                    <a16:creationId xmlns:a16="http://schemas.microsoft.com/office/drawing/2014/main" id="{2D6D7702-3600-E127-0A2F-52F774A4CD3A}"/>
                  </a:ext>
                </a:extLst>
              </p:cNvPr>
              <p:cNvSpPr/>
              <p:nvPr/>
            </p:nvSpPr>
            <p:spPr>
              <a:xfrm>
                <a:off x="6035134" y="2969418"/>
                <a:ext cx="216027" cy="216027"/>
              </a:xfrm>
              <a:custGeom>
                <a:avLst/>
                <a:gdLst>
                  <a:gd name="connsiteX0" fmla="*/ 160020 w 216027"/>
                  <a:gd name="connsiteY0" fmla="*/ 216027 h 216027"/>
                  <a:gd name="connsiteX1" fmla="*/ 56007 w 216027"/>
                  <a:gd name="connsiteY1" fmla="*/ 216027 h 216027"/>
                  <a:gd name="connsiteX2" fmla="*/ 0 w 216027"/>
                  <a:gd name="connsiteY2" fmla="*/ 160020 h 216027"/>
                  <a:gd name="connsiteX3" fmla="*/ 0 w 216027"/>
                  <a:gd name="connsiteY3" fmla="*/ 56007 h 216027"/>
                  <a:gd name="connsiteX4" fmla="*/ 56007 w 216027"/>
                  <a:gd name="connsiteY4" fmla="*/ 0 h 216027"/>
                  <a:gd name="connsiteX5" fmla="*/ 160020 w 216027"/>
                  <a:gd name="connsiteY5" fmla="*/ 0 h 216027"/>
                  <a:gd name="connsiteX6" fmla="*/ 216027 w 216027"/>
                  <a:gd name="connsiteY6" fmla="*/ 56007 h 216027"/>
                  <a:gd name="connsiteX7" fmla="*/ 216027 w 216027"/>
                  <a:gd name="connsiteY7" fmla="*/ 160020 h 216027"/>
                  <a:gd name="connsiteX8" fmla="*/ 160020 w 216027"/>
                  <a:gd name="connsiteY8" fmla="*/ 216027 h 216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027" h="216027">
                    <a:moveTo>
                      <a:pt x="160020" y="216027"/>
                    </a:moveTo>
                    <a:lnTo>
                      <a:pt x="56007" y="216027"/>
                    </a:lnTo>
                    <a:cubicBezTo>
                      <a:pt x="25051" y="216027"/>
                      <a:pt x="0" y="190976"/>
                      <a:pt x="0" y="160020"/>
                    </a:cubicBezTo>
                    <a:lnTo>
                      <a:pt x="0" y="56007"/>
                    </a:lnTo>
                    <a:cubicBezTo>
                      <a:pt x="0" y="25146"/>
                      <a:pt x="25051" y="0"/>
                      <a:pt x="56007" y="0"/>
                    </a:cubicBezTo>
                    <a:lnTo>
                      <a:pt x="160020" y="0"/>
                    </a:lnTo>
                    <a:cubicBezTo>
                      <a:pt x="190976" y="0"/>
                      <a:pt x="216027" y="25051"/>
                      <a:pt x="216027" y="56007"/>
                    </a:cubicBezTo>
                    <a:lnTo>
                      <a:pt x="216027" y="160020"/>
                    </a:lnTo>
                    <a:cubicBezTo>
                      <a:pt x="216027" y="190976"/>
                      <a:pt x="190976" y="216027"/>
                      <a:pt x="160020" y="216027"/>
                    </a:cubicBezTo>
                  </a:path>
                </a:pathLst>
              </a:custGeom>
              <a:solidFill>
                <a:srgbClr val="426DA9"/>
              </a:solidFill>
              <a:ln w="9525"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13F49BB9-E1F0-092F-65A0-BB4D6488C62A}"/>
                  </a:ext>
                </a:extLst>
              </p:cNvPr>
              <p:cNvSpPr/>
              <p:nvPr/>
            </p:nvSpPr>
            <p:spPr>
              <a:xfrm>
                <a:off x="5746051" y="3175730"/>
                <a:ext cx="242982" cy="242982"/>
              </a:xfrm>
              <a:custGeom>
                <a:avLst/>
                <a:gdLst>
                  <a:gd name="connsiteX0" fmla="*/ 180023 w 242982"/>
                  <a:gd name="connsiteY0" fmla="*/ 242983 h 242982"/>
                  <a:gd name="connsiteX1" fmla="*/ 62960 w 242982"/>
                  <a:gd name="connsiteY1" fmla="*/ 242983 h 242982"/>
                  <a:gd name="connsiteX2" fmla="*/ 0 w 242982"/>
                  <a:gd name="connsiteY2" fmla="*/ 180023 h 242982"/>
                  <a:gd name="connsiteX3" fmla="*/ 0 w 242982"/>
                  <a:gd name="connsiteY3" fmla="*/ 62960 h 242982"/>
                  <a:gd name="connsiteX4" fmla="*/ 62960 w 242982"/>
                  <a:gd name="connsiteY4" fmla="*/ 0 h 242982"/>
                  <a:gd name="connsiteX5" fmla="*/ 180023 w 242982"/>
                  <a:gd name="connsiteY5" fmla="*/ 0 h 242982"/>
                  <a:gd name="connsiteX6" fmla="*/ 242983 w 242982"/>
                  <a:gd name="connsiteY6" fmla="*/ 62960 h 242982"/>
                  <a:gd name="connsiteX7" fmla="*/ 242983 w 242982"/>
                  <a:gd name="connsiteY7" fmla="*/ 180023 h 242982"/>
                  <a:gd name="connsiteX8" fmla="*/ 180023 w 242982"/>
                  <a:gd name="connsiteY8" fmla="*/ 242983 h 242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82" h="242982">
                    <a:moveTo>
                      <a:pt x="180023" y="242983"/>
                    </a:moveTo>
                    <a:lnTo>
                      <a:pt x="62960" y="242983"/>
                    </a:lnTo>
                    <a:cubicBezTo>
                      <a:pt x="28194" y="242983"/>
                      <a:pt x="0" y="214884"/>
                      <a:pt x="0" y="180023"/>
                    </a:cubicBezTo>
                    <a:lnTo>
                      <a:pt x="0" y="62960"/>
                    </a:lnTo>
                    <a:cubicBezTo>
                      <a:pt x="0" y="28194"/>
                      <a:pt x="28194" y="0"/>
                      <a:pt x="62960" y="0"/>
                    </a:cubicBezTo>
                    <a:lnTo>
                      <a:pt x="180023" y="0"/>
                    </a:lnTo>
                    <a:cubicBezTo>
                      <a:pt x="214789" y="0"/>
                      <a:pt x="242983" y="28194"/>
                      <a:pt x="242983" y="62960"/>
                    </a:cubicBezTo>
                    <a:lnTo>
                      <a:pt x="242983" y="180023"/>
                    </a:lnTo>
                    <a:cubicBezTo>
                      <a:pt x="242983" y="214884"/>
                      <a:pt x="214789" y="242983"/>
                      <a:pt x="180023" y="242983"/>
                    </a:cubicBezTo>
                  </a:path>
                </a:pathLst>
              </a:custGeom>
              <a:solidFill>
                <a:srgbClr val="77127B"/>
              </a:solidFill>
              <a:ln w="9525"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9C335BB0-6008-B289-A65A-110BB7793A5B}"/>
                  </a:ext>
                </a:extLst>
              </p:cNvPr>
              <p:cNvSpPr/>
              <p:nvPr/>
            </p:nvSpPr>
            <p:spPr>
              <a:xfrm>
                <a:off x="5805010" y="3513105"/>
                <a:ext cx="148399" cy="148494"/>
              </a:xfrm>
              <a:custGeom>
                <a:avLst/>
                <a:gdLst>
                  <a:gd name="connsiteX0" fmla="*/ 109918 w 148399"/>
                  <a:gd name="connsiteY0" fmla="*/ 148495 h 148494"/>
                  <a:gd name="connsiteX1" fmla="*/ 38481 w 148399"/>
                  <a:gd name="connsiteY1" fmla="*/ 148495 h 148494"/>
                  <a:gd name="connsiteX2" fmla="*/ 0 w 148399"/>
                  <a:gd name="connsiteY2" fmla="*/ 110014 h 148494"/>
                  <a:gd name="connsiteX3" fmla="*/ 0 w 148399"/>
                  <a:gd name="connsiteY3" fmla="*/ 38576 h 148494"/>
                  <a:gd name="connsiteX4" fmla="*/ 38481 w 148399"/>
                  <a:gd name="connsiteY4" fmla="*/ 0 h 148494"/>
                  <a:gd name="connsiteX5" fmla="*/ 109918 w 148399"/>
                  <a:gd name="connsiteY5" fmla="*/ 0 h 148494"/>
                  <a:gd name="connsiteX6" fmla="*/ 148399 w 148399"/>
                  <a:gd name="connsiteY6" fmla="*/ 38576 h 148494"/>
                  <a:gd name="connsiteX7" fmla="*/ 148399 w 148399"/>
                  <a:gd name="connsiteY7" fmla="*/ 110014 h 148494"/>
                  <a:gd name="connsiteX8" fmla="*/ 109918 w 148399"/>
                  <a:gd name="connsiteY8" fmla="*/ 148495 h 148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399" h="148494">
                    <a:moveTo>
                      <a:pt x="109918" y="148495"/>
                    </a:moveTo>
                    <a:lnTo>
                      <a:pt x="38481" y="148495"/>
                    </a:lnTo>
                    <a:cubicBezTo>
                      <a:pt x="17240" y="148495"/>
                      <a:pt x="0" y="131254"/>
                      <a:pt x="0" y="110014"/>
                    </a:cubicBezTo>
                    <a:lnTo>
                      <a:pt x="0" y="38576"/>
                    </a:lnTo>
                    <a:cubicBezTo>
                      <a:pt x="0" y="17240"/>
                      <a:pt x="17240" y="0"/>
                      <a:pt x="38481" y="0"/>
                    </a:cubicBezTo>
                    <a:lnTo>
                      <a:pt x="109918" y="0"/>
                    </a:lnTo>
                    <a:cubicBezTo>
                      <a:pt x="131159" y="0"/>
                      <a:pt x="148399" y="17240"/>
                      <a:pt x="148399" y="38576"/>
                    </a:cubicBezTo>
                    <a:lnTo>
                      <a:pt x="148399" y="110014"/>
                    </a:lnTo>
                    <a:cubicBezTo>
                      <a:pt x="148399" y="131350"/>
                      <a:pt x="131159" y="148495"/>
                      <a:pt x="109918" y="148495"/>
                    </a:cubicBezTo>
                  </a:path>
                </a:pathLst>
              </a:custGeom>
              <a:solidFill>
                <a:srgbClr val="C1188B"/>
              </a:solidFill>
              <a:ln w="9525"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68FCA7F4-4BA0-EEDE-740E-BDBCE38C44AD}"/>
                  </a:ext>
                </a:extLst>
              </p:cNvPr>
              <p:cNvSpPr/>
              <p:nvPr/>
            </p:nvSpPr>
            <p:spPr>
              <a:xfrm>
                <a:off x="5976841" y="3711987"/>
                <a:ext cx="175545" cy="175450"/>
              </a:xfrm>
              <a:custGeom>
                <a:avLst/>
                <a:gdLst>
                  <a:gd name="connsiteX0" fmla="*/ 130016 w 175545"/>
                  <a:gd name="connsiteY0" fmla="*/ 175450 h 175450"/>
                  <a:gd name="connsiteX1" fmla="*/ 45529 w 175545"/>
                  <a:gd name="connsiteY1" fmla="*/ 175450 h 175450"/>
                  <a:gd name="connsiteX2" fmla="*/ 0 w 175545"/>
                  <a:gd name="connsiteY2" fmla="*/ 130016 h 175450"/>
                  <a:gd name="connsiteX3" fmla="*/ 0 w 175545"/>
                  <a:gd name="connsiteY3" fmla="*/ 45529 h 175450"/>
                  <a:gd name="connsiteX4" fmla="*/ 45529 w 175545"/>
                  <a:gd name="connsiteY4" fmla="*/ 0 h 175450"/>
                  <a:gd name="connsiteX5" fmla="*/ 130016 w 175545"/>
                  <a:gd name="connsiteY5" fmla="*/ 0 h 175450"/>
                  <a:gd name="connsiteX6" fmla="*/ 175546 w 175545"/>
                  <a:gd name="connsiteY6" fmla="*/ 45529 h 175450"/>
                  <a:gd name="connsiteX7" fmla="*/ 175546 w 175545"/>
                  <a:gd name="connsiteY7" fmla="*/ 130016 h 175450"/>
                  <a:gd name="connsiteX8" fmla="*/ 130016 w 175545"/>
                  <a:gd name="connsiteY8" fmla="*/ 175450 h 175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545" h="175450">
                    <a:moveTo>
                      <a:pt x="130016" y="175450"/>
                    </a:moveTo>
                    <a:lnTo>
                      <a:pt x="45529" y="175450"/>
                    </a:lnTo>
                    <a:cubicBezTo>
                      <a:pt x="20383" y="175450"/>
                      <a:pt x="0" y="155162"/>
                      <a:pt x="0" y="130016"/>
                    </a:cubicBezTo>
                    <a:lnTo>
                      <a:pt x="0" y="45529"/>
                    </a:lnTo>
                    <a:cubicBezTo>
                      <a:pt x="0" y="20383"/>
                      <a:pt x="20383" y="0"/>
                      <a:pt x="45529" y="0"/>
                    </a:cubicBezTo>
                    <a:lnTo>
                      <a:pt x="130016" y="0"/>
                    </a:lnTo>
                    <a:cubicBezTo>
                      <a:pt x="155162" y="0"/>
                      <a:pt x="175546" y="20288"/>
                      <a:pt x="175546" y="45529"/>
                    </a:cubicBezTo>
                    <a:lnTo>
                      <a:pt x="175546" y="130016"/>
                    </a:lnTo>
                    <a:cubicBezTo>
                      <a:pt x="175546" y="155162"/>
                      <a:pt x="155162" y="175450"/>
                      <a:pt x="130016" y="175450"/>
                    </a:cubicBezTo>
                  </a:path>
                </a:pathLst>
              </a:custGeom>
              <a:solidFill>
                <a:srgbClr val="E80070"/>
              </a:solidFill>
              <a:ln w="9525"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E582EFE1-DF1F-1B7E-73D8-0A565A7551E0}"/>
                  </a:ext>
                </a:extLst>
              </p:cNvPr>
              <p:cNvSpPr/>
              <p:nvPr/>
            </p:nvSpPr>
            <p:spPr>
              <a:xfrm>
                <a:off x="6326409" y="3106578"/>
                <a:ext cx="121538" cy="121443"/>
              </a:xfrm>
              <a:custGeom>
                <a:avLst/>
                <a:gdLst>
                  <a:gd name="connsiteX0" fmla="*/ 90106 w 121538"/>
                  <a:gd name="connsiteY0" fmla="*/ 121444 h 121443"/>
                  <a:gd name="connsiteX1" fmla="*/ 31528 w 121538"/>
                  <a:gd name="connsiteY1" fmla="*/ 121444 h 121443"/>
                  <a:gd name="connsiteX2" fmla="*/ 0 w 121538"/>
                  <a:gd name="connsiteY2" fmla="*/ 90011 h 121443"/>
                  <a:gd name="connsiteX3" fmla="*/ 0 w 121538"/>
                  <a:gd name="connsiteY3" fmla="*/ 31528 h 121443"/>
                  <a:gd name="connsiteX4" fmla="*/ 31528 w 121538"/>
                  <a:gd name="connsiteY4" fmla="*/ 0 h 121443"/>
                  <a:gd name="connsiteX5" fmla="*/ 90106 w 121538"/>
                  <a:gd name="connsiteY5" fmla="*/ 0 h 121443"/>
                  <a:gd name="connsiteX6" fmla="*/ 121539 w 121538"/>
                  <a:gd name="connsiteY6" fmla="*/ 31528 h 121443"/>
                  <a:gd name="connsiteX7" fmla="*/ 121539 w 121538"/>
                  <a:gd name="connsiteY7" fmla="*/ 90011 h 121443"/>
                  <a:gd name="connsiteX8" fmla="*/ 90106 w 121538"/>
                  <a:gd name="connsiteY8" fmla="*/ 121444 h 121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538" h="121443">
                    <a:moveTo>
                      <a:pt x="90106" y="121444"/>
                    </a:moveTo>
                    <a:lnTo>
                      <a:pt x="31528" y="121444"/>
                    </a:lnTo>
                    <a:cubicBezTo>
                      <a:pt x="14097" y="121444"/>
                      <a:pt x="0" y="107347"/>
                      <a:pt x="0" y="90011"/>
                    </a:cubicBezTo>
                    <a:lnTo>
                      <a:pt x="0" y="31528"/>
                    </a:lnTo>
                    <a:cubicBezTo>
                      <a:pt x="0" y="14097"/>
                      <a:pt x="14097" y="0"/>
                      <a:pt x="31528" y="0"/>
                    </a:cubicBezTo>
                    <a:lnTo>
                      <a:pt x="90106" y="0"/>
                    </a:lnTo>
                    <a:cubicBezTo>
                      <a:pt x="107537" y="0"/>
                      <a:pt x="121539" y="14097"/>
                      <a:pt x="121539" y="31528"/>
                    </a:cubicBezTo>
                    <a:lnTo>
                      <a:pt x="121539" y="90011"/>
                    </a:lnTo>
                    <a:cubicBezTo>
                      <a:pt x="121539" y="107347"/>
                      <a:pt x="107442" y="121444"/>
                      <a:pt x="90106" y="121444"/>
                    </a:cubicBezTo>
                  </a:path>
                </a:pathLst>
              </a:custGeom>
              <a:solidFill>
                <a:srgbClr val="E80070"/>
              </a:solidFill>
              <a:ln w="9525"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5ED38A35-ECAD-8427-FAF2-8CCD0E0B8084}"/>
                  </a:ext>
                </a:extLst>
              </p:cNvPr>
              <p:cNvSpPr/>
              <p:nvPr/>
            </p:nvSpPr>
            <p:spPr>
              <a:xfrm>
                <a:off x="6063233" y="3305556"/>
                <a:ext cx="336708" cy="336613"/>
              </a:xfrm>
              <a:custGeom>
                <a:avLst/>
                <a:gdLst>
                  <a:gd name="connsiteX0" fmla="*/ 336614 w 336708"/>
                  <a:gd name="connsiteY0" fmla="*/ 158496 h 336613"/>
                  <a:gd name="connsiteX1" fmla="*/ 168973 w 336708"/>
                  <a:gd name="connsiteY1" fmla="*/ 0 h 336613"/>
                  <a:gd name="connsiteX2" fmla="*/ 0 w 336708"/>
                  <a:gd name="connsiteY2" fmla="*/ 167640 h 336613"/>
                  <a:gd name="connsiteX3" fmla="*/ 168973 w 336708"/>
                  <a:gd name="connsiteY3" fmla="*/ 336613 h 336613"/>
                  <a:gd name="connsiteX4" fmla="*/ 285750 w 336708"/>
                  <a:gd name="connsiteY4" fmla="*/ 288988 h 336613"/>
                  <a:gd name="connsiteX5" fmla="*/ 295561 w 336708"/>
                  <a:gd name="connsiteY5" fmla="*/ 268129 h 336613"/>
                  <a:gd name="connsiteX6" fmla="*/ 267462 w 336708"/>
                  <a:gd name="connsiteY6" fmla="*/ 240125 h 336613"/>
                  <a:gd name="connsiteX7" fmla="*/ 245269 w 336708"/>
                  <a:gd name="connsiteY7" fmla="*/ 251174 h 336613"/>
                  <a:gd name="connsiteX8" fmla="*/ 168973 w 336708"/>
                  <a:gd name="connsiteY8" fmla="*/ 280511 h 336613"/>
                  <a:gd name="connsiteX9" fmla="*/ 57436 w 336708"/>
                  <a:gd name="connsiteY9" fmla="*/ 188595 h 336613"/>
                  <a:gd name="connsiteX10" fmla="*/ 309277 w 336708"/>
                  <a:gd name="connsiteY10" fmla="*/ 188595 h 336613"/>
                  <a:gd name="connsiteX11" fmla="*/ 309848 w 336708"/>
                  <a:gd name="connsiteY11" fmla="*/ 188595 h 336613"/>
                  <a:gd name="connsiteX12" fmla="*/ 310610 w 336708"/>
                  <a:gd name="connsiteY12" fmla="*/ 188595 h 336613"/>
                  <a:gd name="connsiteX13" fmla="*/ 312039 w 336708"/>
                  <a:gd name="connsiteY13" fmla="*/ 188309 h 336613"/>
                  <a:gd name="connsiteX14" fmla="*/ 314897 w 336708"/>
                  <a:gd name="connsiteY14" fmla="*/ 187738 h 336613"/>
                  <a:gd name="connsiteX15" fmla="*/ 336709 w 336708"/>
                  <a:gd name="connsiteY15" fmla="*/ 158591 h 336613"/>
                  <a:gd name="connsiteX16" fmla="*/ 168973 w 336708"/>
                  <a:gd name="connsiteY16" fmla="*/ 55435 h 336613"/>
                  <a:gd name="connsiteX17" fmla="*/ 275939 w 336708"/>
                  <a:gd name="connsiteY17" fmla="*/ 133160 h 336613"/>
                  <a:gd name="connsiteX18" fmla="*/ 61341 w 336708"/>
                  <a:gd name="connsiteY18" fmla="*/ 133160 h 336613"/>
                  <a:gd name="connsiteX19" fmla="*/ 168973 w 336708"/>
                  <a:gd name="connsiteY19" fmla="*/ 55435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6708" h="336613">
                    <a:moveTo>
                      <a:pt x="336614" y="158496"/>
                    </a:moveTo>
                    <a:cubicBezTo>
                      <a:pt x="335280" y="73057"/>
                      <a:pt x="258985" y="0"/>
                      <a:pt x="168973" y="0"/>
                    </a:cubicBezTo>
                    <a:cubicBezTo>
                      <a:pt x="78962" y="0"/>
                      <a:pt x="0" y="75057"/>
                      <a:pt x="0" y="167640"/>
                    </a:cubicBezTo>
                    <a:cubicBezTo>
                      <a:pt x="0" y="260223"/>
                      <a:pt x="74962" y="336613"/>
                      <a:pt x="168973" y="336613"/>
                    </a:cubicBezTo>
                    <a:cubicBezTo>
                      <a:pt x="214027" y="336613"/>
                      <a:pt x="255746" y="318992"/>
                      <a:pt x="285750" y="288988"/>
                    </a:cubicBezTo>
                    <a:cubicBezTo>
                      <a:pt x="291656" y="283750"/>
                      <a:pt x="295561" y="275939"/>
                      <a:pt x="295561" y="268129"/>
                    </a:cubicBezTo>
                    <a:cubicBezTo>
                      <a:pt x="295561" y="253175"/>
                      <a:pt x="282512" y="240125"/>
                      <a:pt x="267462" y="240125"/>
                    </a:cubicBezTo>
                    <a:cubicBezTo>
                      <a:pt x="258985" y="240125"/>
                      <a:pt x="251174" y="245364"/>
                      <a:pt x="245269" y="251174"/>
                    </a:cubicBezTo>
                    <a:cubicBezTo>
                      <a:pt x="226314" y="271367"/>
                      <a:pt x="198310" y="280511"/>
                      <a:pt x="168973" y="280511"/>
                    </a:cubicBezTo>
                    <a:cubicBezTo>
                      <a:pt x="112871" y="280511"/>
                      <a:pt x="67246" y="242030"/>
                      <a:pt x="57436" y="188595"/>
                    </a:cubicBezTo>
                    <a:lnTo>
                      <a:pt x="309277" y="188595"/>
                    </a:lnTo>
                    <a:cubicBezTo>
                      <a:pt x="309277" y="188595"/>
                      <a:pt x="309658" y="188595"/>
                      <a:pt x="309848" y="188595"/>
                    </a:cubicBezTo>
                    <a:lnTo>
                      <a:pt x="310610" y="188595"/>
                    </a:lnTo>
                    <a:cubicBezTo>
                      <a:pt x="310610" y="188595"/>
                      <a:pt x="311563" y="188404"/>
                      <a:pt x="312039" y="188309"/>
                    </a:cubicBezTo>
                    <a:cubicBezTo>
                      <a:pt x="312991" y="188214"/>
                      <a:pt x="313944" y="188023"/>
                      <a:pt x="314897" y="187738"/>
                    </a:cubicBezTo>
                    <a:cubicBezTo>
                      <a:pt x="326803" y="184499"/>
                      <a:pt x="336709" y="173165"/>
                      <a:pt x="336709" y="158591"/>
                    </a:cubicBezTo>
                    <a:close/>
                    <a:moveTo>
                      <a:pt x="168973" y="55435"/>
                    </a:moveTo>
                    <a:cubicBezTo>
                      <a:pt x="219551" y="55435"/>
                      <a:pt x="261556" y="87916"/>
                      <a:pt x="275939" y="133160"/>
                    </a:cubicBezTo>
                    <a:lnTo>
                      <a:pt x="61341" y="133160"/>
                    </a:lnTo>
                    <a:cubicBezTo>
                      <a:pt x="75724" y="87916"/>
                      <a:pt x="117729" y="55435"/>
                      <a:pt x="168973" y="55435"/>
                    </a:cubicBezTo>
                    <a:close/>
                  </a:path>
                </a:pathLst>
              </a:custGeom>
              <a:solidFill>
                <a:srgbClr val="1D4F91"/>
              </a:solidFill>
              <a:ln w="9525" cap="flat">
                <a:noFill/>
                <a:prstDash val="solid"/>
                <a:miter/>
              </a:ln>
            </p:spPr>
            <p:txBody>
              <a:bodyPr rtlCol="0" anchor="ctr"/>
              <a:lstStyle/>
              <a:p>
                <a:endParaRPr lang="en-GB"/>
              </a:p>
            </p:txBody>
          </p:sp>
        </p:grpSp>
        <p:grpSp>
          <p:nvGrpSpPr>
            <p:cNvPr id="4" name="Graphic 28">
              <a:extLst>
                <a:ext uri="{FF2B5EF4-FFF2-40B4-BE49-F238E27FC236}">
                  <a16:creationId xmlns:a16="http://schemas.microsoft.com/office/drawing/2014/main" id="{295BE39E-5D80-7B7A-2C02-050F3F0442BB}"/>
                </a:ext>
              </a:extLst>
            </p:cNvPr>
            <p:cNvGrpSpPr/>
            <p:nvPr/>
          </p:nvGrpSpPr>
          <p:grpSpPr>
            <a:xfrm>
              <a:off x="6399751" y="3580923"/>
              <a:ext cx="62769" cy="60769"/>
              <a:chOff x="6399751" y="3580923"/>
              <a:chExt cx="62769" cy="60769"/>
            </a:xfrm>
            <a:solidFill>
              <a:srgbClr val="1D4F91"/>
            </a:solidFill>
          </p:grpSpPr>
          <p:sp>
            <p:nvSpPr>
              <p:cNvPr id="6" name="Freeform: Shape 5">
                <a:extLst>
                  <a:ext uri="{FF2B5EF4-FFF2-40B4-BE49-F238E27FC236}">
                    <a16:creationId xmlns:a16="http://schemas.microsoft.com/office/drawing/2014/main" id="{1E68EACE-4DC2-EBAA-D896-56946288C6B6}"/>
                  </a:ext>
                </a:extLst>
              </p:cNvPr>
              <p:cNvSpPr/>
              <p:nvPr/>
            </p:nvSpPr>
            <p:spPr>
              <a:xfrm>
                <a:off x="6399751" y="3580923"/>
                <a:ext cx="62769" cy="60769"/>
              </a:xfrm>
              <a:custGeom>
                <a:avLst/>
                <a:gdLst>
                  <a:gd name="connsiteX0" fmla="*/ 31337 w 62769"/>
                  <a:gd name="connsiteY0" fmla="*/ 0 h 60769"/>
                  <a:gd name="connsiteX1" fmla="*/ 0 w 62769"/>
                  <a:gd name="connsiteY1" fmla="*/ 30385 h 60769"/>
                  <a:gd name="connsiteX2" fmla="*/ 31337 w 62769"/>
                  <a:gd name="connsiteY2" fmla="*/ 60770 h 60769"/>
                  <a:gd name="connsiteX3" fmla="*/ 62770 w 62769"/>
                  <a:gd name="connsiteY3" fmla="*/ 30385 h 60769"/>
                  <a:gd name="connsiteX4" fmla="*/ 31337 w 62769"/>
                  <a:gd name="connsiteY4" fmla="*/ 0 h 60769"/>
                  <a:gd name="connsiteX5" fmla="*/ 57245 w 62769"/>
                  <a:gd name="connsiteY5" fmla="*/ 30290 h 60769"/>
                  <a:gd name="connsiteX6" fmla="*/ 31337 w 62769"/>
                  <a:gd name="connsiteY6" fmla="*/ 54864 h 60769"/>
                  <a:gd name="connsiteX7" fmla="*/ 6001 w 62769"/>
                  <a:gd name="connsiteY7" fmla="*/ 30290 h 60769"/>
                  <a:gd name="connsiteX8" fmla="*/ 31337 w 62769"/>
                  <a:gd name="connsiteY8" fmla="*/ 5715 h 60769"/>
                  <a:gd name="connsiteX9" fmla="*/ 57245 w 62769"/>
                  <a:gd name="connsiteY9" fmla="*/ 30290 h 60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769" h="60769">
                    <a:moveTo>
                      <a:pt x="31337" y="0"/>
                    </a:moveTo>
                    <a:cubicBezTo>
                      <a:pt x="14383" y="0"/>
                      <a:pt x="0" y="13907"/>
                      <a:pt x="0" y="30385"/>
                    </a:cubicBezTo>
                    <a:cubicBezTo>
                      <a:pt x="0" y="46863"/>
                      <a:pt x="14383" y="60770"/>
                      <a:pt x="31337" y="60770"/>
                    </a:cubicBezTo>
                    <a:cubicBezTo>
                      <a:pt x="48292" y="60770"/>
                      <a:pt x="62770" y="47149"/>
                      <a:pt x="62770" y="30385"/>
                    </a:cubicBezTo>
                    <a:cubicBezTo>
                      <a:pt x="62770" y="13621"/>
                      <a:pt x="48673" y="0"/>
                      <a:pt x="31337" y="0"/>
                    </a:cubicBezTo>
                    <a:close/>
                    <a:moveTo>
                      <a:pt x="57245" y="30290"/>
                    </a:moveTo>
                    <a:cubicBezTo>
                      <a:pt x="57245" y="43815"/>
                      <a:pt x="45625" y="54864"/>
                      <a:pt x="31337" y="54864"/>
                    </a:cubicBezTo>
                    <a:cubicBezTo>
                      <a:pt x="17050" y="54864"/>
                      <a:pt x="6001" y="43815"/>
                      <a:pt x="6001" y="30290"/>
                    </a:cubicBezTo>
                    <a:cubicBezTo>
                      <a:pt x="6001" y="16764"/>
                      <a:pt x="17335" y="5715"/>
                      <a:pt x="31337" y="5715"/>
                    </a:cubicBezTo>
                    <a:cubicBezTo>
                      <a:pt x="45339" y="5715"/>
                      <a:pt x="57245" y="16764"/>
                      <a:pt x="57245" y="30290"/>
                    </a:cubicBezTo>
                    <a:close/>
                  </a:path>
                </a:pathLst>
              </a:custGeom>
              <a:solidFill>
                <a:srgbClr val="1D4F91"/>
              </a:solidFill>
              <a:ln w="9525"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9358F4CD-5BF5-643E-27C1-EAB7FFF5F7FA}"/>
                  </a:ext>
                </a:extLst>
              </p:cNvPr>
              <p:cNvSpPr/>
              <p:nvPr/>
            </p:nvSpPr>
            <p:spPr>
              <a:xfrm>
                <a:off x="6421659" y="3593020"/>
                <a:ext cx="20097" cy="36099"/>
              </a:xfrm>
              <a:custGeom>
                <a:avLst/>
                <a:gdLst>
                  <a:gd name="connsiteX0" fmla="*/ 14573 w 20097"/>
                  <a:gd name="connsiteY0" fmla="*/ 21050 h 36099"/>
                  <a:gd name="connsiteX1" fmla="*/ 20002 w 20097"/>
                  <a:gd name="connsiteY1" fmla="*/ 11144 h 36099"/>
                  <a:gd name="connsiteX2" fmla="*/ 8763 w 20097"/>
                  <a:gd name="connsiteY2" fmla="*/ 0 h 36099"/>
                  <a:gd name="connsiteX3" fmla="*/ 4286 w 20097"/>
                  <a:gd name="connsiteY3" fmla="*/ 0 h 36099"/>
                  <a:gd name="connsiteX4" fmla="*/ 0 w 20097"/>
                  <a:gd name="connsiteY4" fmla="*/ 4572 h 36099"/>
                  <a:gd name="connsiteX5" fmla="*/ 0 w 20097"/>
                  <a:gd name="connsiteY5" fmla="*/ 33052 h 36099"/>
                  <a:gd name="connsiteX6" fmla="*/ 3143 w 20097"/>
                  <a:gd name="connsiteY6" fmla="*/ 36004 h 36099"/>
                  <a:gd name="connsiteX7" fmla="*/ 6191 w 20097"/>
                  <a:gd name="connsiteY7" fmla="*/ 33052 h 36099"/>
                  <a:gd name="connsiteX8" fmla="*/ 6191 w 20097"/>
                  <a:gd name="connsiteY8" fmla="*/ 22479 h 36099"/>
                  <a:gd name="connsiteX9" fmla="*/ 8572 w 20097"/>
                  <a:gd name="connsiteY9" fmla="*/ 22479 h 36099"/>
                  <a:gd name="connsiteX10" fmla="*/ 14192 w 20097"/>
                  <a:gd name="connsiteY10" fmla="*/ 34385 h 36099"/>
                  <a:gd name="connsiteX11" fmla="*/ 16859 w 20097"/>
                  <a:gd name="connsiteY11" fmla="*/ 36100 h 36099"/>
                  <a:gd name="connsiteX12" fmla="*/ 18288 w 20097"/>
                  <a:gd name="connsiteY12" fmla="*/ 35814 h 36099"/>
                  <a:gd name="connsiteX13" fmla="*/ 20098 w 20097"/>
                  <a:gd name="connsiteY13" fmla="*/ 33242 h 36099"/>
                  <a:gd name="connsiteX14" fmla="*/ 19812 w 20097"/>
                  <a:gd name="connsiteY14" fmla="*/ 32004 h 36099"/>
                  <a:gd name="connsiteX15" fmla="*/ 14669 w 20097"/>
                  <a:gd name="connsiteY15" fmla="*/ 21050 h 36099"/>
                  <a:gd name="connsiteX16" fmla="*/ 13716 w 20097"/>
                  <a:gd name="connsiteY16" fmla="*/ 11144 h 36099"/>
                  <a:gd name="connsiteX17" fmla="*/ 8763 w 20097"/>
                  <a:gd name="connsiteY17" fmla="*/ 16478 h 36099"/>
                  <a:gd name="connsiteX18" fmla="*/ 6096 w 20097"/>
                  <a:gd name="connsiteY18" fmla="*/ 16478 h 36099"/>
                  <a:gd name="connsiteX19" fmla="*/ 6096 w 20097"/>
                  <a:gd name="connsiteY19" fmla="*/ 6001 h 36099"/>
                  <a:gd name="connsiteX20" fmla="*/ 8763 w 20097"/>
                  <a:gd name="connsiteY20" fmla="*/ 6001 h 36099"/>
                  <a:gd name="connsiteX21" fmla="*/ 13716 w 20097"/>
                  <a:gd name="connsiteY21" fmla="*/ 11144 h 36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097" h="36099">
                    <a:moveTo>
                      <a:pt x="14573" y="21050"/>
                    </a:moveTo>
                    <a:cubicBezTo>
                      <a:pt x="18002" y="18955"/>
                      <a:pt x="20002" y="15335"/>
                      <a:pt x="20002" y="11144"/>
                    </a:cubicBezTo>
                    <a:cubicBezTo>
                      <a:pt x="20002" y="4763"/>
                      <a:pt x="15145" y="0"/>
                      <a:pt x="8763" y="0"/>
                    </a:cubicBezTo>
                    <a:lnTo>
                      <a:pt x="4286" y="0"/>
                    </a:lnTo>
                    <a:cubicBezTo>
                      <a:pt x="1810" y="0"/>
                      <a:pt x="0" y="1905"/>
                      <a:pt x="0" y="4572"/>
                    </a:cubicBezTo>
                    <a:lnTo>
                      <a:pt x="0" y="33052"/>
                    </a:lnTo>
                    <a:cubicBezTo>
                      <a:pt x="0" y="34671"/>
                      <a:pt x="1429" y="36004"/>
                      <a:pt x="3143" y="36004"/>
                    </a:cubicBezTo>
                    <a:cubicBezTo>
                      <a:pt x="4858" y="36004"/>
                      <a:pt x="6191" y="34671"/>
                      <a:pt x="6191" y="33052"/>
                    </a:cubicBezTo>
                    <a:lnTo>
                      <a:pt x="6191" y="22479"/>
                    </a:lnTo>
                    <a:lnTo>
                      <a:pt x="8572" y="22479"/>
                    </a:lnTo>
                    <a:lnTo>
                      <a:pt x="14192" y="34385"/>
                    </a:lnTo>
                    <a:cubicBezTo>
                      <a:pt x="14669" y="35433"/>
                      <a:pt x="15716" y="36100"/>
                      <a:pt x="16859" y="36100"/>
                    </a:cubicBezTo>
                    <a:cubicBezTo>
                      <a:pt x="17335" y="36100"/>
                      <a:pt x="17907" y="36004"/>
                      <a:pt x="18288" y="35814"/>
                    </a:cubicBezTo>
                    <a:cubicBezTo>
                      <a:pt x="19431" y="35338"/>
                      <a:pt x="20098" y="34385"/>
                      <a:pt x="20098" y="33242"/>
                    </a:cubicBezTo>
                    <a:cubicBezTo>
                      <a:pt x="20098" y="32861"/>
                      <a:pt x="20098" y="32480"/>
                      <a:pt x="19812" y="32004"/>
                    </a:cubicBezTo>
                    <a:lnTo>
                      <a:pt x="14669" y="21050"/>
                    </a:lnTo>
                    <a:close/>
                    <a:moveTo>
                      <a:pt x="13716" y="11144"/>
                    </a:moveTo>
                    <a:cubicBezTo>
                      <a:pt x="13716" y="11144"/>
                      <a:pt x="13716" y="16478"/>
                      <a:pt x="8763" y="16478"/>
                    </a:cubicBezTo>
                    <a:lnTo>
                      <a:pt x="6096" y="16478"/>
                    </a:lnTo>
                    <a:lnTo>
                      <a:pt x="6096" y="6001"/>
                    </a:lnTo>
                    <a:lnTo>
                      <a:pt x="8763" y="6001"/>
                    </a:lnTo>
                    <a:cubicBezTo>
                      <a:pt x="13621" y="6001"/>
                      <a:pt x="13716" y="10954"/>
                      <a:pt x="13716" y="11144"/>
                    </a:cubicBezTo>
                    <a:close/>
                  </a:path>
                </a:pathLst>
              </a:custGeom>
              <a:solidFill>
                <a:srgbClr val="1D4F91"/>
              </a:solidFill>
              <a:ln w="9525" cap="flat">
                <a:noFill/>
                <a:prstDash val="solid"/>
                <a:miter/>
              </a:ln>
            </p:spPr>
            <p:txBody>
              <a:bodyPr rtlCol="0" anchor="ctr"/>
              <a:lstStyle/>
              <a:p>
                <a:endParaRPr lang="en-GB"/>
              </a:p>
            </p:txBody>
          </p:sp>
        </p:grpSp>
      </p:grpSp>
      <p:sp>
        <p:nvSpPr>
          <p:cNvPr id="34" name="Rectangle: Rounded Corners 18">
            <a:extLst>
              <a:ext uri="{FF2B5EF4-FFF2-40B4-BE49-F238E27FC236}">
                <a16:creationId xmlns:a16="http://schemas.microsoft.com/office/drawing/2014/main" id="{6A43C08A-3CFA-6404-EF6A-62A38A833643}"/>
              </a:ext>
              <a:ext uri="{C183D7F6-B498-43B3-948B-1728B52AA6E4}">
                <adec:decorative xmlns:adec="http://schemas.microsoft.com/office/drawing/2017/decorative" val="1"/>
              </a:ext>
            </a:extLst>
          </p:cNvPr>
          <p:cNvSpPr/>
          <p:nvPr userDrawn="1"/>
        </p:nvSpPr>
        <p:spPr>
          <a:xfrm rot="5400000">
            <a:off x="6262686" y="928687"/>
            <a:ext cx="6858001" cy="5000626"/>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6" name="Graphic 28">
            <a:extLst>
              <a:ext uri="{FF2B5EF4-FFF2-40B4-BE49-F238E27FC236}">
                <a16:creationId xmlns:a16="http://schemas.microsoft.com/office/drawing/2014/main" id="{49C9602D-A6BC-C1AF-4507-F09E8597C1A0}"/>
              </a:ext>
              <a:ext uri="{C183D7F6-B498-43B3-948B-1728B52AA6E4}">
                <adec:decorative xmlns:adec="http://schemas.microsoft.com/office/drawing/2017/decorative" val="1"/>
              </a:ext>
            </a:extLst>
          </p:cNvPr>
          <p:cNvGrpSpPr/>
          <p:nvPr userDrawn="1"/>
        </p:nvGrpSpPr>
        <p:grpSpPr>
          <a:xfrm>
            <a:off x="11313319" y="5984002"/>
            <a:ext cx="456406" cy="585074"/>
            <a:chOff x="5746051" y="2969418"/>
            <a:chExt cx="716470" cy="918019"/>
          </a:xfrm>
          <a:solidFill>
            <a:schemeClr val="bg1"/>
          </a:solidFill>
        </p:grpSpPr>
        <p:grpSp>
          <p:nvGrpSpPr>
            <p:cNvPr id="37" name="Graphic 28">
              <a:extLst>
                <a:ext uri="{FF2B5EF4-FFF2-40B4-BE49-F238E27FC236}">
                  <a16:creationId xmlns:a16="http://schemas.microsoft.com/office/drawing/2014/main" id="{339D1C20-3247-73B7-F7DA-94D1E1CCCD55}"/>
                </a:ext>
              </a:extLst>
            </p:cNvPr>
            <p:cNvGrpSpPr/>
            <p:nvPr/>
          </p:nvGrpSpPr>
          <p:grpSpPr>
            <a:xfrm>
              <a:off x="5746051" y="2969418"/>
              <a:ext cx="701897" cy="918019"/>
              <a:chOff x="5746051" y="2969418"/>
              <a:chExt cx="701897" cy="918019"/>
            </a:xfrm>
            <a:grpFill/>
          </p:grpSpPr>
          <p:sp>
            <p:nvSpPr>
              <p:cNvPr id="41" name="Freeform: Shape 11">
                <a:extLst>
                  <a:ext uri="{FF2B5EF4-FFF2-40B4-BE49-F238E27FC236}">
                    <a16:creationId xmlns:a16="http://schemas.microsoft.com/office/drawing/2014/main" id="{20ED5077-9078-2AB8-3FA3-FE493CE6B541}"/>
                  </a:ext>
                </a:extLst>
              </p:cNvPr>
              <p:cNvSpPr/>
              <p:nvPr/>
            </p:nvSpPr>
            <p:spPr>
              <a:xfrm>
                <a:off x="6035134" y="2969418"/>
                <a:ext cx="216027" cy="216027"/>
              </a:xfrm>
              <a:custGeom>
                <a:avLst/>
                <a:gdLst>
                  <a:gd name="connsiteX0" fmla="*/ 160020 w 216027"/>
                  <a:gd name="connsiteY0" fmla="*/ 216027 h 216027"/>
                  <a:gd name="connsiteX1" fmla="*/ 56007 w 216027"/>
                  <a:gd name="connsiteY1" fmla="*/ 216027 h 216027"/>
                  <a:gd name="connsiteX2" fmla="*/ 0 w 216027"/>
                  <a:gd name="connsiteY2" fmla="*/ 160020 h 216027"/>
                  <a:gd name="connsiteX3" fmla="*/ 0 w 216027"/>
                  <a:gd name="connsiteY3" fmla="*/ 56007 h 216027"/>
                  <a:gd name="connsiteX4" fmla="*/ 56007 w 216027"/>
                  <a:gd name="connsiteY4" fmla="*/ 0 h 216027"/>
                  <a:gd name="connsiteX5" fmla="*/ 160020 w 216027"/>
                  <a:gd name="connsiteY5" fmla="*/ 0 h 216027"/>
                  <a:gd name="connsiteX6" fmla="*/ 216027 w 216027"/>
                  <a:gd name="connsiteY6" fmla="*/ 56007 h 216027"/>
                  <a:gd name="connsiteX7" fmla="*/ 216027 w 216027"/>
                  <a:gd name="connsiteY7" fmla="*/ 160020 h 216027"/>
                  <a:gd name="connsiteX8" fmla="*/ 160020 w 216027"/>
                  <a:gd name="connsiteY8" fmla="*/ 216027 h 216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027" h="216027">
                    <a:moveTo>
                      <a:pt x="160020" y="216027"/>
                    </a:moveTo>
                    <a:lnTo>
                      <a:pt x="56007" y="216027"/>
                    </a:lnTo>
                    <a:cubicBezTo>
                      <a:pt x="25051" y="216027"/>
                      <a:pt x="0" y="190976"/>
                      <a:pt x="0" y="160020"/>
                    </a:cubicBezTo>
                    <a:lnTo>
                      <a:pt x="0" y="56007"/>
                    </a:lnTo>
                    <a:cubicBezTo>
                      <a:pt x="0" y="25146"/>
                      <a:pt x="25051" y="0"/>
                      <a:pt x="56007" y="0"/>
                    </a:cubicBezTo>
                    <a:lnTo>
                      <a:pt x="160020" y="0"/>
                    </a:lnTo>
                    <a:cubicBezTo>
                      <a:pt x="190976" y="0"/>
                      <a:pt x="216027" y="25051"/>
                      <a:pt x="216027" y="56007"/>
                    </a:cubicBezTo>
                    <a:lnTo>
                      <a:pt x="216027" y="160020"/>
                    </a:lnTo>
                    <a:cubicBezTo>
                      <a:pt x="216027" y="190976"/>
                      <a:pt x="190976" y="216027"/>
                      <a:pt x="160020" y="216027"/>
                    </a:cubicBezTo>
                  </a:path>
                </a:pathLst>
              </a:custGeom>
              <a:grpFill/>
              <a:ln w="9525" cap="flat">
                <a:noFill/>
                <a:prstDash val="solid"/>
                <a:miter/>
              </a:ln>
            </p:spPr>
            <p:txBody>
              <a:bodyPr rtlCol="0" anchor="ctr"/>
              <a:lstStyle/>
              <a:p>
                <a:endParaRPr lang="en-GB"/>
              </a:p>
            </p:txBody>
          </p:sp>
          <p:sp>
            <p:nvSpPr>
              <p:cNvPr id="42" name="Freeform: Shape 12">
                <a:extLst>
                  <a:ext uri="{FF2B5EF4-FFF2-40B4-BE49-F238E27FC236}">
                    <a16:creationId xmlns:a16="http://schemas.microsoft.com/office/drawing/2014/main" id="{1B96F463-ED3B-98F7-FAB4-95CCCAEC8427}"/>
                  </a:ext>
                </a:extLst>
              </p:cNvPr>
              <p:cNvSpPr/>
              <p:nvPr/>
            </p:nvSpPr>
            <p:spPr>
              <a:xfrm>
                <a:off x="5746051" y="3175730"/>
                <a:ext cx="242982" cy="242982"/>
              </a:xfrm>
              <a:custGeom>
                <a:avLst/>
                <a:gdLst>
                  <a:gd name="connsiteX0" fmla="*/ 180023 w 242982"/>
                  <a:gd name="connsiteY0" fmla="*/ 242983 h 242982"/>
                  <a:gd name="connsiteX1" fmla="*/ 62960 w 242982"/>
                  <a:gd name="connsiteY1" fmla="*/ 242983 h 242982"/>
                  <a:gd name="connsiteX2" fmla="*/ 0 w 242982"/>
                  <a:gd name="connsiteY2" fmla="*/ 180023 h 242982"/>
                  <a:gd name="connsiteX3" fmla="*/ 0 w 242982"/>
                  <a:gd name="connsiteY3" fmla="*/ 62960 h 242982"/>
                  <a:gd name="connsiteX4" fmla="*/ 62960 w 242982"/>
                  <a:gd name="connsiteY4" fmla="*/ 0 h 242982"/>
                  <a:gd name="connsiteX5" fmla="*/ 180023 w 242982"/>
                  <a:gd name="connsiteY5" fmla="*/ 0 h 242982"/>
                  <a:gd name="connsiteX6" fmla="*/ 242983 w 242982"/>
                  <a:gd name="connsiteY6" fmla="*/ 62960 h 242982"/>
                  <a:gd name="connsiteX7" fmla="*/ 242983 w 242982"/>
                  <a:gd name="connsiteY7" fmla="*/ 180023 h 242982"/>
                  <a:gd name="connsiteX8" fmla="*/ 180023 w 242982"/>
                  <a:gd name="connsiteY8" fmla="*/ 242983 h 242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82" h="242982">
                    <a:moveTo>
                      <a:pt x="180023" y="242983"/>
                    </a:moveTo>
                    <a:lnTo>
                      <a:pt x="62960" y="242983"/>
                    </a:lnTo>
                    <a:cubicBezTo>
                      <a:pt x="28194" y="242983"/>
                      <a:pt x="0" y="214884"/>
                      <a:pt x="0" y="180023"/>
                    </a:cubicBezTo>
                    <a:lnTo>
                      <a:pt x="0" y="62960"/>
                    </a:lnTo>
                    <a:cubicBezTo>
                      <a:pt x="0" y="28194"/>
                      <a:pt x="28194" y="0"/>
                      <a:pt x="62960" y="0"/>
                    </a:cubicBezTo>
                    <a:lnTo>
                      <a:pt x="180023" y="0"/>
                    </a:lnTo>
                    <a:cubicBezTo>
                      <a:pt x="214789" y="0"/>
                      <a:pt x="242983" y="28194"/>
                      <a:pt x="242983" y="62960"/>
                    </a:cubicBezTo>
                    <a:lnTo>
                      <a:pt x="242983" y="180023"/>
                    </a:lnTo>
                    <a:cubicBezTo>
                      <a:pt x="242983" y="214884"/>
                      <a:pt x="214789" y="242983"/>
                      <a:pt x="180023" y="242983"/>
                    </a:cubicBezTo>
                  </a:path>
                </a:pathLst>
              </a:custGeom>
              <a:grpFill/>
              <a:ln w="9525" cap="flat">
                <a:noFill/>
                <a:prstDash val="solid"/>
                <a:miter/>
              </a:ln>
            </p:spPr>
            <p:txBody>
              <a:bodyPr rtlCol="0" anchor="ctr"/>
              <a:lstStyle/>
              <a:p>
                <a:endParaRPr lang="en-GB"/>
              </a:p>
            </p:txBody>
          </p:sp>
          <p:sp>
            <p:nvSpPr>
              <p:cNvPr id="43" name="Freeform: Shape 13">
                <a:extLst>
                  <a:ext uri="{FF2B5EF4-FFF2-40B4-BE49-F238E27FC236}">
                    <a16:creationId xmlns:a16="http://schemas.microsoft.com/office/drawing/2014/main" id="{9EE80123-8534-13B4-3754-73C7CAFE4BC2}"/>
                  </a:ext>
                </a:extLst>
              </p:cNvPr>
              <p:cNvSpPr/>
              <p:nvPr/>
            </p:nvSpPr>
            <p:spPr>
              <a:xfrm>
                <a:off x="5805010" y="3513105"/>
                <a:ext cx="148399" cy="148494"/>
              </a:xfrm>
              <a:custGeom>
                <a:avLst/>
                <a:gdLst>
                  <a:gd name="connsiteX0" fmla="*/ 109918 w 148399"/>
                  <a:gd name="connsiteY0" fmla="*/ 148495 h 148494"/>
                  <a:gd name="connsiteX1" fmla="*/ 38481 w 148399"/>
                  <a:gd name="connsiteY1" fmla="*/ 148495 h 148494"/>
                  <a:gd name="connsiteX2" fmla="*/ 0 w 148399"/>
                  <a:gd name="connsiteY2" fmla="*/ 110014 h 148494"/>
                  <a:gd name="connsiteX3" fmla="*/ 0 w 148399"/>
                  <a:gd name="connsiteY3" fmla="*/ 38576 h 148494"/>
                  <a:gd name="connsiteX4" fmla="*/ 38481 w 148399"/>
                  <a:gd name="connsiteY4" fmla="*/ 0 h 148494"/>
                  <a:gd name="connsiteX5" fmla="*/ 109918 w 148399"/>
                  <a:gd name="connsiteY5" fmla="*/ 0 h 148494"/>
                  <a:gd name="connsiteX6" fmla="*/ 148399 w 148399"/>
                  <a:gd name="connsiteY6" fmla="*/ 38576 h 148494"/>
                  <a:gd name="connsiteX7" fmla="*/ 148399 w 148399"/>
                  <a:gd name="connsiteY7" fmla="*/ 110014 h 148494"/>
                  <a:gd name="connsiteX8" fmla="*/ 109918 w 148399"/>
                  <a:gd name="connsiteY8" fmla="*/ 148495 h 148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399" h="148494">
                    <a:moveTo>
                      <a:pt x="109918" y="148495"/>
                    </a:moveTo>
                    <a:lnTo>
                      <a:pt x="38481" y="148495"/>
                    </a:lnTo>
                    <a:cubicBezTo>
                      <a:pt x="17240" y="148495"/>
                      <a:pt x="0" y="131254"/>
                      <a:pt x="0" y="110014"/>
                    </a:cubicBezTo>
                    <a:lnTo>
                      <a:pt x="0" y="38576"/>
                    </a:lnTo>
                    <a:cubicBezTo>
                      <a:pt x="0" y="17240"/>
                      <a:pt x="17240" y="0"/>
                      <a:pt x="38481" y="0"/>
                    </a:cubicBezTo>
                    <a:lnTo>
                      <a:pt x="109918" y="0"/>
                    </a:lnTo>
                    <a:cubicBezTo>
                      <a:pt x="131159" y="0"/>
                      <a:pt x="148399" y="17240"/>
                      <a:pt x="148399" y="38576"/>
                    </a:cubicBezTo>
                    <a:lnTo>
                      <a:pt x="148399" y="110014"/>
                    </a:lnTo>
                    <a:cubicBezTo>
                      <a:pt x="148399" y="131350"/>
                      <a:pt x="131159" y="148495"/>
                      <a:pt x="109918" y="148495"/>
                    </a:cubicBezTo>
                  </a:path>
                </a:pathLst>
              </a:custGeom>
              <a:grpFill/>
              <a:ln w="9525" cap="flat">
                <a:noFill/>
                <a:prstDash val="solid"/>
                <a:miter/>
              </a:ln>
            </p:spPr>
            <p:txBody>
              <a:bodyPr rtlCol="0" anchor="ctr"/>
              <a:lstStyle/>
              <a:p>
                <a:endParaRPr lang="en-GB"/>
              </a:p>
            </p:txBody>
          </p:sp>
          <p:sp>
            <p:nvSpPr>
              <p:cNvPr id="44" name="Freeform: Shape 14">
                <a:extLst>
                  <a:ext uri="{FF2B5EF4-FFF2-40B4-BE49-F238E27FC236}">
                    <a16:creationId xmlns:a16="http://schemas.microsoft.com/office/drawing/2014/main" id="{89D40ACD-7AB6-D451-B4B3-55BE4B957C6F}"/>
                  </a:ext>
                </a:extLst>
              </p:cNvPr>
              <p:cNvSpPr/>
              <p:nvPr/>
            </p:nvSpPr>
            <p:spPr>
              <a:xfrm>
                <a:off x="5976841" y="3711987"/>
                <a:ext cx="175545" cy="175450"/>
              </a:xfrm>
              <a:custGeom>
                <a:avLst/>
                <a:gdLst>
                  <a:gd name="connsiteX0" fmla="*/ 130016 w 175545"/>
                  <a:gd name="connsiteY0" fmla="*/ 175450 h 175450"/>
                  <a:gd name="connsiteX1" fmla="*/ 45529 w 175545"/>
                  <a:gd name="connsiteY1" fmla="*/ 175450 h 175450"/>
                  <a:gd name="connsiteX2" fmla="*/ 0 w 175545"/>
                  <a:gd name="connsiteY2" fmla="*/ 130016 h 175450"/>
                  <a:gd name="connsiteX3" fmla="*/ 0 w 175545"/>
                  <a:gd name="connsiteY3" fmla="*/ 45529 h 175450"/>
                  <a:gd name="connsiteX4" fmla="*/ 45529 w 175545"/>
                  <a:gd name="connsiteY4" fmla="*/ 0 h 175450"/>
                  <a:gd name="connsiteX5" fmla="*/ 130016 w 175545"/>
                  <a:gd name="connsiteY5" fmla="*/ 0 h 175450"/>
                  <a:gd name="connsiteX6" fmla="*/ 175546 w 175545"/>
                  <a:gd name="connsiteY6" fmla="*/ 45529 h 175450"/>
                  <a:gd name="connsiteX7" fmla="*/ 175546 w 175545"/>
                  <a:gd name="connsiteY7" fmla="*/ 130016 h 175450"/>
                  <a:gd name="connsiteX8" fmla="*/ 130016 w 175545"/>
                  <a:gd name="connsiteY8" fmla="*/ 175450 h 175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545" h="175450">
                    <a:moveTo>
                      <a:pt x="130016" y="175450"/>
                    </a:moveTo>
                    <a:lnTo>
                      <a:pt x="45529" y="175450"/>
                    </a:lnTo>
                    <a:cubicBezTo>
                      <a:pt x="20383" y="175450"/>
                      <a:pt x="0" y="155162"/>
                      <a:pt x="0" y="130016"/>
                    </a:cubicBezTo>
                    <a:lnTo>
                      <a:pt x="0" y="45529"/>
                    </a:lnTo>
                    <a:cubicBezTo>
                      <a:pt x="0" y="20383"/>
                      <a:pt x="20383" y="0"/>
                      <a:pt x="45529" y="0"/>
                    </a:cubicBezTo>
                    <a:lnTo>
                      <a:pt x="130016" y="0"/>
                    </a:lnTo>
                    <a:cubicBezTo>
                      <a:pt x="155162" y="0"/>
                      <a:pt x="175546" y="20288"/>
                      <a:pt x="175546" y="45529"/>
                    </a:cubicBezTo>
                    <a:lnTo>
                      <a:pt x="175546" y="130016"/>
                    </a:lnTo>
                    <a:cubicBezTo>
                      <a:pt x="175546" y="155162"/>
                      <a:pt x="155162" y="175450"/>
                      <a:pt x="130016" y="175450"/>
                    </a:cubicBezTo>
                  </a:path>
                </a:pathLst>
              </a:custGeom>
              <a:grpFill/>
              <a:ln w="9525" cap="flat">
                <a:noFill/>
                <a:prstDash val="solid"/>
                <a:miter/>
              </a:ln>
            </p:spPr>
            <p:txBody>
              <a:bodyPr rtlCol="0" anchor="ctr"/>
              <a:lstStyle/>
              <a:p>
                <a:endParaRPr lang="en-GB"/>
              </a:p>
            </p:txBody>
          </p:sp>
          <p:sp>
            <p:nvSpPr>
              <p:cNvPr id="45" name="Freeform: Shape 15">
                <a:extLst>
                  <a:ext uri="{FF2B5EF4-FFF2-40B4-BE49-F238E27FC236}">
                    <a16:creationId xmlns:a16="http://schemas.microsoft.com/office/drawing/2014/main" id="{D69F27BD-F854-394C-F892-9BE4CC4CF749}"/>
                  </a:ext>
                </a:extLst>
              </p:cNvPr>
              <p:cNvSpPr/>
              <p:nvPr/>
            </p:nvSpPr>
            <p:spPr>
              <a:xfrm>
                <a:off x="6326409" y="3106578"/>
                <a:ext cx="121538" cy="121443"/>
              </a:xfrm>
              <a:custGeom>
                <a:avLst/>
                <a:gdLst>
                  <a:gd name="connsiteX0" fmla="*/ 90106 w 121538"/>
                  <a:gd name="connsiteY0" fmla="*/ 121444 h 121443"/>
                  <a:gd name="connsiteX1" fmla="*/ 31528 w 121538"/>
                  <a:gd name="connsiteY1" fmla="*/ 121444 h 121443"/>
                  <a:gd name="connsiteX2" fmla="*/ 0 w 121538"/>
                  <a:gd name="connsiteY2" fmla="*/ 90011 h 121443"/>
                  <a:gd name="connsiteX3" fmla="*/ 0 w 121538"/>
                  <a:gd name="connsiteY3" fmla="*/ 31528 h 121443"/>
                  <a:gd name="connsiteX4" fmla="*/ 31528 w 121538"/>
                  <a:gd name="connsiteY4" fmla="*/ 0 h 121443"/>
                  <a:gd name="connsiteX5" fmla="*/ 90106 w 121538"/>
                  <a:gd name="connsiteY5" fmla="*/ 0 h 121443"/>
                  <a:gd name="connsiteX6" fmla="*/ 121539 w 121538"/>
                  <a:gd name="connsiteY6" fmla="*/ 31528 h 121443"/>
                  <a:gd name="connsiteX7" fmla="*/ 121539 w 121538"/>
                  <a:gd name="connsiteY7" fmla="*/ 90011 h 121443"/>
                  <a:gd name="connsiteX8" fmla="*/ 90106 w 121538"/>
                  <a:gd name="connsiteY8" fmla="*/ 121444 h 121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538" h="121443">
                    <a:moveTo>
                      <a:pt x="90106" y="121444"/>
                    </a:moveTo>
                    <a:lnTo>
                      <a:pt x="31528" y="121444"/>
                    </a:lnTo>
                    <a:cubicBezTo>
                      <a:pt x="14097" y="121444"/>
                      <a:pt x="0" y="107347"/>
                      <a:pt x="0" y="90011"/>
                    </a:cubicBezTo>
                    <a:lnTo>
                      <a:pt x="0" y="31528"/>
                    </a:lnTo>
                    <a:cubicBezTo>
                      <a:pt x="0" y="14097"/>
                      <a:pt x="14097" y="0"/>
                      <a:pt x="31528" y="0"/>
                    </a:cubicBezTo>
                    <a:lnTo>
                      <a:pt x="90106" y="0"/>
                    </a:lnTo>
                    <a:cubicBezTo>
                      <a:pt x="107537" y="0"/>
                      <a:pt x="121539" y="14097"/>
                      <a:pt x="121539" y="31528"/>
                    </a:cubicBezTo>
                    <a:lnTo>
                      <a:pt x="121539" y="90011"/>
                    </a:lnTo>
                    <a:cubicBezTo>
                      <a:pt x="121539" y="107347"/>
                      <a:pt x="107442" y="121444"/>
                      <a:pt x="90106" y="121444"/>
                    </a:cubicBezTo>
                  </a:path>
                </a:pathLst>
              </a:custGeom>
              <a:grpFill/>
              <a:ln w="9525" cap="flat">
                <a:noFill/>
                <a:prstDash val="solid"/>
                <a:miter/>
              </a:ln>
            </p:spPr>
            <p:txBody>
              <a:bodyPr rtlCol="0" anchor="ctr"/>
              <a:lstStyle/>
              <a:p>
                <a:endParaRPr lang="en-GB"/>
              </a:p>
            </p:txBody>
          </p:sp>
          <p:sp>
            <p:nvSpPr>
              <p:cNvPr id="46" name="Freeform: Shape 16">
                <a:extLst>
                  <a:ext uri="{FF2B5EF4-FFF2-40B4-BE49-F238E27FC236}">
                    <a16:creationId xmlns:a16="http://schemas.microsoft.com/office/drawing/2014/main" id="{EDD7F7BC-63AA-C178-5586-E319391B06F2}"/>
                  </a:ext>
                </a:extLst>
              </p:cNvPr>
              <p:cNvSpPr/>
              <p:nvPr/>
            </p:nvSpPr>
            <p:spPr>
              <a:xfrm>
                <a:off x="6063233" y="3305556"/>
                <a:ext cx="336708" cy="336613"/>
              </a:xfrm>
              <a:custGeom>
                <a:avLst/>
                <a:gdLst>
                  <a:gd name="connsiteX0" fmla="*/ 336614 w 336708"/>
                  <a:gd name="connsiteY0" fmla="*/ 158496 h 336613"/>
                  <a:gd name="connsiteX1" fmla="*/ 168973 w 336708"/>
                  <a:gd name="connsiteY1" fmla="*/ 0 h 336613"/>
                  <a:gd name="connsiteX2" fmla="*/ 0 w 336708"/>
                  <a:gd name="connsiteY2" fmla="*/ 167640 h 336613"/>
                  <a:gd name="connsiteX3" fmla="*/ 168973 w 336708"/>
                  <a:gd name="connsiteY3" fmla="*/ 336613 h 336613"/>
                  <a:gd name="connsiteX4" fmla="*/ 285750 w 336708"/>
                  <a:gd name="connsiteY4" fmla="*/ 288988 h 336613"/>
                  <a:gd name="connsiteX5" fmla="*/ 295561 w 336708"/>
                  <a:gd name="connsiteY5" fmla="*/ 268129 h 336613"/>
                  <a:gd name="connsiteX6" fmla="*/ 267462 w 336708"/>
                  <a:gd name="connsiteY6" fmla="*/ 240125 h 336613"/>
                  <a:gd name="connsiteX7" fmla="*/ 245269 w 336708"/>
                  <a:gd name="connsiteY7" fmla="*/ 251174 h 336613"/>
                  <a:gd name="connsiteX8" fmla="*/ 168973 w 336708"/>
                  <a:gd name="connsiteY8" fmla="*/ 280511 h 336613"/>
                  <a:gd name="connsiteX9" fmla="*/ 57436 w 336708"/>
                  <a:gd name="connsiteY9" fmla="*/ 188595 h 336613"/>
                  <a:gd name="connsiteX10" fmla="*/ 309277 w 336708"/>
                  <a:gd name="connsiteY10" fmla="*/ 188595 h 336613"/>
                  <a:gd name="connsiteX11" fmla="*/ 309848 w 336708"/>
                  <a:gd name="connsiteY11" fmla="*/ 188595 h 336613"/>
                  <a:gd name="connsiteX12" fmla="*/ 310610 w 336708"/>
                  <a:gd name="connsiteY12" fmla="*/ 188595 h 336613"/>
                  <a:gd name="connsiteX13" fmla="*/ 312039 w 336708"/>
                  <a:gd name="connsiteY13" fmla="*/ 188309 h 336613"/>
                  <a:gd name="connsiteX14" fmla="*/ 314897 w 336708"/>
                  <a:gd name="connsiteY14" fmla="*/ 187738 h 336613"/>
                  <a:gd name="connsiteX15" fmla="*/ 336709 w 336708"/>
                  <a:gd name="connsiteY15" fmla="*/ 158591 h 336613"/>
                  <a:gd name="connsiteX16" fmla="*/ 168973 w 336708"/>
                  <a:gd name="connsiteY16" fmla="*/ 55435 h 336613"/>
                  <a:gd name="connsiteX17" fmla="*/ 275939 w 336708"/>
                  <a:gd name="connsiteY17" fmla="*/ 133160 h 336613"/>
                  <a:gd name="connsiteX18" fmla="*/ 61341 w 336708"/>
                  <a:gd name="connsiteY18" fmla="*/ 133160 h 336613"/>
                  <a:gd name="connsiteX19" fmla="*/ 168973 w 336708"/>
                  <a:gd name="connsiteY19" fmla="*/ 55435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6708" h="336613">
                    <a:moveTo>
                      <a:pt x="336614" y="158496"/>
                    </a:moveTo>
                    <a:cubicBezTo>
                      <a:pt x="335280" y="73057"/>
                      <a:pt x="258985" y="0"/>
                      <a:pt x="168973" y="0"/>
                    </a:cubicBezTo>
                    <a:cubicBezTo>
                      <a:pt x="78962" y="0"/>
                      <a:pt x="0" y="75057"/>
                      <a:pt x="0" y="167640"/>
                    </a:cubicBezTo>
                    <a:cubicBezTo>
                      <a:pt x="0" y="260223"/>
                      <a:pt x="74962" y="336613"/>
                      <a:pt x="168973" y="336613"/>
                    </a:cubicBezTo>
                    <a:cubicBezTo>
                      <a:pt x="214027" y="336613"/>
                      <a:pt x="255746" y="318992"/>
                      <a:pt x="285750" y="288988"/>
                    </a:cubicBezTo>
                    <a:cubicBezTo>
                      <a:pt x="291656" y="283750"/>
                      <a:pt x="295561" y="275939"/>
                      <a:pt x="295561" y="268129"/>
                    </a:cubicBezTo>
                    <a:cubicBezTo>
                      <a:pt x="295561" y="253175"/>
                      <a:pt x="282512" y="240125"/>
                      <a:pt x="267462" y="240125"/>
                    </a:cubicBezTo>
                    <a:cubicBezTo>
                      <a:pt x="258985" y="240125"/>
                      <a:pt x="251174" y="245364"/>
                      <a:pt x="245269" y="251174"/>
                    </a:cubicBezTo>
                    <a:cubicBezTo>
                      <a:pt x="226314" y="271367"/>
                      <a:pt x="198310" y="280511"/>
                      <a:pt x="168973" y="280511"/>
                    </a:cubicBezTo>
                    <a:cubicBezTo>
                      <a:pt x="112871" y="280511"/>
                      <a:pt x="67246" y="242030"/>
                      <a:pt x="57436" y="188595"/>
                    </a:cubicBezTo>
                    <a:lnTo>
                      <a:pt x="309277" y="188595"/>
                    </a:lnTo>
                    <a:cubicBezTo>
                      <a:pt x="309277" y="188595"/>
                      <a:pt x="309658" y="188595"/>
                      <a:pt x="309848" y="188595"/>
                    </a:cubicBezTo>
                    <a:lnTo>
                      <a:pt x="310610" y="188595"/>
                    </a:lnTo>
                    <a:cubicBezTo>
                      <a:pt x="310610" y="188595"/>
                      <a:pt x="311563" y="188404"/>
                      <a:pt x="312039" y="188309"/>
                    </a:cubicBezTo>
                    <a:cubicBezTo>
                      <a:pt x="312991" y="188214"/>
                      <a:pt x="313944" y="188023"/>
                      <a:pt x="314897" y="187738"/>
                    </a:cubicBezTo>
                    <a:cubicBezTo>
                      <a:pt x="326803" y="184499"/>
                      <a:pt x="336709" y="173165"/>
                      <a:pt x="336709" y="158591"/>
                    </a:cubicBezTo>
                    <a:close/>
                    <a:moveTo>
                      <a:pt x="168973" y="55435"/>
                    </a:moveTo>
                    <a:cubicBezTo>
                      <a:pt x="219551" y="55435"/>
                      <a:pt x="261556" y="87916"/>
                      <a:pt x="275939" y="133160"/>
                    </a:cubicBezTo>
                    <a:lnTo>
                      <a:pt x="61341" y="133160"/>
                    </a:lnTo>
                    <a:cubicBezTo>
                      <a:pt x="75724" y="87916"/>
                      <a:pt x="117729" y="55435"/>
                      <a:pt x="168973" y="55435"/>
                    </a:cubicBezTo>
                    <a:close/>
                  </a:path>
                </a:pathLst>
              </a:custGeom>
              <a:grpFill/>
              <a:ln w="9525" cap="flat">
                <a:noFill/>
                <a:prstDash val="solid"/>
                <a:miter/>
              </a:ln>
            </p:spPr>
            <p:txBody>
              <a:bodyPr rtlCol="0" anchor="ctr"/>
              <a:lstStyle/>
              <a:p>
                <a:endParaRPr lang="en-GB"/>
              </a:p>
            </p:txBody>
          </p:sp>
        </p:grpSp>
        <p:grpSp>
          <p:nvGrpSpPr>
            <p:cNvPr id="38" name="Graphic 28">
              <a:extLst>
                <a:ext uri="{FF2B5EF4-FFF2-40B4-BE49-F238E27FC236}">
                  <a16:creationId xmlns:a16="http://schemas.microsoft.com/office/drawing/2014/main" id="{61843523-7FE0-B302-B9D1-82DB0F0AA2EB}"/>
                </a:ext>
              </a:extLst>
            </p:cNvPr>
            <p:cNvGrpSpPr/>
            <p:nvPr/>
          </p:nvGrpSpPr>
          <p:grpSpPr>
            <a:xfrm>
              <a:off x="6399751" y="3580923"/>
              <a:ext cx="62769" cy="60769"/>
              <a:chOff x="6399751" y="3580923"/>
              <a:chExt cx="62769" cy="60769"/>
            </a:xfrm>
            <a:grpFill/>
          </p:grpSpPr>
          <p:sp>
            <p:nvSpPr>
              <p:cNvPr id="39" name="Freeform: Shape 9">
                <a:extLst>
                  <a:ext uri="{FF2B5EF4-FFF2-40B4-BE49-F238E27FC236}">
                    <a16:creationId xmlns:a16="http://schemas.microsoft.com/office/drawing/2014/main" id="{34BE486A-A3F0-1CEB-B58D-3099783F5F4F}"/>
                  </a:ext>
                </a:extLst>
              </p:cNvPr>
              <p:cNvSpPr/>
              <p:nvPr/>
            </p:nvSpPr>
            <p:spPr>
              <a:xfrm>
                <a:off x="6399751" y="3580923"/>
                <a:ext cx="62769" cy="60769"/>
              </a:xfrm>
              <a:custGeom>
                <a:avLst/>
                <a:gdLst>
                  <a:gd name="connsiteX0" fmla="*/ 31337 w 62769"/>
                  <a:gd name="connsiteY0" fmla="*/ 0 h 60769"/>
                  <a:gd name="connsiteX1" fmla="*/ 0 w 62769"/>
                  <a:gd name="connsiteY1" fmla="*/ 30385 h 60769"/>
                  <a:gd name="connsiteX2" fmla="*/ 31337 w 62769"/>
                  <a:gd name="connsiteY2" fmla="*/ 60770 h 60769"/>
                  <a:gd name="connsiteX3" fmla="*/ 62770 w 62769"/>
                  <a:gd name="connsiteY3" fmla="*/ 30385 h 60769"/>
                  <a:gd name="connsiteX4" fmla="*/ 31337 w 62769"/>
                  <a:gd name="connsiteY4" fmla="*/ 0 h 60769"/>
                  <a:gd name="connsiteX5" fmla="*/ 57245 w 62769"/>
                  <a:gd name="connsiteY5" fmla="*/ 30290 h 60769"/>
                  <a:gd name="connsiteX6" fmla="*/ 31337 w 62769"/>
                  <a:gd name="connsiteY6" fmla="*/ 54864 h 60769"/>
                  <a:gd name="connsiteX7" fmla="*/ 6001 w 62769"/>
                  <a:gd name="connsiteY7" fmla="*/ 30290 h 60769"/>
                  <a:gd name="connsiteX8" fmla="*/ 31337 w 62769"/>
                  <a:gd name="connsiteY8" fmla="*/ 5715 h 60769"/>
                  <a:gd name="connsiteX9" fmla="*/ 57245 w 62769"/>
                  <a:gd name="connsiteY9" fmla="*/ 30290 h 60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769" h="60769">
                    <a:moveTo>
                      <a:pt x="31337" y="0"/>
                    </a:moveTo>
                    <a:cubicBezTo>
                      <a:pt x="14383" y="0"/>
                      <a:pt x="0" y="13907"/>
                      <a:pt x="0" y="30385"/>
                    </a:cubicBezTo>
                    <a:cubicBezTo>
                      <a:pt x="0" y="46863"/>
                      <a:pt x="14383" y="60770"/>
                      <a:pt x="31337" y="60770"/>
                    </a:cubicBezTo>
                    <a:cubicBezTo>
                      <a:pt x="48292" y="60770"/>
                      <a:pt x="62770" y="47149"/>
                      <a:pt x="62770" y="30385"/>
                    </a:cubicBezTo>
                    <a:cubicBezTo>
                      <a:pt x="62770" y="13621"/>
                      <a:pt x="48673" y="0"/>
                      <a:pt x="31337" y="0"/>
                    </a:cubicBezTo>
                    <a:close/>
                    <a:moveTo>
                      <a:pt x="57245" y="30290"/>
                    </a:moveTo>
                    <a:cubicBezTo>
                      <a:pt x="57245" y="43815"/>
                      <a:pt x="45625" y="54864"/>
                      <a:pt x="31337" y="54864"/>
                    </a:cubicBezTo>
                    <a:cubicBezTo>
                      <a:pt x="17050" y="54864"/>
                      <a:pt x="6001" y="43815"/>
                      <a:pt x="6001" y="30290"/>
                    </a:cubicBezTo>
                    <a:cubicBezTo>
                      <a:pt x="6001" y="16764"/>
                      <a:pt x="17335" y="5715"/>
                      <a:pt x="31337" y="5715"/>
                    </a:cubicBezTo>
                    <a:cubicBezTo>
                      <a:pt x="45339" y="5715"/>
                      <a:pt x="57245" y="16764"/>
                      <a:pt x="57245" y="30290"/>
                    </a:cubicBezTo>
                    <a:close/>
                  </a:path>
                </a:pathLst>
              </a:custGeom>
              <a:grpFill/>
              <a:ln w="9525" cap="flat">
                <a:noFill/>
                <a:prstDash val="solid"/>
                <a:miter/>
              </a:ln>
            </p:spPr>
            <p:txBody>
              <a:bodyPr rtlCol="0" anchor="ctr"/>
              <a:lstStyle/>
              <a:p>
                <a:endParaRPr lang="en-GB"/>
              </a:p>
            </p:txBody>
          </p:sp>
          <p:sp>
            <p:nvSpPr>
              <p:cNvPr id="40" name="Freeform: Shape 10">
                <a:extLst>
                  <a:ext uri="{FF2B5EF4-FFF2-40B4-BE49-F238E27FC236}">
                    <a16:creationId xmlns:a16="http://schemas.microsoft.com/office/drawing/2014/main" id="{FA613AB2-1A86-6500-F646-0F0FE977F54F}"/>
                  </a:ext>
                </a:extLst>
              </p:cNvPr>
              <p:cNvSpPr/>
              <p:nvPr/>
            </p:nvSpPr>
            <p:spPr>
              <a:xfrm>
                <a:off x="6421659" y="3593020"/>
                <a:ext cx="20097" cy="36099"/>
              </a:xfrm>
              <a:custGeom>
                <a:avLst/>
                <a:gdLst>
                  <a:gd name="connsiteX0" fmla="*/ 14573 w 20097"/>
                  <a:gd name="connsiteY0" fmla="*/ 21050 h 36099"/>
                  <a:gd name="connsiteX1" fmla="*/ 20002 w 20097"/>
                  <a:gd name="connsiteY1" fmla="*/ 11144 h 36099"/>
                  <a:gd name="connsiteX2" fmla="*/ 8763 w 20097"/>
                  <a:gd name="connsiteY2" fmla="*/ 0 h 36099"/>
                  <a:gd name="connsiteX3" fmla="*/ 4286 w 20097"/>
                  <a:gd name="connsiteY3" fmla="*/ 0 h 36099"/>
                  <a:gd name="connsiteX4" fmla="*/ 0 w 20097"/>
                  <a:gd name="connsiteY4" fmla="*/ 4572 h 36099"/>
                  <a:gd name="connsiteX5" fmla="*/ 0 w 20097"/>
                  <a:gd name="connsiteY5" fmla="*/ 33052 h 36099"/>
                  <a:gd name="connsiteX6" fmla="*/ 3143 w 20097"/>
                  <a:gd name="connsiteY6" fmla="*/ 36004 h 36099"/>
                  <a:gd name="connsiteX7" fmla="*/ 6191 w 20097"/>
                  <a:gd name="connsiteY7" fmla="*/ 33052 h 36099"/>
                  <a:gd name="connsiteX8" fmla="*/ 6191 w 20097"/>
                  <a:gd name="connsiteY8" fmla="*/ 22479 h 36099"/>
                  <a:gd name="connsiteX9" fmla="*/ 8572 w 20097"/>
                  <a:gd name="connsiteY9" fmla="*/ 22479 h 36099"/>
                  <a:gd name="connsiteX10" fmla="*/ 14192 w 20097"/>
                  <a:gd name="connsiteY10" fmla="*/ 34385 h 36099"/>
                  <a:gd name="connsiteX11" fmla="*/ 16859 w 20097"/>
                  <a:gd name="connsiteY11" fmla="*/ 36100 h 36099"/>
                  <a:gd name="connsiteX12" fmla="*/ 18288 w 20097"/>
                  <a:gd name="connsiteY12" fmla="*/ 35814 h 36099"/>
                  <a:gd name="connsiteX13" fmla="*/ 20098 w 20097"/>
                  <a:gd name="connsiteY13" fmla="*/ 33242 h 36099"/>
                  <a:gd name="connsiteX14" fmla="*/ 19812 w 20097"/>
                  <a:gd name="connsiteY14" fmla="*/ 32004 h 36099"/>
                  <a:gd name="connsiteX15" fmla="*/ 14669 w 20097"/>
                  <a:gd name="connsiteY15" fmla="*/ 21050 h 36099"/>
                  <a:gd name="connsiteX16" fmla="*/ 13716 w 20097"/>
                  <a:gd name="connsiteY16" fmla="*/ 11144 h 36099"/>
                  <a:gd name="connsiteX17" fmla="*/ 8763 w 20097"/>
                  <a:gd name="connsiteY17" fmla="*/ 16478 h 36099"/>
                  <a:gd name="connsiteX18" fmla="*/ 6096 w 20097"/>
                  <a:gd name="connsiteY18" fmla="*/ 16478 h 36099"/>
                  <a:gd name="connsiteX19" fmla="*/ 6096 w 20097"/>
                  <a:gd name="connsiteY19" fmla="*/ 6001 h 36099"/>
                  <a:gd name="connsiteX20" fmla="*/ 8763 w 20097"/>
                  <a:gd name="connsiteY20" fmla="*/ 6001 h 36099"/>
                  <a:gd name="connsiteX21" fmla="*/ 13716 w 20097"/>
                  <a:gd name="connsiteY21" fmla="*/ 11144 h 36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097" h="36099">
                    <a:moveTo>
                      <a:pt x="14573" y="21050"/>
                    </a:moveTo>
                    <a:cubicBezTo>
                      <a:pt x="18002" y="18955"/>
                      <a:pt x="20002" y="15335"/>
                      <a:pt x="20002" y="11144"/>
                    </a:cubicBezTo>
                    <a:cubicBezTo>
                      <a:pt x="20002" y="4763"/>
                      <a:pt x="15145" y="0"/>
                      <a:pt x="8763" y="0"/>
                    </a:cubicBezTo>
                    <a:lnTo>
                      <a:pt x="4286" y="0"/>
                    </a:lnTo>
                    <a:cubicBezTo>
                      <a:pt x="1810" y="0"/>
                      <a:pt x="0" y="1905"/>
                      <a:pt x="0" y="4572"/>
                    </a:cubicBezTo>
                    <a:lnTo>
                      <a:pt x="0" y="33052"/>
                    </a:lnTo>
                    <a:cubicBezTo>
                      <a:pt x="0" y="34671"/>
                      <a:pt x="1429" y="36004"/>
                      <a:pt x="3143" y="36004"/>
                    </a:cubicBezTo>
                    <a:cubicBezTo>
                      <a:pt x="4858" y="36004"/>
                      <a:pt x="6191" y="34671"/>
                      <a:pt x="6191" y="33052"/>
                    </a:cubicBezTo>
                    <a:lnTo>
                      <a:pt x="6191" y="22479"/>
                    </a:lnTo>
                    <a:lnTo>
                      <a:pt x="8572" y="22479"/>
                    </a:lnTo>
                    <a:lnTo>
                      <a:pt x="14192" y="34385"/>
                    </a:lnTo>
                    <a:cubicBezTo>
                      <a:pt x="14669" y="35433"/>
                      <a:pt x="15716" y="36100"/>
                      <a:pt x="16859" y="36100"/>
                    </a:cubicBezTo>
                    <a:cubicBezTo>
                      <a:pt x="17335" y="36100"/>
                      <a:pt x="17907" y="36004"/>
                      <a:pt x="18288" y="35814"/>
                    </a:cubicBezTo>
                    <a:cubicBezTo>
                      <a:pt x="19431" y="35338"/>
                      <a:pt x="20098" y="34385"/>
                      <a:pt x="20098" y="33242"/>
                    </a:cubicBezTo>
                    <a:cubicBezTo>
                      <a:pt x="20098" y="32861"/>
                      <a:pt x="20098" y="32480"/>
                      <a:pt x="19812" y="32004"/>
                    </a:cubicBezTo>
                    <a:lnTo>
                      <a:pt x="14669" y="21050"/>
                    </a:lnTo>
                    <a:close/>
                    <a:moveTo>
                      <a:pt x="13716" y="11144"/>
                    </a:moveTo>
                    <a:cubicBezTo>
                      <a:pt x="13716" y="11144"/>
                      <a:pt x="13716" y="16478"/>
                      <a:pt x="8763" y="16478"/>
                    </a:cubicBezTo>
                    <a:lnTo>
                      <a:pt x="6096" y="16478"/>
                    </a:lnTo>
                    <a:lnTo>
                      <a:pt x="6096" y="6001"/>
                    </a:lnTo>
                    <a:lnTo>
                      <a:pt x="8763" y="6001"/>
                    </a:lnTo>
                    <a:cubicBezTo>
                      <a:pt x="13621" y="6001"/>
                      <a:pt x="13716" y="10954"/>
                      <a:pt x="13716" y="11144"/>
                    </a:cubicBezTo>
                    <a:close/>
                  </a:path>
                </a:pathLst>
              </a:custGeom>
              <a:grpFill/>
              <a:ln w="9525" cap="flat">
                <a:noFill/>
                <a:prstDash val="solid"/>
                <a:miter/>
              </a:ln>
            </p:spPr>
            <p:txBody>
              <a:bodyPr rtlCol="0" anchor="ctr"/>
              <a:lstStyle/>
              <a:p>
                <a:endParaRPr lang="en-GB"/>
              </a:p>
            </p:txBody>
          </p:sp>
        </p:grpSp>
      </p:grpSp>
      <p:sp>
        <p:nvSpPr>
          <p:cNvPr id="7" name="Text Placeholder 12">
            <a:extLst>
              <a:ext uri="{FF2B5EF4-FFF2-40B4-BE49-F238E27FC236}">
                <a16:creationId xmlns:a16="http://schemas.microsoft.com/office/drawing/2014/main" id="{67E45611-DF60-3D54-22BC-4051A82AFCD5}"/>
              </a:ext>
            </a:extLst>
          </p:cNvPr>
          <p:cNvSpPr>
            <a:spLocks noGrp="1"/>
          </p:cNvSpPr>
          <p:nvPr>
            <p:ph type="body" sz="quarter" idx="12" hasCustomPrompt="1"/>
          </p:nvPr>
        </p:nvSpPr>
        <p:spPr>
          <a:xfrm>
            <a:off x="7959725" y="1792639"/>
            <a:ext cx="3654425" cy="3265946"/>
          </a:xfrm>
        </p:spPr>
        <p:txBody>
          <a:bodyPr wrap="square" anchor="ctr" anchorCtr="0">
            <a:noAutofit/>
          </a:bodyPr>
          <a:lstStyle>
            <a:lvl1pPr marL="0" marR="0" indent="0" algn="l" defTabSz="914400" rtl="0" eaLnBrk="1" fontAlgn="auto" latinLnBrk="0" hangingPunct="1">
              <a:lnSpc>
                <a:spcPct val="90000"/>
              </a:lnSpc>
              <a:spcBef>
                <a:spcPts val="0"/>
              </a:spcBef>
              <a:spcAft>
                <a:spcPts val="1800"/>
              </a:spcAft>
              <a:buClrTx/>
              <a:buSzTx/>
              <a:buFont typeface="Arial" panose="020B0604020202020204" pitchFamily="34" charset="0"/>
              <a:buNone/>
              <a:tabLst/>
              <a:defRPr sz="4000">
                <a:solidFill>
                  <a:schemeClr val="bg1"/>
                </a:solidFill>
              </a:defRPr>
            </a:lvl1pPr>
            <a:lvl2pPr marL="0" marR="0" indent="0" algn="l" defTabSz="914400" rtl="0" eaLnBrk="1" fontAlgn="auto" latinLnBrk="0" hangingPunct="1">
              <a:lnSpc>
                <a:spcPct val="105000"/>
              </a:lnSpc>
              <a:spcBef>
                <a:spcPts val="0"/>
              </a:spcBef>
              <a:spcAft>
                <a:spcPts val="600"/>
              </a:spcAft>
              <a:buClrTx/>
              <a:buSzTx/>
              <a:buFont typeface="Arial" panose="020B0604020202020204" pitchFamily="34" charset="0"/>
              <a:buNone/>
              <a:tabLst/>
              <a:defRPr sz="2400">
                <a:solidFill>
                  <a:schemeClr val="bg1"/>
                </a:solidFill>
              </a:defRPr>
            </a:lvl2pPr>
          </a:lstStyle>
          <a:p>
            <a:pPr marL="0" marR="0" lvl="0" indent="0" algn="l" defTabSz="914400" rtl="0" eaLnBrk="1" fontAlgn="auto" latinLnBrk="0" hangingPunct="1">
              <a:lnSpc>
                <a:spcPct val="90000"/>
              </a:lnSpc>
              <a:spcBef>
                <a:spcPts val="0"/>
              </a:spcBef>
              <a:spcAft>
                <a:spcPts val="1800"/>
              </a:spcAft>
              <a:buClrTx/>
              <a:buSzTx/>
              <a:buFont typeface="Arial" panose="020B0604020202020204" pitchFamily="34" charset="0"/>
              <a:buNone/>
              <a:tabLst/>
              <a:defRPr/>
            </a:pPr>
            <a:r>
              <a:rPr kumimoji="0" lang="en-GB" sz="40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Title preset in Arial 40pt </a:t>
            </a:r>
            <a:r>
              <a:rPr kumimoji="0" lang="en-GB" sz="40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bold for emphasis</a:t>
            </a:r>
          </a:p>
          <a:p>
            <a:pPr marL="0" marR="0" lvl="1" indent="0" algn="l" defTabSz="914400" rtl="0" eaLnBrk="1" fontAlgn="auto" latinLnBrk="0" hangingPunct="1">
              <a:lnSpc>
                <a:spcPct val="105000"/>
              </a:lnSpc>
              <a:spcBef>
                <a:spcPts val="0"/>
              </a:spcBef>
              <a:spcAft>
                <a:spcPts val="600"/>
              </a:spcAft>
              <a:buClrTx/>
              <a:buSzTx/>
              <a:buFont typeface="Arial" panose="020B0604020202020204" pitchFamily="34" charset="0"/>
              <a:buNone/>
              <a:tabLst/>
              <a:defRPr/>
            </a:pPr>
            <a:r>
              <a:rPr kumimoji="0" lang="en-GB" sz="24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Divider subtitle Arial 24pt</a:t>
            </a:r>
            <a:endParaRPr lang="en-US" dirty="0"/>
          </a:p>
        </p:txBody>
      </p:sp>
    </p:spTree>
    <p:extLst>
      <p:ext uri="{BB962C8B-B14F-4D97-AF65-F5344CB8AC3E}">
        <p14:creationId xmlns:p14="http://schemas.microsoft.com/office/powerpoint/2010/main" val="3509270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9" pos="363" userDrawn="1">
          <p15:clr>
            <a:srgbClr val="000000"/>
          </p15:clr>
        </p15:guide>
        <p15:guide id="10" orient="horz" pos="363" userDrawn="1">
          <p15:clr>
            <a:srgbClr val="000000"/>
          </p15:clr>
        </p15:guide>
        <p15:guide id="11" pos="7316" userDrawn="1">
          <p15:clr>
            <a:srgbClr val="000000"/>
          </p15:clr>
        </p15:guide>
        <p15:guide id="12" orient="horz" pos="3956" userDrawn="1">
          <p15:clr>
            <a:srgbClr val="00000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Pre-Defined Divider 3">
    <p:spTree>
      <p:nvGrpSpPr>
        <p:cNvPr id="1" name=""/>
        <p:cNvGrpSpPr/>
        <p:nvPr/>
      </p:nvGrpSpPr>
      <p:grpSpPr>
        <a:xfrm>
          <a:off x="0" y="0"/>
          <a:ext cx="0" cy="0"/>
          <a:chOff x="0" y="0"/>
          <a:chExt cx="0" cy="0"/>
        </a:xfrm>
      </p:grpSpPr>
      <p:pic>
        <p:nvPicPr>
          <p:cNvPr id="3" name="Picture 2" descr="A blue and white geometric shapes&#10;&#10;AI-generated content may be incorrect.">
            <a:extLst>
              <a:ext uri="{FF2B5EF4-FFF2-40B4-BE49-F238E27FC236}">
                <a16:creationId xmlns:a16="http://schemas.microsoft.com/office/drawing/2014/main" id="{DF88E4F0-D351-189C-57D6-3E58D7EA68A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 y="0"/>
            <a:ext cx="12192000" cy="6858000"/>
          </a:xfrm>
          <a:prstGeom prst="rect">
            <a:avLst/>
          </a:prstGeom>
        </p:spPr>
      </p:pic>
      <p:sp>
        <p:nvSpPr>
          <p:cNvPr id="4" name="Rectangle: Rounded Corners 2">
            <a:extLst>
              <a:ext uri="{FF2B5EF4-FFF2-40B4-BE49-F238E27FC236}">
                <a16:creationId xmlns:a16="http://schemas.microsoft.com/office/drawing/2014/main" id="{6C54C751-5734-1EDB-4A04-BE43541EDC64}"/>
              </a:ext>
              <a:ext uri="{C183D7F6-B498-43B3-948B-1728B52AA6E4}">
                <adec:decorative xmlns:adec="http://schemas.microsoft.com/office/drawing/2017/decorative" val="1"/>
              </a:ext>
            </a:extLst>
          </p:cNvPr>
          <p:cNvSpPr/>
          <p:nvPr userDrawn="1"/>
        </p:nvSpPr>
        <p:spPr>
          <a:xfrm rot="5400000">
            <a:off x="-928689" y="928690"/>
            <a:ext cx="6858001" cy="5000626"/>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8" name="Graphic 28">
            <a:extLst>
              <a:ext uri="{FF2B5EF4-FFF2-40B4-BE49-F238E27FC236}">
                <a16:creationId xmlns:a16="http://schemas.microsoft.com/office/drawing/2014/main" id="{0088A081-E7D0-64B3-611F-506383ED6300}"/>
              </a:ext>
              <a:ext uri="{C183D7F6-B498-43B3-948B-1728B52AA6E4}">
                <adec:decorative xmlns:adec="http://schemas.microsoft.com/office/drawing/2017/decorative" val="1"/>
              </a:ext>
            </a:extLst>
          </p:cNvPr>
          <p:cNvGrpSpPr/>
          <p:nvPr userDrawn="1"/>
        </p:nvGrpSpPr>
        <p:grpSpPr>
          <a:xfrm>
            <a:off x="11313319" y="5984002"/>
            <a:ext cx="456406" cy="585074"/>
            <a:chOff x="5746051" y="2969418"/>
            <a:chExt cx="716470" cy="918019"/>
          </a:xfrm>
        </p:grpSpPr>
        <p:grpSp>
          <p:nvGrpSpPr>
            <p:cNvPr id="21" name="Graphic 28">
              <a:extLst>
                <a:ext uri="{FF2B5EF4-FFF2-40B4-BE49-F238E27FC236}">
                  <a16:creationId xmlns:a16="http://schemas.microsoft.com/office/drawing/2014/main" id="{9EA1DD0B-0CD7-E24A-38DC-EE7164A758EB}"/>
                </a:ext>
              </a:extLst>
            </p:cNvPr>
            <p:cNvGrpSpPr/>
            <p:nvPr/>
          </p:nvGrpSpPr>
          <p:grpSpPr>
            <a:xfrm>
              <a:off x="5746051" y="2969418"/>
              <a:ext cx="701897" cy="918019"/>
              <a:chOff x="5746051" y="2969418"/>
              <a:chExt cx="701897" cy="918019"/>
            </a:xfrm>
          </p:grpSpPr>
          <p:sp>
            <p:nvSpPr>
              <p:cNvPr id="25" name="Freeform: Shape 11">
                <a:extLst>
                  <a:ext uri="{FF2B5EF4-FFF2-40B4-BE49-F238E27FC236}">
                    <a16:creationId xmlns:a16="http://schemas.microsoft.com/office/drawing/2014/main" id="{CE9A3CDF-B6FF-C8C8-BF0E-0EC2A0337673}"/>
                  </a:ext>
                </a:extLst>
              </p:cNvPr>
              <p:cNvSpPr/>
              <p:nvPr/>
            </p:nvSpPr>
            <p:spPr>
              <a:xfrm>
                <a:off x="6035134" y="2969418"/>
                <a:ext cx="216027" cy="216027"/>
              </a:xfrm>
              <a:custGeom>
                <a:avLst/>
                <a:gdLst>
                  <a:gd name="connsiteX0" fmla="*/ 160020 w 216027"/>
                  <a:gd name="connsiteY0" fmla="*/ 216027 h 216027"/>
                  <a:gd name="connsiteX1" fmla="*/ 56007 w 216027"/>
                  <a:gd name="connsiteY1" fmla="*/ 216027 h 216027"/>
                  <a:gd name="connsiteX2" fmla="*/ 0 w 216027"/>
                  <a:gd name="connsiteY2" fmla="*/ 160020 h 216027"/>
                  <a:gd name="connsiteX3" fmla="*/ 0 w 216027"/>
                  <a:gd name="connsiteY3" fmla="*/ 56007 h 216027"/>
                  <a:gd name="connsiteX4" fmla="*/ 56007 w 216027"/>
                  <a:gd name="connsiteY4" fmla="*/ 0 h 216027"/>
                  <a:gd name="connsiteX5" fmla="*/ 160020 w 216027"/>
                  <a:gd name="connsiteY5" fmla="*/ 0 h 216027"/>
                  <a:gd name="connsiteX6" fmla="*/ 216027 w 216027"/>
                  <a:gd name="connsiteY6" fmla="*/ 56007 h 216027"/>
                  <a:gd name="connsiteX7" fmla="*/ 216027 w 216027"/>
                  <a:gd name="connsiteY7" fmla="*/ 160020 h 216027"/>
                  <a:gd name="connsiteX8" fmla="*/ 160020 w 216027"/>
                  <a:gd name="connsiteY8" fmla="*/ 216027 h 216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027" h="216027">
                    <a:moveTo>
                      <a:pt x="160020" y="216027"/>
                    </a:moveTo>
                    <a:lnTo>
                      <a:pt x="56007" y="216027"/>
                    </a:lnTo>
                    <a:cubicBezTo>
                      <a:pt x="25051" y="216027"/>
                      <a:pt x="0" y="190976"/>
                      <a:pt x="0" y="160020"/>
                    </a:cubicBezTo>
                    <a:lnTo>
                      <a:pt x="0" y="56007"/>
                    </a:lnTo>
                    <a:cubicBezTo>
                      <a:pt x="0" y="25146"/>
                      <a:pt x="25051" y="0"/>
                      <a:pt x="56007" y="0"/>
                    </a:cubicBezTo>
                    <a:lnTo>
                      <a:pt x="160020" y="0"/>
                    </a:lnTo>
                    <a:cubicBezTo>
                      <a:pt x="190976" y="0"/>
                      <a:pt x="216027" y="25051"/>
                      <a:pt x="216027" y="56007"/>
                    </a:cubicBezTo>
                    <a:lnTo>
                      <a:pt x="216027" y="160020"/>
                    </a:lnTo>
                    <a:cubicBezTo>
                      <a:pt x="216027" y="190976"/>
                      <a:pt x="190976" y="216027"/>
                      <a:pt x="160020" y="216027"/>
                    </a:cubicBezTo>
                  </a:path>
                </a:pathLst>
              </a:custGeom>
              <a:solidFill>
                <a:srgbClr val="426DA9"/>
              </a:solidFill>
              <a:ln w="9525" cap="flat">
                <a:noFill/>
                <a:prstDash val="solid"/>
                <a:miter/>
              </a:ln>
            </p:spPr>
            <p:txBody>
              <a:bodyPr rtlCol="0" anchor="ctr"/>
              <a:lstStyle/>
              <a:p>
                <a:endParaRPr lang="en-GB"/>
              </a:p>
            </p:txBody>
          </p:sp>
          <p:sp>
            <p:nvSpPr>
              <p:cNvPr id="26" name="Freeform: Shape 12">
                <a:extLst>
                  <a:ext uri="{FF2B5EF4-FFF2-40B4-BE49-F238E27FC236}">
                    <a16:creationId xmlns:a16="http://schemas.microsoft.com/office/drawing/2014/main" id="{50DD6FAF-75A8-D883-4C5E-0D6655EC255D}"/>
                  </a:ext>
                </a:extLst>
              </p:cNvPr>
              <p:cNvSpPr/>
              <p:nvPr/>
            </p:nvSpPr>
            <p:spPr>
              <a:xfrm>
                <a:off x="5746051" y="3175730"/>
                <a:ext cx="242982" cy="242982"/>
              </a:xfrm>
              <a:custGeom>
                <a:avLst/>
                <a:gdLst>
                  <a:gd name="connsiteX0" fmla="*/ 180023 w 242982"/>
                  <a:gd name="connsiteY0" fmla="*/ 242983 h 242982"/>
                  <a:gd name="connsiteX1" fmla="*/ 62960 w 242982"/>
                  <a:gd name="connsiteY1" fmla="*/ 242983 h 242982"/>
                  <a:gd name="connsiteX2" fmla="*/ 0 w 242982"/>
                  <a:gd name="connsiteY2" fmla="*/ 180023 h 242982"/>
                  <a:gd name="connsiteX3" fmla="*/ 0 w 242982"/>
                  <a:gd name="connsiteY3" fmla="*/ 62960 h 242982"/>
                  <a:gd name="connsiteX4" fmla="*/ 62960 w 242982"/>
                  <a:gd name="connsiteY4" fmla="*/ 0 h 242982"/>
                  <a:gd name="connsiteX5" fmla="*/ 180023 w 242982"/>
                  <a:gd name="connsiteY5" fmla="*/ 0 h 242982"/>
                  <a:gd name="connsiteX6" fmla="*/ 242983 w 242982"/>
                  <a:gd name="connsiteY6" fmla="*/ 62960 h 242982"/>
                  <a:gd name="connsiteX7" fmla="*/ 242983 w 242982"/>
                  <a:gd name="connsiteY7" fmla="*/ 180023 h 242982"/>
                  <a:gd name="connsiteX8" fmla="*/ 180023 w 242982"/>
                  <a:gd name="connsiteY8" fmla="*/ 242983 h 242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82" h="242982">
                    <a:moveTo>
                      <a:pt x="180023" y="242983"/>
                    </a:moveTo>
                    <a:lnTo>
                      <a:pt x="62960" y="242983"/>
                    </a:lnTo>
                    <a:cubicBezTo>
                      <a:pt x="28194" y="242983"/>
                      <a:pt x="0" y="214884"/>
                      <a:pt x="0" y="180023"/>
                    </a:cubicBezTo>
                    <a:lnTo>
                      <a:pt x="0" y="62960"/>
                    </a:lnTo>
                    <a:cubicBezTo>
                      <a:pt x="0" y="28194"/>
                      <a:pt x="28194" y="0"/>
                      <a:pt x="62960" y="0"/>
                    </a:cubicBezTo>
                    <a:lnTo>
                      <a:pt x="180023" y="0"/>
                    </a:lnTo>
                    <a:cubicBezTo>
                      <a:pt x="214789" y="0"/>
                      <a:pt x="242983" y="28194"/>
                      <a:pt x="242983" y="62960"/>
                    </a:cubicBezTo>
                    <a:lnTo>
                      <a:pt x="242983" y="180023"/>
                    </a:lnTo>
                    <a:cubicBezTo>
                      <a:pt x="242983" y="214884"/>
                      <a:pt x="214789" y="242983"/>
                      <a:pt x="180023" y="242983"/>
                    </a:cubicBezTo>
                  </a:path>
                </a:pathLst>
              </a:custGeom>
              <a:solidFill>
                <a:srgbClr val="77127B"/>
              </a:solidFill>
              <a:ln w="9525" cap="flat">
                <a:noFill/>
                <a:prstDash val="solid"/>
                <a:miter/>
              </a:ln>
            </p:spPr>
            <p:txBody>
              <a:bodyPr rtlCol="0" anchor="ctr"/>
              <a:lstStyle/>
              <a:p>
                <a:endParaRPr lang="en-GB"/>
              </a:p>
            </p:txBody>
          </p:sp>
          <p:sp>
            <p:nvSpPr>
              <p:cNvPr id="27" name="Freeform: Shape 13">
                <a:extLst>
                  <a:ext uri="{FF2B5EF4-FFF2-40B4-BE49-F238E27FC236}">
                    <a16:creationId xmlns:a16="http://schemas.microsoft.com/office/drawing/2014/main" id="{BA079C23-2FA5-0791-3FEF-AB92A2604065}"/>
                  </a:ext>
                </a:extLst>
              </p:cNvPr>
              <p:cNvSpPr/>
              <p:nvPr/>
            </p:nvSpPr>
            <p:spPr>
              <a:xfrm>
                <a:off x="5805010" y="3513105"/>
                <a:ext cx="148399" cy="148494"/>
              </a:xfrm>
              <a:custGeom>
                <a:avLst/>
                <a:gdLst>
                  <a:gd name="connsiteX0" fmla="*/ 109918 w 148399"/>
                  <a:gd name="connsiteY0" fmla="*/ 148495 h 148494"/>
                  <a:gd name="connsiteX1" fmla="*/ 38481 w 148399"/>
                  <a:gd name="connsiteY1" fmla="*/ 148495 h 148494"/>
                  <a:gd name="connsiteX2" fmla="*/ 0 w 148399"/>
                  <a:gd name="connsiteY2" fmla="*/ 110014 h 148494"/>
                  <a:gd name="connsiteX3" fmla="*/ 0 w 148399"/>
                  <a:gd name="connsiteY3" fmla="*/ 38576 h 148494"/>
                  <a:gd name="connsiteX4" fmla="*/ 38481 w 148399"/>
                  <a:gd name="connsiteY4" fmla="*/ 0 h 148494"/>
                  <a:gd name="connsiteX5" fmla="*/ 109918 w 148399"/>
                  <a:gd name="connsiteY5" fmla="*/ 0 h 148494"/>
                  <a:gd name="connsiteX6" fmla="*/ 148399 w 148399"/>
                  <a:gd name="connsiteY6" fmla="*/ 38576 h 148494"/>
                  <a:gd name="connsiteX7" fmla="*/ 148399 w 148399"/>
                  <a:gd name="connsiteY7" fmla="*/ 110014 h 148494"/>
                  <a:gd name="connsiteX8" fmla="*/ 109918 w 148399"/>
                  <a:gd name="connsiteY8" fmla="*/ 148495 h 148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399" h="148494">
                    <a:moveTo>
                      <a:pt x="109918" y="148495"/>
                    </a:moveTo>
                    <a:lnTo>
                      <a:pt x="38481" y="148495"/>
                    </a:lnTo>
                    <a:cubicBezTo>
                      <a:pt x="17240" y="148495"/>
                      <a:pt x="0" y="131254"/>
                      <a:pt x="0" y="110014"/>
                    </a:cubicBezTo>
                    <a:lnTo>
                      <a:pt x="0" y="38576"/>
                    </a:lnTo>
                    <a:cubicBezTo>
                      <a:pt x="0" y="17240"/>
                      <a:pt x="17240" y="0"/>
                      <a:pt x="38481" y="0"/>
                    </a:cubicBezTo>
                    <a:lnTo>
                      <a:pt x="109918" y="0"/>
                    </a:lnTo>
                    <a:cubicBezTo>
                      <a:pt x="131159" y="0"/>
                      <a:pt x="148399" y="17240"/>
                      <a:pt x="148399" y="38576"/>
                    </a:cubicBezTo>
                    <a:lnTo>
                      <a:pt x="148399" y="110014"/>
                    </a:lnTo>
                    <a:cubicBezTo>
                      <a:pt x="148399" y="131350"/>
                      <a:pt x="131159" y="148495"/>
                      <a:pt x="109918" y="148495"/>
                    </a:cubicBezTo>
                  </a:path>
                </a:pathLst>
              </a:custGeom>
              <a:solidFill>
                <a:srgbClr val="C1188B"/>
              </a:solidFill>
              <a:ln w="9525" cap="flat">
                <a:noFill/>
                <a:prstDash val="solid"/>
                <a:miter/>
              </a:ln>
            </p:spPr>
            <p:txBody>
              <a:bodyPr rtlCol="0" anchor="ctr"/>
              <a:lstStyle/>
              <a:p>
                <a:endParaRPr lang="en-GB"/>
              </a:p>
            </p:txBody>
          </p:sp>
          <p:sp>
            <p:nvSpPr>
              <p:cNvPr id="28" name="Freeform: Shape 14">
                <a:extLst>
                  <a:ext uri="{FF2B5EF4-FFF2-40B4-BE49-F238E27FC236}">
                    <a16:creationId xmlns:a16="http://schemas.microsoft.com/office/drawing/2014/main" id="{B700183C-A032-F911-897D-B689EA803447}"/>
                  </a:ext>
                </a:extLst>
              </p:cNvPr>
              <p:cNvSpPr/>
              <p:nvPr/>
            </p:nvSpPr>
            <p:spPr>
              <a:xfrm>
                <a:off x="5976841" y="3711987"/>
                <a:ext cx="175545" cy="175450"/>
              </a:xfrm>
              <a:custGeom>
                <a:avLst/>
                <a:gdLst>
                  <a:gd name="connsiteX0" fmla="*/ 130016 w 175545"/>
                  <a:gd name="connsiteY0" fmla="*/ 175450 h 175450"/>
                  <a:gd name="connsiteX1" fmla="*/ 45529 w 175545"/>
                  <a:gd name="connsiteY1" fmla="*/ 175450 h 175450"/>
                  <a:gd name="connsiteX2" fmla="*/ 0 w 175545"/>
                  <a:gd name="connsiteY2" fmla="*/ 130016 h 175450"/>
                  <a:gd name="connsiteX3" fmla="*/ 0 w 175545"/>
                  <a:gd name="connsiteY3" fmla="*/ 45529 h 175450"/>
                  <a:gd name="connsiteX4" fmla="*/ 45529 w 175545"/>
                  <a:gd name="connsiteY4" fmla="*/ 0 h 175450"/>
                  <a:gd name="connsiteX5" fmla="*/ 130016 w 175545"/>
                  <a:gd name="connsiteY5" fmla="*/ 0 h 175450"/>
                  <a:gd name="connsiteX6" fmla="*/ 175546 w 175545"/>
                  <a:gd name="connsiteY6" fmla="*/ 45529 h 175450"/>
                  <a:gd name="connsiteX7" fmla="*/ 175546 w 175545"/>
                  <a:gd name="connsiteY7" fmla="*/ 130016 h 175450"/>
                  <a:gd name="connsiteX8" fmla="*/ 130016 w 175545"/>
                  <a:gd name="connsiteY8" fmla="*/ 175450 h 175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545" h="175450">
                    <a:moveTo>
                      <a:pt x="130016" y="175450"/>
                    </a:moveTo>
                    <a:lnTo>
                      <a:pt x="45529" y="175450"/>
                    </a:lnTo>
                    <a:cubicBezTo>
                      <a:pt x="20383" y="175450"/>
                      <a:pt x="0" y="155162"/>
                      <a:pt x="0" y="130016"/>
                    </a:cubicBezTo>
                    <a:lnTo>
                      <a:pt x="0" y="45529"/>
                    </a:lnTo>
                    <a:cubicBezTo>
                      <a:pt x="0" y="20383"/>
                      <a:pt x="20383" y="0"/>
                      <a:pt x="45529" y="0"/>
                    </a:cubicBezTo>
                    <a:lnTo>
                      <a:pt x="130016" y="0"/>
                    </a:lnTo>
                    <a:cubicBezTo>
                      <a:pt x="155162" y="0"/>
                      <a:pt x="175546" y="20288"/>
                      <a:pt x="175546" y="45529"/>
                    </a:cubicBezTo>
                    <a:lnTo>
                      <a:pt x="175546" y="130016"/>
                    </a:lnTo>
                    <a:cubicBezTo>
                      <a:pt x="175546" y="155162"/>
                      <a:pt x="155162" y="175450"/>
                      <a:pt x="130016" y="175450"/>
                    </a:cubicBezTo>
                  </a:path>
                </a:pathLst>
              </a:custGeom>
              <a:solidFill>
                <a:srgbClr val="E80070"/>
              </a:solidFill>
              <a:ln w="9525" cap="flat">
                <a:noFill/>
                <a:prstDash val="solid"/>
                <a:miter/>
              </a:ln>
            </p:spPr>
            <p:txBody>
              <a:bodyPr rtlCol="0" anchor="ctr"/>
              <a:lstStyle/>
              <a:p>
                <a:endParaRPr lang="en-GB"/>
              </a:p>
            </p:txBody>
          </p:sp>
          <p:sp>
            <p:nvSpPr>
              <p:cNvPr id="29" name="Freeform: Shape 15">
                <a:extLst>
                  <a:ext uri="{FF2B5EF4-FFF2-40B4-BE49-F238E27FC236}">
                    <a16:creationId xmlns:a16="http://schemas.microsoft.com/office/drawing/2014/main" id="{4D1C6504-9AC3-E881-C5E0-4371D600BEF5}"/>
                  </a:ext>
                </a:extLst>
              </p:cNvPr>
              <p:cNvSpPr/>
              <p:nvPr/>
            </p:nvSpPr>
            <p:spPr>
              <a:xfrm>
                <a:off x="6326409" y="3106578"/>
                <a:ext cx="121538" cy="121443"/>
              </a:xfrm>
              <a:custGeom>
                <a:avLst/>
                <a:gdLst>
                  <a:gd name="connsiteX0" fmla="*/ 90106 w 121538"/>
                  <a:gd name="connsiteY0" fmla="*/ 121444 h 121443"/>
                  <a:gd name="connsiteX1" fmla="*/ 31528 w 121538"/>
                  <a:gd name="connsiteY1" fmla="*/ 121444 h 121443"/>
                  <a:gd name="connsiteX2" fmla="*/ 0 w 121538"/>
                  <a:gd name="connsiteY2" fmla="*/ 90011 h 121443"/>
                  <a:gd name="connsiteX3" fmla="*/ 0 w 121538"/>
                  <a:gd name="connsiteY3" fmla="*/ 31528 h 121443"/>
                  <a:gd name="connsiteX4" fmla="*/ 31528 w 121538"/>
                  <a:gd name="connsiteY4" fmla="*/ 0 h 121443"/>
                  <a:gd name="connsiteX5" fmla="*/ 90106 w 121538"/>
                  <a:gd name="connsiteY5" fmla="*/ 0 h 121443"/>
                  <a:gd name="connsiteX6" fmla="*/ 121539 w 121538"/>
                  <a:gd name="connsiteY6" fmla="*/ 31528 h 121443"/>
                  <a:gd name="connsiteX7" fmla="*/ 121539 w 121538"/>
                  <a:gd name="connsiteY7" fmla="*/ 90011 h 121443"/>
                  <a:gd name="connsiteX8" fmla="*/ 90106 w 121538"/>
                  <a:gd name="connsiteY8" fmla="*/ 121444 h 121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538" h="121443">
                    <a:moveTo>
                      <a:pt x="90106" y="121444"/>
                    </a:moveTo>
                    <a:lnTo>
                      <a:pt x="31528" y="121444"/>
                    </a:lnTo>
                    <a:cubicBezTo>
                      <a:pt x="14097" y="121444"/>
                      <a:pt x="0" y="107347"/>
                      <a:pt x="0" y="90011"/>
                    </a:cubicBezTo>
                    <a:lnTo>
                      <a:pt x="0" y="31528"/>
                    </a:lnTo>
                    <a:cubicBezTo>
                      <a:pt x="0" y="14097"/>
                      <a:pt x="14097" y="0"/>
                      <a:pt x="31528" y="0"/>
                    </a:cubicBezTo>
                    <a:lnTo>
                      <a:pt x="90106" y="0"/>
                    </a:lnTo>
                    <a:cubicBezTo>
                      <a:pt x="107537" y="0"/>
                      <a:pt x="121539" y="14097"/>
                      <a:pt x="121539" y="31528"/>
                    </a:cubicBezTo>
                    <a:lnTo>
                      <a:pt x="121539" y="90011"/>
                    </a:lnTo>
                    <a:cubicBezTo>
                      <a:pt x="121539" y="107347"/>
                      <a:pt x="107442" y="121444"/>
                      <a:pt x="90106" y="121444"/>
                    </a:cubicBezTo>
                  </a:path>
                </a:pathLst>
              </a:custGeom>
              <a:solidFill>
                <a:srgbClr val="E80070"/>
              </a:solidFill>
              <a:ln w="9525" cap="flat">
                <a:noFill/>
                <a:prstDash val="solid"/>
                <a:miter/>
              </a:ln>
            </p:spPr>
            <p:txBody>
              <a:bodyPr rtlCol="0" anchor="ctr"/>
              <a:lstStyle/>
              <a:p>
                <a:endParaRPr lang="en-GB"/>
              </a:p>
            </p:txBody>
          </p:sp>
          <p:sp>
            <p:nvSpPr>
              <p:cNvPr id="30" name="Freeform: Shape 16">
                <a:extLst>
                  <a:ext uri="{FF2B5EF4-FFF2-40B4-BE49-F238E27FC236}">
                    <a16:creationId xmlns:a16="http://schemas.microsoft.com/office/drawing/2014/main" id="{3290F39C-C9AA-ACE0-7E96-BFDF3496C807}"/>
                  </a:ext>
                </a:extLst>
              </p:cNvPr>
              <p:cNvSpPr/>
              <p:nvPr/>
            </p:nvSpPr>
            <p:spPr>
              <a:xfrm>
                <a:off x="6063233" y="3305556"/>
                <a:ext cx="336708" cy="336613"/>
              </a:xfrm>
              <a:custGeom>
                <a:avLst/>
                <a:gdLst>
                  <a:gd name="connsiteX0" fmla="*/ 336614 w 336708"/>
                  <a:gd name="connsiteY0" fmla="*/ 158496 h 336613"/>
                  <a:gd name="connsiteX1" fmla="*/ 168973 w 336708"/>
                  <a:gd name="connsiteY1" fmla="*/ 0 h 336613"/>
                  <a:gd name="connsiteX2" fmla="*/ 0 w 336708"/>
                  <a:gd name="connsiteY2" fmla="*/ 167640 h 336613"/>
                  <a:gd name="connsiteX3" fmla="*/ 168973 w 336708"/>
                  <a:gd name="connsiteY3" fmla="*/ 336613 h 336613"/>
                  <a:gd name="connsiteX4" fmla="*/ 285750 w 336708"/>
                  <a:gd name="connsiteY4" fmla="*/ 288988 h 336613"/>
                  <a:gd name="connsiteX5" fmla="*/ 295561 w 336708"/>
                  <a:gd name="connsiteY5" fmla="*/ 268129 h 336613"/>
                  <a:gd name="connsiteX6" fmla="*/ 267462 w 336708"/>
                  <a:gd name="connsiteY6" fmla="*/ 240125 h 336613"/>
                  <a:gd name="connsiteX7" fmla="*/ 245269 w 336708"/>
                  <a:gd name="connsiteY7" fmla="*/ 251174 h 336613"/>
                  <a:gd name="connsiteX8" fmla="*/ 168973 w 336708"/>
                  <a:gd name="connsiteY8" fmla="*/ 280511 h 336613"/>
                  <a:gd name="connsiteX9" fmla="*/ 57436 w 336708"/>
                  <a:gd name="connsiteY9" fmla="*/ 188595 h 336613"/>
                  <a:gd name="connsiteX10" fmla="*/ 309277 w 336708"/>
                  <a:gd name="connsiteY10" fmla="*/ 188595 h 336613"/>
                  <a:gd name="connsiteX11" fmla="*/ 309848 w 336708"/>
                  <a:gd name="connsiteY11" fmla="*/ 188595 h 336613"/>
                  <a:gd name="connsiteX12" fmla="*/ 310610 w 336708"/>
                  <a:gd name="connsiteY12" fmla="*/ 188595 h 336613"/>
                  <a:gd name="connsiteX13" fmla="*/ 312039 w 336708"/>
                  <a:gd name="connsiteY13" fmla="*/ 188309 h 336613"/>
                  <a:gd name="connsiteX14" fmla="*/ 314897 w 336708"/>
                  <a:gd name="connsiteY14" fmla="*/ 187738 h 336613"/>
                  <a:gd name="connsiteX15" fmla="*/ 336709 w 336708"/>
                  <a:gd name="connsiteY15" fmla="*/ 158591 h 336613"/>
                  <a:gd name="connsiteX16" fmla="*/ 168973 w 336708"/>
                  <a:gd name="connsiteY16" fmla="*/ 55435 h 336613"/>
                  <a:gd name="connsiteX17" fmla="*/ 275939 w 336708"/>
                  <a:gd name="connsiteY17" fmla="*/ 133160 h 336613"/>
                  <a:gd name="connsiteX18" fmla="*/ 61341 w 336708"/>
                  <a:gd name="connsiteY18" fmla="*/ 133160 h 336613"/>
                  <a:gd name="connsiteX19" fmla="*/ 168973 w 336708"/>
                  <a:gd name="connsiteY19" fmla="*/ 55435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6708" h="336613">
                    <a:moveTo>
                      <a:pt x="336614" y="158496"/>
                    </a:moveTo>
                    <a:cubicBezTo>
                      <a:pt x="335280" y="73057"/>
                      <a:pt x="258985" y="0"/>
                      <a:pt x="168973" y="0"/>
                    </a:cubicBezTo>
                    <a:cubicBezTo>
                      <a:pt x="78962" y="0"/>
                      <a:pt x="0" y="75057"/>
                      <a:pt x="0" y="167640"/>
                    </a:cubicBezTo>
                    <a:cubicBezTo>
                      <a:pt x="0" y="260223"/>
                      <a:pt x="74962" y="336613"/>
                      <a:pt x="168973" y="336613"/>
                    </a:cubicBezTo>
                    <a:cubicBezTo>
                      <a:pt x="214027" y="336613"/>
                      <a:pt x="255746" y="318992"/>
                      <a:pt x="285750" y="288988"/>
                    </a:cubicBezTo>
                    <a:cubicBezTo>
                      <a:pt x="291656" y="283750"/>
                      <a:pt x="295561" y="275939"/>
                      <a:pt x="295561" y="268129"/>
                    </a:cubicBezTo>
                    <a:cubicBezTo>
                      <a:pt x="295561" y="253175"/>
                      <a:pt x="282512" y="240125"/>
                      <a:pt x="267462" y="240125"/>
                    </a:cubicBezTo>
                    <a:cubicBezTo>
                      <a:pt x="258985" y="240125"/>
                      <a:pt x="251174" y="245364"/>
                      <a:pt x="245269" y="251174"/>
                    </a:cubicBezTo>
                    <a:cubicBezTo>
                      <a:pt x="226314" y="271367"/>
                      <a:pt x="198310" y="280511"/>
                      <a:pt x="168973" y="280511"/>
                    </a:cubicBezTo>
                    <a:cubicBezTo>
                      <a:pt x="112871" y="280511"/>
                      <a:pt x="67246" y="242030"/>
                      <a:pt x="57436" y="188595"/>
                    </a:cubicBezTo>
                    <a:lnTo>
                      <a:pt x="309277" y="188595"/>
                    </a:lnTo>
                    <a:cubicBezTo>
                      <a:pt x="309277" y="188595"/>
                      <a:pt x="309658" y="188595"/>
                      <a:pt x="309848" y="188595"/>
                    </a:cubicBezTo>
                    <a:lnTo>
                      <a:pt x="310610" y="188595"/>
                    </a:lnTo>
                    <a:cubicBezTo>
                      <a:pt x="310610" y="188595"/>
                      <a:pt x="311563" y="188404"/>
                      <a:pt x="312039" y="188309"/>
                    </a:cubicBezTo>
                    <a:cubicBezTo>
                      <a:pt x="312991" y="188214"/>
                      <a:pt x="313944" y="188023"/>
                      <a:pt x="314897" y="187738"/>
                    </a:cubicBezTo>
                    <a:cubicBezTo>
                      <a:pt x="326803" y="184499"/>
                      <a:pt x="336709" y="173165"/>
                      <a:pt x="336709" y="158591"/>
                    </a:cubicBezTo>
                    <a:close/>
                    <a:moveTo>
                      <a:pt x="168973" y="55435"/>
                    </a:moveTo>
                    <a:cubicBezTo>
                      <a:pt x="219551" y="55435"/>
                      <a:pt x="261556" y="87916"/>
                      <a:pt x="275939" y="133160"/>
                    </a:cubicBezTo>
                    <a:lnTo>
                      <a:pt x="61341" y="133160"/>
                    </a:lnTo>
                    <a:cubicBezTo>
                      <a:pt x="75724" y="87916"/>
                      <a:pt x="117729" y="55435"/>
                      <a:pt x="168973" y="55435"/>
                    </a:cubicBezTo>
                    <a:close/>
                  </a:path>
                </a:pathLst>
              </a:custGeom>
              <a:solidFill>
                <a:srgbClr val="1D4F91"/>
              </a:solidFill>
              <a:ln w="9525" cap="flat">
                <a:noFill/>
                <a:prstDash val="solid"/>
                <a:miter/>
              </a:ln>
            </p:spPr>
            <p:txBody>
              <a:bodyPr rtlCol="0" anchor="ctr"/>
              <a:lstStyle/>
              <a:p>
                <a:endParaRPr lang="en-GB"/>
              </a:p>
            </p:txBody>
          </p:sp>
        </p:grpSp>
        <p:grpSp>
          <p:nvGrpSpPr>
            <p:cNvPr id="22" name="Graphic 28">
              <a:extLst>
                <a:ext uri="{FF2B5EF4-FFF2-40B4-BE49-F238E27FC236}">
                  <a16:creationId xmlns:a16="http://schemas.microsoft.com/office/drawing/2014/main" id="{4C3BD624-DCF4-84A0-B3E9-B75314FF152C}"/>
                </a:ext>
              </a:extLst>
            </p:cNvPr>
            <p:cNvGrpSpPr/>
            <p:nvPr/>
          </p:nvGrpSpPr>
          <p:grpSpPr>
            <a:xfrm>
              <a:off x="6399751" y="3580923"/>
              <a:ext cx="62769" cy="60769"/>
              <a:chOff x="6399751" y="3580923"/>
              <a:chExt cx="62769" cy="60769"/>
            </a:xfrm>
            <a:solidFill>
              <a:srgbClr val="1D4F91"/>
            </a:solidFill>
          </p:grpSpPr>
          <p:sp>
            <p:nvSpPr>
              <p:cNvPr id="23" name="Freeform: Shape 9">
                <a:extLst>
                  <a:ext uri="{FF2B5EF4-FFF2-40B4-BE49-F238E27FC236}">
                    <a16:creationId xmlns:a16="http://schemas.microsoft.com/office/drawing/2014/main" id="{48820920-8E96-188A-7B47-A899B4C19C8A}"/>
                  </a:ext>
                </a:extLst>
              </p:cNvPr>
              <p:cNvSpPr/>
              <p:nvPr/>
            </p:nvSpPr>
            <p:spPr>
              <a:xfrm>
                <a:off x="6399751" y="3580923"/>
                <a:ext cx="62769" cy="60769"/>
              </a:xfrm>
              <a:custGeom>
                <a:avLst/>
                <a:gdLst>
                  <a:gd name="connsiteX0" fmla="*/ 31337 w 62769"/>
                  <a:gd name="connsiteY0" fmla="*/ 0 h 60769"/>
                  <a:gd name="connsiteX1" fmla="*/ 0 w 62769"/>
                  <a:gd name="connsiteY1" fmla="*/ 30385 h 60769"/>
                  <a:gd name="connsiteX2" fmla="*/ 31337 w 62769"/>
                  <a:gd name="connsiteY2" fmla="*/ 60770 h 60769"/>
                  <a:gd name="connsiteX3" fmla="*/ 62770 w 62769"/>
                  <a:gd name="connsiteY3" fmla="*/ 30385 h 60769"/>
                  <a:gd name="connsiteX4" fmla="*/ 31337 w 62769"/>
                  <a:gd name="connsiteY4" fmla="*/ 0 h 60769"/>
                  <a:gd name="connsiteX5" fmla="*/ 57245 w 62769"/>
                  <a:gd name="connsiteY5" fmla="*/ 30290 h 60769"/>
                  <a:gd name="connsiteX6" fmla="*/ 31337 w 62769"/>
                  <a:gd name="connsiteY6" fmla="*/ 54864 h 60769"/>
                  <a:gd name="connsiteX7" fmla="*/ 6001 w 62769"/>
                  <a:gd name="connsiteY7" fmla="*/ 30290 h 60769"/>
                  <a:gd name="connsiteX8" fmla="*/ 31337 w 62769"/>
                  <a:gd name="connsiteY8" fmla="*/ 5715 h 60769"/>
                  <a:gd name="connsiteX9" fmla="*/ 57245 w 62769"/>
                  <a:gd name="connsiteY9" fmla="*/ 30290 h 60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769" h="60769">
                    <a:moveTo>
                      <a:pt x="31337" y="0"/>
                    </a:moveTo>
                    <a:cubicBezTo>
                      <a:pt x="14383" y="0"/>
                      <a:pt x="0" y="13907"/>
                      <a:pt x="0" y="30385"/>
                    </a:cubicBezTo>
                    <a:cubicBezTo>
                      <a:pt x="0" y="46863"/>
                      <a:pt x="14383" y="60770"/>
                      <a:pt x="31337" y="60770"/>
                    </a:cubicBezTo>
                    <a:cubicBezTo>
                      <a:pt x="48292" y="60770"/>
                      <a:pt x="62770" y="47149"/>
                      <a:pt x="62770" y="30385"/>
                    </a:cubicBezTo>
                    <a:cubicBezTo>
                      <a:pt x="62770" y="13621"/>
                      <a:pt x="48673" y="0"/>
                      <a:pt x="31337" y="0"/>
                    </a:cubicBezTo>
                    <a:close/>
                    <a:moveTo>
                      <a:pt x="57245" y="30290"/>
                    </a:moveTo>
                    <a:cubicBezTo>
                      <a:pt x="57245" y="43815"/>
                      <a:pt x="45625" y="54864"/>
                      <a:pt x="31337" y="54864"/>
                    </a:cubicBezTo>
                    <a:cubicBezTo>
                      <a:pt x="17050" y="54864"/>
                      <a:pt x="6001" y="43815"/>
                      <a:pt x="6001" y="30290"/>
                    </a:cubicBezTo>
                    <a:cubicBezTo>
                      <a:pt x="6001" y="16764"/>
                      <a:pt x="17335" y="5715"/>
                      <a:pt x="31337" y="5715"/>
                    </a:cubicBezTo>
                    <a:cubicBezTo>
                      <a:pt x="45339" y="5715"/>
                      <a:pt x="57245" y="16764"/>
                      <a:pt x="57245" y="30290"/>
                    </a:cubicBezTo>
                    <a:close/>
                  </a:path>
                </a:pathLst>
              </a:custGeom>
              <a:solidFill>
                <a:srgbClr val="1D4F91"/>
              </a:solidFill>
              <a:ln w="9525" cap="flat">
                <a:noFill/>
                <a:prstDash val="solid"/>
                <a:miter/>
              </a:ln>
            </p:spPr>
            <p:txBody>
              <a:bodyPr rtlCol="0" anchor="ctr"/>
              <a:lstStyle/>
              <a:p>
                <a:endParaRPr lang="en-GB"/>
              </a:p>
            </p:txBody>
          </p:sp>
          <p:sp>
            <p:nvSpPr>
              <p:cNvPr id="24" name="Freeform: Shape 10">
                <a:extLst>
                  <a:ext uri="{FF2B5EF4-FFF2-40B4-BE49-F238E27FC236}">
                    <a16:creationId xmlns:a16="http://schemas.microsoft.com/office/drawing/2014/main" id="{D0EE9249-E804-9C8E-3614-AC5D83F26AC7}"/>
                  </a:ext>
                </a:extLst>
              </p:cNvPr>
              <p:cNvSpPr/>
              <p:nvPr/>
            </p:nvSpPr>
            <p:spPr>
              <a:xfrm>
                <a:off x="6421659" y="3593020"/>
                <a:ext cx="20097" cy="36099"/>
              </a:xfrm>
              <a:custGeom>
                <a:avLst/>
                <a:gdLst>
                  <a:gd name="connsiteX0" fmla="*/ 14573 w 20097"/>
                  <a:gd name="connsiteY0" fmla="*/ 21050 h 36099"/>
                  <a:gd name="connsiteX1" fmla="*/ 20002 w 20097"/>
                  <a:gd name="connsiteY1" fmla="*/ 11144 h 36099"/>
                  <a:gd name="connsiteX2" fmla="*/ 8763 w 20097"/>
                  <a:gd name="connsiteY2" fmla="*/ 0 h 36099"/>
                  <a:gd name="connsiteX3" fmla="*/ 4286 w 20097"/>
                  <a:gd name="connsiteY3" fmla="*/ 0 h 36099"/>
                  <a:gd name="connsiteX4" fmla="*/ 0 w 20097"/>
                  <a:gd name="connsiteY4" fmla="*/ 4572 h 36099"/>
                  <a:gd name="connsiteX5" fmla="*/ 0 w 20097"/>
                  <a:gd name="connsiteY5" fmla="*/ 33052 h 36099"/>
                  <a:gd name="connsiteX6" fmla="*/ 3143 w 20097"/>
                  <a:gd name="connsiteY6" fmla="*/ 36004 h 36099"/>
                  <a:gd name="connsiteX7" fmla="*/ 6191 w 20097"/>
                  <a:gd name="connsiteY7" fmla="*/ 33052 h 36099"/>
                  <a:gd name="connsiteX8" fmla="*/ 6191 w 20097"/>
                  <a:gd name="connsiteY8" fmla="*/ 22479 h 36099"/>
                  <a:gd name="connsiteX9" fmla="*/ 8572 w 20097"/>
                  <a:gd name="connsiteY9" fmla="*/ 22479 h 36099"/>
                  <a:gd name="connsiteX10" fmla="*/ 14192 w 20097"/>
                  <a:gd name="connsiteY10" fmla="*/ 34385 h 36099"/>
                  <a:gd name="connsiteX11" fmla="*/ 16859 w 20097"/>
                  <a:gd name="connsiteY11" fmla="*/ 36100 h 36099"/>
                  <a:gd name="connsiteX12" fmla="*/ 18288 w 20097"/>
                  <a:gd name="connsiteY12" fmla="*/ 35814 h 36099"/>
                  <a:gd name="connsiteX13" fmla="*/ 20098 w 20097"/>
                  <a:gd name="connsiteY13" fmla="*/ 33242 h 36099"/>
                  <a:gd name="connsiteX14" fmla="*/ 19812 w 20097"/>
                  <a:gd name="connsiteY14" fmla="*/ 32004 h 36099"/>
                  <a:gd name="connsiteX15" fmla="*/ 14669 w 20097"/>
                  <a:gd name="connsiteY15" fmla="*/ 21050 h 36099"/>
                  <a:gd name="connsiteX16" fmla="*/ 13716 w 20097"/>
                  <a:gd name="connsiteY16" fmla="*/ 11144 h 36099"/>
                  <a:gd name="connsiteX17" fmla="*/ 8763 w 20097"/>
                  <a:gd name="connsiteY17" fmla="*/ 16478 h 36099"/>
                  <a:gd name="connsiteX18" fmla="*/ 6096 w 20097"/>
                  <a:gd name="connsiteY18" fmla="*/ 16478 h 36099"/>
                  <a:gd name="connsiteX19" fmla="*/ 6096 w 20097"/>
                  <a:gd name="connsiteY19" fmla="*/ 6001 h 36099"/>
                  <a:gd name="connsiteX20" fmla="*/ 8763 w 20097"/>
                  <a:gd name="connsiteY20" fmla="*/ 6001 h 36099"/>
                  <a:gd name="connsiteX21" fmla="*/ 13716 w 20097"/>
                  <a:gd name="connsiteY21" fmla="*/ 11144 h 36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097" h="36099">
                    <a:moveTo>
                      <a:pt x="14573" y="21050"/>
                    </a:moveTo>
                    <a:cubicBezTo>
                      <a:pt x="18002" y="18955"/>
                      <a:pt x="20002" y="15335"/>
                      <a:pt x="20002" y="11144"/>
                    </a:cubicBezTo>
                    <a:cubicBezTo>
                      <a:pt x="20002" y="4763"/>
                      <a:pt x="15145" y="0"/>
                      <a:pt x="8763" y="0"/>
                    </a:cubicBezTo>
                    <a:lnTo>
                      <a:pt x="4286" y="0"/>
                    </a:lnTo>
                    <a:cubicBezTo>
                      <a:pt x="1810" y="0"/>
                      <a:pt x="0" y="1905"/>
                      <a:pt x="0" y="4572"/>
                    </a:cubicBezTo>
                    <a:lnTo>
                      <a:pt x="0" y="33052"/>
                    </a:lnTo>
                    <a:cubicBezTo>
                      <a:pt x="0" y="34671"/>
                      <a:pt x="1429" y="36004"/>
                      <a:pt x="3143" y="36004"/>
                    </a:cubicBezTo>
                    <a:cubicBezTo>
                      <a:pt x="4858" y="36004"/>
                      <a:pt x="6191" y="34671"/>
                      <a:pt x="6191" y="33052"/>
                    </a:cubicBezTo>
                    <a:lnTo>
                      <a:pt x="6191" y="22479"/>
                    </a:lnTo>
                    <a:lnTo>
                      <a:pt x="8572" y="22479"/>
                    </a:lnTo>
                    <a:lnTo>
                      <a:pt x="14192" y="34385"/>
                    </a:lnTo>
                    <a:cubicBezTo>
                      <a:pt x="14669" y="35433"/>
                      <a:pt x="15716" y="36100"/>
                      <a:pt x="16859" y="36100"/>
                    </a:cubicBezTo>
                    <a:cubicBezTo>
                      <a:pt x="17335" y="36100"/>
                      <a:pt x="17907" y="36004"/>
                      <a:pt x="18288" y="35814"/>
                    </a:cubicBezTo>
                    <a:cubicBezTo>
                      <a:pt x="19431" y="35338"/>
                      <a:pt x="20098" y="34385"/>
                      <a:pt x="20098" y="33242"/>
                    </a:cubicBezTo>
                    <a:cubicBezTo>
                      <a:pt x="20098" y="32861"/>
                      <a:pt x="20098" y="32480"/>
                      <a:pt x="19812" y="32004"/>
                    </a:cubicBezTo>
                    <a:lnTo>
                      <a:pt x="14669" y="21050"/>
                    </a:lnTo>
                    <a:close/>
                    <a:moveTo>
                      <a:pt x="13716" y="11144"/>
                    </a:moveTo>
                    <a:cubicBezTo>
                      <a:pt x="13716" y="11144"/>
                      <a:pt x="13716" y="16478"/>
                      <a:pt x="8763" y="16478"/>
                    </a:cubicBezTo>
                    <a:lnTo>
                      <a:pt x="6096" y="16478"/>
                    </a:lnTo>
                    <a:lnTo>
                      <a:pt x="6096" y="6001"/>
                    </a:lnTo>
                    <a:lnTo>
                      <a:pt x="8763" y="6001"/>
                    </a:lnTo>
                    <a:cubicBezTo>
                      <a:pt x="13621" y="6001"/>
                      <a:pt x="13716" y="10954"/>
                      <a:pt x="13716" y="11144"/>
                    </a:cubicBezTo>
                    <a:close/>
                  </a:path>
                </a:pathLst>
              </a:custGeom>
              <a:solidFill>
                <a:srgbClr val="1D4F91"/>
              </a:solidFill>
              <a:ln w="9525" cap="flat">
                <a:noFill/>
                <a:prstDash val="solid"/>
                <a:miter/>
              </a:ln>
            </p:spPr>
            <p:txBody>
              <a:bodyPr rtlCol="0" anchor="ctr"/>
              <a:lstStyle/>
              <a:p>
                <a:endParaRPr lang="en-GB"/>
              </a:p>
            </p:txBody>
          </p:sp>
        </p:grpSp>
      </p:grpSp>
      <p:sp>
        <p:nvSpPr>
          <p:cNvPr id="2" name="Text Placeholder 12">
            <a:extLst>
              <a:ext uri="{FF2B5EF4-FFF2-40B4-BE49-F238E27FC236}">
                <a16:creationId xmlns:a16="http://schemas.microsoft.com/office/drawing/2014/main" id="{29DA6B7F-8E7F-1716-13E9-EFB65659CB58}"/>
              </a:ext>
            </a:extLst>
          </p:cNvPr>
          <p:cNvSpPr>
            <a:spLocks noGrp="1"/>
          </p:cNvSpPr>
          <p:nvPr>
            <p:ph type="body" sz="quarter" idx="11" hasCustomPrompt="1"/>
          </p:nvPr>
        </p:nvSpPr>
        <p:spPr>
          <a:xfrm>
            <a:off x="576263" y="1792639"/>
            <a:ext cx="3654425" cy="3265946"/>
          </a:xfrm>
        </p:spPr>
        <p:txBody>
          <a:bodyPr wrap="square" anchor="ctr" anchorCtr="0">
            <a:noAutofit/>
          </a:bodyPr>
          <a:lstStyle>
            <a:lvl1pPr marL="0" marR="0" indent="0" algn="l" defTabSz="914400" rtl="0" eaLnBrk="1" fontAlgn="auto" latinLnBrk="0" hangingPunct="1">
              <a:lnSpc>
                <a:spcPct val="90000"/>
              </a:lnSpc>
              <a:spcBef>
                <a:spcPts val="0"/>
              </a:spcBef>
              <a:spcAft>
                <a:spcPts val="1800"/>
              </a:spcAft>
              <a:buClrTx/>
              <a:buSzTx/>
              <a:buFont typeface="Arial" panose="020B0604020202020204" pitchFamily="34" charset="0"/>
              <a:buNone/>
              <a:tabLst/>
              <a:defRPr sz="4000">
                <a:solidFill>
                  <a:schemeClr val="bg1"/>
                </a:solidFill>
              </a:defRPr>
            </a:lvl1pPr>
            <a:lvl2pPr marL="0" marR="0" indent="0" algn="l" defTabSz="914400" rtl="0" eaLnBrk="1" fontAlgn="auto" latinLnBrk="0" hangingPunct="1">
              <a:lnSpc>
                <a:spcPct val="105000"/>
              </a:lnSpc>
              <a:spcBef>
                <a:spcPts val="0"/>
              </a:spcBef>
              <a:spcAft>
                <a:spcPts val="600"/>
              </a:spcAft>
              <a:buClrTx/>
              <a:buSzTx/>
              <a:buFont typeface="Arial" panose="020B0604020202020204" pitchFamily="34" charset="0"/>
              <a:buNone/>
              <a:tabLst/>
              <a:defRPr sz="2400">
                <a:solidFill>
                  <a:schemeClr val="bg1"/>
                </a:solidFill>
              </a:defRPr>
            </a:lvl2pPr>
          </a:lstStyle>
          <a:p>
            <a:pPr marL="0" marR="0" lvl="0" indent="0" algn="l" defTabSz="914400" rtl="0" eaLnBrk="1" fontAlgn="auto" latinLnBrk="0" hangingPunct="1">
              <a:lnSpc>
                <a:spcPct val="90000"/>
              </a:lnSpc>
              <a:spcBef>
                <a:spcPts val="0"/>
              </a:spcBef>
              <a:spcAft>
                <a:spcPts val="1800"/>
              </a:spcAft>
              <a:buClrTx/>
              <a:buSzTx/>
              <a:buFont typeface="Arial" panose="020B0604020202020204" pitchFamily="34" charset="0"/>
              <a:buNone/>
              <a:tabLst/>
              <a:defRPr/>
            </a:pPr>
            <a:r>
              <a:rPr kumimoji="0" lang="en-GB" sz="40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Title preset in Arial 40pt </a:t>
            </a:r>
            <a:r>
              <a:rPr kumimoji="0" lang="en-GB" sz="40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bold for emphasis</a:t>
            </a:r>
          </a:p>
          <a:p>
            <a:pPr marL="0" marR="0" lvl="1" indent="0" algn="l" defTabSz="914400" rtl="0" eaLnBrk="1" fontAlgn="auto" latinLnBrk="0" hangingPunct="1">
              <a:lnSpc>
                <a:spcPct val="105000"/>
              </a:lnSpc>
              <a:spcBef>
                <a:spcPts val="0"/>
              </a:spcBef>
              <a:spcAft>
                <a:spcPts val="600"/>
              </a:spcAft>
              <a:buClrTx/>
              <a:buSzTx/>
              <a:buFont typeface="Arial" panose="020B0604020202020204" pitchFamily="34" charset="0"/>
              <a:buNone/>
              <a:tabLst/>
              <a:defRPr/>
            </a:pPr>
            <a:r>
              <a:rPr kumimoji="0" lang="en-GB" sz="24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Divider subtitle Arial 24pt</a:t>
            </a:r>
            <a:endParaRPr lang="en-US" dirty="0"/>
          </a:p>
        </p:txBody>
      </p:sp>
    </p:spTree>
    <p:extLst>
      <p:ext uri="{BB962C8B-B14F-4D97-AF65-F5344CB8AC3E}">
        <p14:creationId xmlns:p14="http://schemas.microsoft.com/office/powerpoint/2010/main" val="2030148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9" pos="363">
          <p15:clr>
            <a:srgbClr val="000000"/>
          </p15:clr>
        </p15:guide>
        <p15:guide id="10" orient="horz" pos="363">
          <p15:clr>
            <a:srgbClr val="000000"/>
          </p15:clr>
        </p15:guide>
        <p15:guide id="11" pos="7316">
          <p15:clr>
            <a:srgbClr val="000000"/>
          </p15:clr>
        </p15:guide>
        <p15:guide id="12" orient="horz" pos="3956">
          <p15:clr>
            <a:srgbClr val="00000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re-Defined Divider 4">
    <p:spTree>
      <p:nvGrpSpPr>
        <p:cNvPr id="1" name=""/>
        <p:cNvGrpSpPr/>
        <p:nvPr/>
      </p:nvGrpSpPr>
      <p:grpSpPr>
        <a:xfrm>
          <a:off x="0" y="0"/>
          <a:ext cx="0" cy="0"/>
          <a:chOff x="0" y="0"/>
          <a:chExt cx="0" cy="0"/>
        </a:xfrm>
      </p:grpSpPr>
      <p:pic>
        <p:nvPicPr>
          <p:cNvPr id="3" name="Picture 2" descr="A close-up of a flower&#10;&#10;AI-generated content may be incorrect.">
            <a:extLst>
              <a:ext uri="{FF2B5EF4-FFF2-40B4-BE49-F238E27FC236}">
                <a16:creationId xmlns:a16="http://schemas.microsoft.com/office/drawing/2014/main" id="{56D7EA7F-A94D-ECD4-FD16-65CE7FE0D82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8" name="Rectangle: Rounded Corners 2">
            <a:extLst>
              <a:ext uri="{FF2B5EF4-FFF2-40B4-BE49-F238E27FC236}">
                <a16:creationId xmlns:a16="http://schemas.microsoft.com/office/drawing/2014/main" id="{BA18FD82-6334-3216-D688-699FC0A74CE9}"/>
              </a:ext>
              <a:ext uri="{C183D7F6-B498-43B3-948B-1728B52AA6E4}">
                <adec:decorative xmlns:adec="http://schemas.microsoft.com/office/drawing/2017/decorative" val="1"/>
              </a:ext>
            </a:extLst>
          </p:cNvPr>
          <p:cNvSpPr/>
          <p:nvPr userDrawn="1"/>
        </p:nvSpPr>
        <p:spPr>
          <a:xfrm rot="5400000">
            <a:off x="-928689" y="928690"/>
            <a:ext cx="6858001" cy="5000626"/>
          </a:xfrm>
          <a:prstGeom prst="rect">
            <a:avLst/>
          </a:prstGeom>
          <a:solidFill>
            <a:srgbClr val="B985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2" name="Graphic 28">
            <a:extLst>
              <a:ext uri="{FF2B5EF4-FFF2-40B4-BE49-F238E27FC236}">
                <a16:creationId xmlns:a16="http://schemas.microsoft.com/office/drawing/2014/main" id="{70B967EE-A39C-BE39-6AB7-D40AB721D500}"/>
              </a:ext>
              <a:ext uri="{C183D7F6-B498-43B3-948B-1728B52AA6E4}">
                <adec:decorative xmlns:adec="http://schemas.microsoft.com/office/drawing/2017/decorative" val="1"/>
              </a:ext>
            </a:extLst>
          </p:cNvPr>
          <p:cNvGrpSpPr/>
          <p:nvPr userDrawn="1"/>
        </p:nvGrpSpPr>
        <p:grpSpPr>
          <a:xfrm>
            <a:off x="11313319" y="5984002"/>
            <a:ext cx="456406" cy="585074"/>
            <a:chOff x="5746051" y="2969418"/>
            <a:chExt cx="716470" cy="918019"/>
          </a:xfrm>
          <a:solidFill>
            <a:schemeClr val="bg1"/>
          </a:solidFill>
        </p:grpSpPr>
        <p:grpSp>
          <p:nvGrpSpPr>
            <p:cNvPr id="23" name="Graphic 28">
              <a:extLst>
                <a:ext uri="{FF2B5EF4-FFF2-40B4-BE49-F238E27FC236}">
                  <a16:creationId xmlns:a16="http://schemas.microsoft.com/office/drawing/2014/main" id="{79F57CA5-7A9E-C754-C647-7DABDFF4D439}"/>
                </a:ext>
              </a:extLst>
            </p:cNvPr>
            <p:cNvGrpSpPr/>
            <p:nvPr/>
          </p:nvGrpSpPr>
          <p:grpSpPr>
            <a:xfrm>
              <a:off x="5746051" y="2969418"/>
              <a:ext cx="701897" cy="918019"/>
              <a:chOff x="5746051" y="2969418"/>
              <a:chExt cx="701897" cy="918019"/>
            </a:xfrm>
            <a:grpFill/>
          </p:grpSpPr>
          <p:sp>
            <p:nvSpPr>
              <p:cNvPr id="27" name="Freeform: Shape 9">
                <a:extLst>
                  <a:ext uri="{FF2B5EF4-FFF2-40B4-BE49-F238E27FC236}">
                    <a16:creationId xmlns:a16="http://schemas.microsoft.com/office/drawing/2014/main" id="{1B297E57-EAE4-1919-680D-9653A7B9D813}"/>
                  </a:ext>
                </a:extLst>
              </p:cNvPr>
              <p:cNvSpPr/>
              <p:nvPr/>
            </p:nvSpPr>
            <p:spPr>
              <a:xfrm>
                <a:off x="6035134" y="2969418"/>
                <a:ext cx="216027" cy="216027"/>
              </a:xfrm>
              <a:custGeom>
                <a:avLst/>
                <a:gdLst>
                  <a:gd name="connsiteX0" fmla="*/ 160020 w 216027"/>
                  <a:gd name="connsiteY0" fmla="*/ 216027 h 216027"/>
                  <a:gd name="connsiteX1" fmla="*/ 56007 w 216027"/>
                  <a:gd name="connsiteY1" fmla="*/ 216027 h 216027"/>
                  <a:gd name="connsiteX2" fmla="*/ 0 w 216027"/>
                  <a:gd name="connsiteY2" fmla="*/ 160020 h 216027"/>
                  <a:gd name="connsiteX3" fmla="*/ 0 w 216027"/>
                  <a:gd name="connsiteY3" fmla="*/ 56007 h 216027"/>
                  <a:gd name="connsiteX4" fmla="*/ 56007 w 216027"/>
                  <a:gd name="connsiteY4" fmla="*/ 0 h 216027"/>
                  <a:gd name="connsiteX5" fmla="*/ 160020 w 216027"/>
                  <a:gd name="connsiteY5" fmla="*/ 0 h 216027"/>
                  <a:gd name="connsiteX6" fmla="*/ 216027 w 216027"/>
                  <a:gd name="connsiteY6" fmla="*/ 56007 h 216027"/>
                  <a:gd name="connsiteX7" fmla="*/ 216027 w 216027"/>
                  <a:gd name="connsiteY7" fmla="*/ 160020 h 216027"/>
                  <a:gd name="connsiteX8" fmla="*/ 160020 w 216027"/>
                  <a:gd name="connsiteY8" fmla="*/ 216027 h 216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027" h="216027">
                    <a:moveTo>
                      <a:pt x="160020" y="216027"/>
                    </a:moveTo>
                    <a:lnTo>
                      <a:pt x="56007" y="216027"/>
                    </a:lnTo>
                    <a:cubicBezTo>
                      <a:pt x="25051" y="216027"/>
                      <a:pt x="0" y="190976"/>
                      <a:pt x="0" y="160020"/>
                    </a:cubicBezTo>
                    <a:lnTo>
                      <a:pt x="0" y="56007"/>
                    </a:lnTo>
                    <a:cubicBezTo>
                      <a:pt x="0" y="25146"/>
                      <a:pt x="25051" y="0"/>
                      <a:pt x="56007" y="0"/>
                    </a:cubicBezTo>
                    <a:lnTo>
                      <a:pt x="160020" y="0"/>
                    </a:lnTo>
                    <a:cubicBezTo>
                      <a:pt x="190976" y="0"/>
                      <a:pt x="216027" y="25051"/>
                      <a:pt x="216027" y="56007"/>
                    </a:cubicBezTo>
                    <a:lnTo>
                      <a:pt x="216027" y="160020"/>
                    </a:lnTo>
                    <a:cubicBezTo>
                      <a:pt x="216027" y="190976"/>
                      <a:pt x="190976" y="216027"/>
                      <a:pt x="160020" y="216027"/>
                    </a:cubicBezTo>
                  </a:path>
                </a:pathLst>
              </a:custGeom>
              <a:grpFill/>
              <a:ln w="9525" cap="flat">
                <a:noFill/>
                <a:prstDash val="solid"/>
                <a:miter/>
              </a:ln>
            </p:spPr>
            <p:txBody>
              <a:bodyPr rtlCol="0" anchor="ctr"/>
              <a:lstStyle/>
              <a:p>
                <a:endParaRPr lang="en-GB"/>
              </a:p>
            </p:txBody>
          </p:sp>
          <p:sp>
            <p:nvSpPr>
              <p:cNvPr id="28" name="Freeform: Shape 10">
                <a:extLst>
                  <a:ext uri="{FF2B5EF4-FFF2-40B4-BE49-F238E27FC236}">
                    <a16:creationId xmlns:a16="http://schemas.microsoft.com/office/drawing/2014/main" id="{A2ACF1A7-20DB-C3CF-D151-9B77726522AE}"/>
                  </a:ext>
                </a:extLst>
              </p:cNvPr>
              <p:cNvSpPr/>
              <p:nvPr/>
            </p:nvSpPr>
            <p:spPr>
              <a:xfrm>
                <a:off x="5746051" y="3175730"/>
                <a:ext cx="242982" cy="242982"/>
              </a:xfrm>
              <a:custGeom>
                <a:avLst/>
                <a:gdLst>
                  <a:gd name="connsiteX0" fmla="*/ 180023 w 242982"/>
                  <a:gd name="connsiteY0" fmla="*/ 242983 h 242982"/>
                  <a:gd name="connsiteX1" fmla="*/ 62960 w 242982"/>
                  <a:gd name="connsiteY1" fmla="*/ 242983 h 242982"/>
                  <a:gd name="connsiteX2" fmla="*/ 0 w 242982"/>
                  <a:gd name="connsiteY2" fmla="*/ 180023 h 242982"/>
                  <a:gd name="connsiteX3" fmla="*/ 0 w 242982"/>
                  <a:gd name="connsiteY3" fmla="*/ 62960 h 242982"/>
                  <a:gd name="connsiteX4" fmla="*/ 62960 w 242982"/>
                  <a:gd name="connsiteY4" fmla="*/ 0 h 242982"/>
                  <a:gd name="connsiteX5" fmla="*/ 180023 w 242982"/>
                  <a:gd name="connsiteY5" fmla="*/ 0 h 242982"/>
                  <a:gd name="connsiteX6" fmla="*/ 242983 w 242982"/>
                  <a:gd name="connsiteY6" fmla="*/ 62960 h 242982"/>
                  <a:gd name="connsiteX7" fmla="*/ 242983 w 242982"/>
                  <a:gd name="connsiteY7" fmla="*/ 180023 h 242982"/>
                  <a:gd name="connsiteX8" fmla="*/ 180023 w 242982"/>
                  <a:gd name="connsiteY8" fmla="*/ 242983 h 242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82" h="242982">
                    <a:moveTo>
                      <a:pt x="180023" y="242983"/>
                    </a:moveTo>
                    <a:lnTo>
                      <a:pt x="62960" y="242983"/>
                    </a:lnTo>
                    <a:cubicBezTo>
                      <a:pt x="28194" y="242983"/>
                      <a:pt x="0" y="214884"/>
                      <a:pt x="0" y="180023"/>
                    </a:cubicBezTo>
                    <a:lnTo>
                      <a:pt x="0" y="62960"/>
                    </a:lnTo>
                    <a:cubicBezTo>
                      <a:pt x="0" y="28194"/>
                      <a:pt x="28194" y="0"/>
                      <a:pt x="62960" y="0"/>
                    </a:cubicBezTo>
                    <a:lnTo>
                      <a:pt x="180023" y="0"/>
                    </a:lnTo>
                    <a:cubicBezTo>
                      <a:pt x="214789" y="0"/>
                      <a:pt x="242983" y="28194"/>
                      <a:pt x="242983" y="62960"/>
                    </a:cubicBezTo>
                    <a:lnTo>
                      <a:pt x="242983" y="180023"/>
                    </a:lnTo>
                    <a:cubicBezTo>
                      <a:pt x="242983" y="214884"/>
                      <a:pt x="214789" y="242983"/>
                      <a:pt x="180023" y="242983"/>
                    </a:cubicBezTo>
                  </a:path>
                </a:pathLst>
              </a:custGeom>
              <a:grpFill/>
              <a:ln w="9525" cap="flat">
                <a:noFill/>
                <a:prstDash val="solid"/>
                <a:miter/>
              </a:ln>
            </p:spPr>
            <p:txBody>
              <a:bodyPr rtlCol="0" anchor="ctr"/>
              <a:lstStyle/>
              <a:p>
                <a:endParaRPr lang="en-GB"/>
              </a:p>
            </p:txBody>
          </p:sp>
          <p:sp>
            <p:nvSpPr>
              <p:cNvPr id="29" name="Freeform: Shape 11">
                <a:extLst>
                  <a:ext uri="{FF2B5EF4-FFF2-40B4-BE49-F238E27FC236}">
                    <a16:creationId xmlns:a16="http://schemas.microsoft.com/office/drawing/2014/main" id="{E20CE0EF-EB04-1151-08F1-AE9C7551F105}"/>
                  </a:ext>
                </a:extLst>
              </p:cNvPr>
              <p:cNvSpPr/>
              <p:nvPr/>
            </p:nvSpPr>
            <p:spPr>
              <a:xfrm>
                <a:off x="5805010" y="3513105"/>
                <a:ext cx="148399" cy="148494"/>
              </a:xfrm>
              <a:custGeom>
                <a:avLst/>
                <a:gdLst>
                  <a:gd name="connsiteX0" fmla="*/ 109918 w 148399"/>
                  <a:gd name="connsiteY0" fmla="*/ 148495 h 148494"/>
                  <a:gd name="connsiteX1" fmla="*/ 38481 w 148399"/>
                  <a:gd name="connsiteY1" fmla="*/ 148495 h 148494"/>
                  <a:gd name="connsiteX2" fmla="*/ 0 w 148399"/>
                  <a:gd name="connsiteY2" fmla="*/ 110014 h 148494"/>
                  <a:gd name="connsiteX3" fmla="*/ 0 w 148399"/>
                  <a:gd name="connsiteY3" fmla="*/ 38576 h 148494"/>
                  <a:gd name="connsiteX4" fmla="*/ 38481 w 148399"/>
                  <a:gd name="connsiteY4" fmla="*/ 0 h 148494"/>
                  <a:gd name="connsiteX5" fmla="*/ 109918 w 148399"/>
                  <a:gd name="connsiteY5" fmla="*/ 0 h 148494"/>
                  <a:gd name="connsiteX6" fmla="*/ 148399 w 148399"/>
                  <a:gd name="connsiteY6" fmla="*/ 38576 h 148494"/>
                  <a:gd name="connsiteX7" fmla="*/ 148399 w 148399"/>
                  <a:gd name="connsiteY7" fmla="*/ 110014 h 148494"/>
                  <a:gd name="connsiteX8" fmla="*/ 109918 w 148399"/>
                  <a:gd name="connsiteY8" fmla="*/ 148495 h 148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399" h="148494">
                    <a:moveTo>
                      <a:pt x="109918" y="148495"/>
                    </a:moveTo>
                    <a:lnTo>
                      <a:pt x="38481" y="148495"/>
                    </a:lnTo>
                    <a:cubicBezTo>
                      <a:pt x="17240" y="148495"/>
                      <a:pt x="0" y="131254"/>
                      <a:pt x="0" y="110014"/>
                    </a:cubicBezTo>
                    <a:lnTo>
                      <a:pt x="0" y="38576"/>
                    </a:lnTo>
                    <a:cubicBezTo>
                      <a:pt x="0" y="17240"/>
                      <a:pt x="17240" y="0"/>
                      <a:pt x="38481" y="0"/>
                    </a:cubicBezTo>
                    <a:lnTo>
                      <a:pt x="109918" y="0"/>
                    </a:lnTo>
                    <a:cubicBezTo>
                      <a:pt x="131159" y="0"/>
                      <a:pt x="148399" y="17240"/>
                      <a:pt x="148399" y="38576"/>
                    </a:cubicBezTo>
                    <a:lnTo>
                      <a:pt x="148399" y="110014"/>
                    </a:lnTo>
                    <a:cubicBezTo>
                      <a:pt x="148399" y="131350"/>
                      <a:pt x="131159" y="148495"/>
                      <a:pt x="109918" y="148495"/>
                    </a:cubicBezTo>
                  </a:path>
                </a:pathLst>
              </a:custGeom>
              <a:grpFill/>
              <a:ln w="9525" cap="flat">
                <a:noFill/>
                <a:prstDash val="solid"/>
                <a:miter/>
              </a:ln>
            </p:spPr>
            <p:txBody>
              <a:bodyPr rtlCol="0" anchor="ctr"/>
              <a:lstStyle/>
              <a:p>
                <a:endParaRPr lang="en-GB"/>
              </a:p>
            </p:txBody>
          </p:sp>
          <p:sp>
            <p:nvSpPr>
              <p:cNvPr id="30" name="Freeform: Shape 12">
                <a:extLst>
                  <a:ext uri="{FF2B5EF4-FFF2-40B4-BE49-F238E27FC236}">
                    <a16:creationId xmlns:a16="http://schemas.microsoft.com/office/drawing/2014/main" id="{1A095D42-7CE8-A715-94EA-859ECC465037}"/>
                  </a:ext>
                </a:extLst>
              </p:cNvPr>
              <p:cNvSpPr/>
              <p:nvPr/>
            </p:nvSpPr>
            <p:spPr>
              <a:xfrm>
                <a:off x="5976841" y="3711987"/>
                <a:ext cx="175545" cy="175450"/>
              </a:xfrm>
              <a:custGeom>
                <a:avLst/>
                <a:gdLst>
                  <a:gd name="connsiteX0" fmla="*/ 130016 w 175545"/>
                  <a:gd name="connsiteY0" fmla="*/ 175450 h 175450"/>
                  <a:gd name="connsiteX1" fmla="*/ 45529 w 175545"/>
                  <a:gd name="connsiteY1" fmla="*/ 175450 h 175450"/>
                  <a:gd name="connsiteX2" fmla="*/ 0 w 175545"/>
                  <a:gd name="connsiteY2" fmla="*/ 130016 h 175450"/>
                  <a:gd name="connsiteX3" fmla="*/ 0 w 175545"/>
                  <a:gd name="connsiteY3" fmla="*/ 45529 h 175450"/>
                  <a:gd name="connsiteX4" fmla="*/ 45529 w 175545"/>
                  <a:gd name="connsiteY4" fmla="*/ 0 h 175450"/>
                  <a:gd name="connsiteX5" fmla="*/ 130016 w 175545"/>
                  <a:gd name="connsiteY5" fmla="*/ 0 h 175450"/>
                  <a:gd name="connsiteX6" fmla="*/ 175546 w 175545"/>
                  <a:gd name="connsiteY6" fmla="*/ 45529 h 175450"/>
                  <a:gd name="connsiteX7" fmla="*/ 175546 w 175545"/>
                  <a:gd name="connsiteY7" fmla="*/ 130016 h 175450"/>
                  <a:gd name="connsiteX8" fmla="*/ 130016 w 175545"/>
                  <a:gd name="connsiteY8" fmla="*/ 175450 h 175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545" h="175450">
                    <a:moveTo>
                      <a:pt x="130016" y="175450"/>
                    </a:moveTo>
                    <a:lnTo>
                      <a:pt x="45529" y="175450"/>
                    </a:lnTo>
                    <a:cubicBezTo>
                      <a:pt x="20383" y="175450"/>
                      <a:pt x="0" y="155162"/>
                      <a:pt x="0" y="130016"/>
                    </a:cubicBezTo>
                    <a:lnTo>
                      <a:pt x="0" y="45529"/>
                    </a:lnTo>
                    <a:cubicBezTo>
                      <a:pt x="0" y="20383"/>
                      <a:pt x="20383" y="0"/>
                      <a:pt x="45529" y="0"/>
                    </a:cubicBezTo>
                    <a:lnTo>
                      <a:pt x="130016" y="0"/>
                    </a:lnTo>
                    <a:cubicBezTo>
                      <a:pt x="155162" y="0"/>
                      <a:pt x="175546" y="20288"/>
                      <a:pt x="175546" y="45529"/>
                    </a:cubicBezTo>
                    <a:lnTo>
                      <a:pt x="175546" y="130016"/>
                    </a:lnTo>
                    <a:cubicBezTo>
                      <a:pt x="175546" y="155162"/>
                      <a:pt x="155162" y="175450"/>
                      <a:pt x="130016" y="175450"/>
                    </a:cubicBezTo>
                  </a:path>
                </a:pathLst>
              </a:custGeom>
              <a:grpFill/>
              <a:ln w="9525" cap="flat">
                <a:noFill/>
                <a:prstDash val="solid"/>
                <a:miter/>
              </a:ln>
            </p:spPr>
            <p:txBody>
              <a:bodyPr rtlCol="0" anchor="ctr"/>
              <a:lstStyle/>
              <a:p>
                <a:endParaRPr lang="en-GB"/>
              </a:p>
            </p:txBody>
          </p:sp>
          <p:sp>
            <p:nvSpPr>
              <p:cNvPr id="31" name="Freeform: Shape 13">
                <a:extLst>
                  <a:ext uri="{FF2B5EF4-FFF2-40B4-BE49-F238E27FC236}">
                    <a16:creationId xmlns:a16="http://schemas.microsoft.com/office/drawing/2014/main" id="{DFF90D14-C583-0C22-1056-077ADAC6ADC7}"/>
                  </a:ext>
                </a:extLst>
              </p:cNvPr>
              <p:cNvSpPr/>
              <p:nvPr/>
            </p:nvSpPr>
            <p:spPr>
              <a:xfrm>
                <a:off x="6326409" y="3106578"/>
                <a:ext cx="121538" cy="121443"/>
              </a:xfrm>
              <a:custGeom>
                <a:avLst/>
                <a:gdLst>
                  <a:gd name="connsiteX0" fmla="*/ 90106 w 121538"/>
                  <a:gd name="connsiteY0" fmla="*/ 121444 h 121443"/>
                  <a:gd name="connsiteX1" fmla="*/ 31528 w 121538"/>
                  <a:gd name="connsiteY1" fmla="*/ 121444 h 121443"/>
                  <a:gd name="connsiteX2" fmla="*/ 0 w 121538"/>
                  <a:gd name="connsiteY2" fmla="*/ 90011 h 121443"/>
                  <a:gd name="connsiteX3" fmla="*/ 0 w 121538"/>
                  <a:gd name="connsiteY3" fmla="*/ 31528 h 121443"/>
                  <a:gd name="connsiteX4" fmla="*/ 31528 w 121538"/>
                  <a:gd name="connsiteY4" fmla="*/ 0 h 121443"/>
                  <a:gd name="connsiteX5" fmla="*/ 90106 w 121538"/>
                  <a:gd name="connsiteY5" fmla="*/ 0 h 121443"/>
                  <a:gd name="connsiteX6" fmla="*/ 121539 w 121538"/>
                  <a:gd name="connsiteY6" fmla="*/ 31528 h 121443"/>
                  <a:gd name="connsiteX7" fmla="*/ 121539 w 121538"/>
                  <a:gd name="connsiteY7" fmla="*/ 90011 h 121443"/>
                  <a:gd name="connsiteX8" fmla="*/ 90106 w 121538"/>
                  <a:gd name="connsiteY8" fmla="*/ 121444 h 121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538" h="121443">
                    <a:moveTo>
                      <a:pt x="90106" y="121444"/>
                    </a:moveTo>
                    <a:lnTo>
                      <a:pt x="31528" y="121444"/>
                    </a:lnTo>
                    <a:cubicBezTo>
                      <a:pt x="14097" y="121444"/>
                      <a:pt x="0" y="107347"/>
                      <a:pt x="0" y="90011"/>
                    </a:cubicBezTo>
                    <a:lnTo>
                      <a:pt x="0" y="31528"/>
                    </a:lnTo>
                    <a:cubicBezTo>
                      <a:pt x="0" y="14097"/>
                      <a:pt x="14097" y="0"/>
                      <a:pt x="31528" y="0"/>
                    </a:cubicBezTo>
                    <a:lnTo>
                      <a:pt x="90106" y="0"/>
                    </a:lnTo>
                    <a:cubicBezTo>
                      <a:pt x="107537" y="0"/>
                      <a:pt x="121539" y="14097"/>
                      <a:pt x="121539" y="31528"/>
                    </a:cubicBezTo>
                    <a:lnTo>
                      <a:pt x="121539" y="90011"/>
                    </a:lnTo>
                    <a:cubicBezTo>
                      <a:pt x="121539" y="107347"/>
                      <a:pt x="107442" y="121444"/>
                      <a:pt x="90106" y="121444"/>
                    </a:cubicBezTo>
                  </a:path>
                </a:pathLst>
              </a:custGeom>
              <a:grpFill/>
              <a:ln w="9525" cap="flat">
                <a:noFill/>
                <a:prstDash val="solid"/>
                <a:miter/>
              </a:ln>
            </p:spPr>
            <p:txBody>
              <a:bodyPr rtlCol="0" anchor="ctr"/>
              <a:lstStyle/>
              <a:p>
                <a:endParaRPr lang="en-GB"/>
              </a:p>
            </p:txBody>
          </p:sp>
          <p:sp>
            <p:nvSpPr>
              <p:cNvPr id="32" name="Freeform: Shape 14">
                <a:extLst>
                  <a:ext uri="{FF2B5EF4-FFF2-40B4-BE49-F238E27FC236}">
                    <a16:creationId xmlns:a16="http://schemas.microsoft.com/office/drawing/2014/main" id="{96D87D43-7389-DB8B-29C2-F56694077D8B}"/>
                  </a:ext>
                </a:extLst>
              </p:cNvPr>
              <p:cNvSpPr/>
              <p:nvPr/>
            </p:nvSpPr>
            <p:spPr>
              <a:xfrm>
                <a:off x="6063233" y="3305556"/>
                <a:ext cx="336708" cy="336613"/>
              </a:xfrm>
              <a:custGeom>
                <a:avLst/>
                <a:gdLst>
                  <a:gd name="connsiteX0" fmla="*/ 336614 w 336708"/>
                  <a:gd name="connsiteY0" fmla="*/ 158496 h 336613"/>
                  <a:gd name="connsiteX1" fmla="*/ 168973 w 336708"/>
                  <a:gd name="connsiteY1" fmla="*/ 0 h 336613"/>
                  <a:gd name="connsiteX2" fmla="*/ 0 w 336708"/>
                  <a:gd name="connsiteY2" fmla="*/ 167640 h 336613"/>
                  <a:gd name="connsiteX3" fmla="*/ 168973 w 336708"/>
                  <a:gd name="connsiteY3" fmla="*/ 336613 h 336613"/>
                  <a:gd name="connsiteX4" fmla="*/ 285750 w 336708"/>
                  <a:gd name="connsiteY4" fmla="*/ 288988 h 336613"/>
                  <a:gd name="connsiteX5" fmla="*/ 295561 w 336708"/>
                  <a:gd name="connsiteY5" fmla="*/ 268129 h 336613"/>
                  <a:gd name="connsiteX6" fmla="*/ 267462 w 336708"/>
                  <a:gd name="connsiteY6" fmla="*/ 240125 h 336613"/>
                  <a:gd name="connsiteX7" fmla="*/ 245269 w 336708"/>
                  <a:gd name="connsiteY7" fmla="*/ 251174 h 336613"/>
                  <a:gd name="connsiteX8" fmla="*/ 168973 w 336708"/>
                  <a:gd name="connsiteY8" fmla="*/ 280511 h 336613"/>
                  <a:gd name="connsiteX9" fmla="*/ 57436 w 336708"/>
                  <a:gd name="connsiteY9" fmla="*/ 188595 h 336613"/>
                  <a:gd name="connsiteX10" fmla="*/ 309277 w 336708"/>
                  <a:gd name="connsiteY10" fmla="*/ 188595 h 336613"/>
                  <a:gd name="connsiteX11" fmla="*/ 309848 w 336708"/>
                  <a:gd name="connsiteY11" fmla="*/ 188595 h 336613"/>
                  <a:gd name="connsiteX12" fmla="*/ 310610 w 336708"/>
                  <a:gd name="connsiteY12" fmla="*/ 188595 h 336613"/>
                  <a:gd name="connsiteX13" fmla="*/ 312039 w 336708"/>
                  <a:gd name="connsiteY13" fmla="*/ 188309 h 336613"/>
                  <a:gd name="connsiteX14" fmla="*/ 314897 w 336708"/>
                  <a:gd name="connsiteY14" fmla="*/ 187738 h 336613"/>
                  <a:gd name="connsiteX15" fmla="*/ 336709 w 336708"/>
                  <a:gd name="connsiteY15" fmla="*/ 158591 h 336613"/>
                  <a:gd name="connsiteX16" fmla="*/ 168973 w 336708"/>
                  <a:gd name="connsiteY16" fmla="*/ 55435 h 336613"/>
                  <a:gd name="connsiteX17" fmla="*/ 275939 w 336708"/>
                  <a:gd name="connsiteY17" fmla="*/ 133160 h 336613"/>
                  <a:gd name="connsiteX18" fmla="*/ 61341 w 336708"/>
                  <a:gd name="connsiteY18" fmla="*/ 133160 h 336613"/>
                  <a:gd name="connsiteX19" fmla="*/ 168973 w 336708"/>
                  <a:gd name="connsiteY19" fmla="*/ 55435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6708" h="336613">
                    <a:moveTo>
                      <a:pt x="336614" y="158496"/>
                    </a:moveTo>
                    <a:cubicBezTo>
                      <a:pt x="335280" y="73057"/>
                      <a:pt x="258985" y="0"/>
                      <a:pt x="168973" y="0"/>
                    </a:cubicBezTo>
                    <a:cubicBezTo>
                      <a:pt x="78962" y="0"/>
                      <a:pt x="0" y="75057"/>
                      <a:pt x="0" y="167640"/>
                    </a:cubicBezTo>
                    <a:cubicBezTo>
                      <a:pt x="0" y="260223"/>
                      <a:pt x="74962" y="336613"/>
                      <a:pt x="168973" y="336613"/>
                    </a:cubicBezTo>
                    <a:cubicBezTo>
                      <a:pt x="214027" y="336613"/>
                      <a:pt x="255746" y="318992"/>
                      <a:pt x="285750" y="288988"/>
                    </a:cubicBezTo>
                    <a:cubicBezTo>
                      <a:pt x="291656" y="283750"/>
                      <a:pt x="295561" y="275939"/>
                      <a:pt x="295561" y="268129"/>
                    </a:cubicBezTo>
                    <a:cubicBezTo>
                      <a:pt x="295561" y="253175"/>
                      <a:pt x="282512" y="240125"/>
                      <a:pt x="267462" y="240125"/>
                    </a:cubicBezTo>
                    <a:cubicBezTo>
                      <a:pt x="258985" y="240125"/>
                      <a:pt x="251174" y="245364"/>
                      <a:pt x="245269" y="251174"/>
                    </a:cubicBezTo>
                    <a:cubicBezTo>
                      <a:pt x="226314" y="271367"/>
                      <a:pt x="198310" y="280511"/>
                      <a:pt x="168973" y="280511"/>
                    </a:cubicBezTo>
                    <a:cubicBezTo>
                      <a:pt x="112871" y="280511"/>
                      <a:pt x="67246" y="242030"/>
                      <a:pt x="57436" y="188595"/>
                    </a:cubicBezTo>
                    <a:lnTo>
                      <a:pt x="309277" y="188595"/>
                    </a:lnTo>
                    <a:cubicBezTo>
                      <a:pt x="309277" y="188595"/>
                      <a:pt x="309658" y="188595"/>
                      <a:pt x="309848" y="188595"/>
                    </a:cubicBezTo>
                    <a:lnTo>
                      <a:pt x="310610" y="188595"/>
                    </a:lnTo>
                    <a:cubicBezTo>
                      <a:pt x="310610" y="188595"/>
                      <a:pt x="311563" y="188404"/>
                      <a:pt x="312039" y="188309"/>
                    </a:cubicBezTo>
                    <a:cubicBezTo>
                      <a:pt x="312991" y="188214"/>
                      <a:pt x="313944" y="188023"/>
                      <a:pt x="314897" y="187738"/>
                    </a:cubicBezTo>
                    <a:cubicBezTo>
                      <a:pt x="326803" y="184499"/>
                      <a:pt x="336709" y="173165"/>
                      <a:pt x="336709" y="158591"/>
                    </a:cubicBezTo>
                    <a:close/>
                    <a:moveTo>
                      <a:pt x="168973" y="55435"/>
                    </a:moveTo>
                    <a:cubicBezTo>
                      <a:pt x="219551" y="55435"/>
                      <a:pt x="261556" y="87916"/>
                      <a:pt x="275939" y="133160"/>
                    </a:cubicBezTo>
                    <a:lnTo>
                      <a:pt x="61341" y="133160"/>
                    </a:lnTo>
                    <a:cubicBezTo>
                      <a:pt x="75724" y="87916"/>
                      <a:pt x="117729" y="55435"/>
                      <a:pt x="168973" y="55435"/>
                    </a:cubicBezTo>
                    <a:close/>
                  </a:path>
                </a:pathLst>
              </a:custGeom>
              <a:grpFill/>
              <a:ln w="9525" cap="flat">
                <a:noFill/>
                <a:prstDash val="solid"/>
                <a:miter/>
              </a:ln>
            </p:spPr>
            <p:txBody>
              <a:bodyPr rtlCol="0" anchor="ctr"/>
              <a:lstStyle/>
              <a:p>
                <a:endParaRPr lang="en-GB"/>
              </a:p>
            </p:txBody>
          </p:sp>
        </p:grpSp>
        <p:grpSp>
          <p:nvGrpSpPr>
            <p:cNvPr id="24" name="Graphic 28">
              <a:extLst>
                <a:ext uri="{FF2B5EF4-FFF2-40B4-BE49-F238E27FC236}">
                  <a16:creationId xmlns:a16="http://schemas.microsoft.com/office/drawing/2014/main" id="{5817AB2E-7B8F-E1BF-FB60-FCCAD5F684A5}"/>
                </a:ext>
              </a:extLst>
            </p:cNvPr>
            <p:cNvGrpSpPr/>
            <p:nvPr/>
          </p:nvGrpSpPr>
          <p:grpSpPr>
            <a:xfrm>
              <a:off x="6399751" y="3580923"/>
              <a:ext cx="62769" cy="60769"/>
              <a:chOff x="6399751" y="3580923"/>
              <a:chExt cx="62769" cy="60769"/>
            </a:xfrm>
            <a:grpFill/>
          </p:grpSpPr>
          <p:sp>
            <p:nvSpPr>
              <p:cNvPr id="25" name="Freeform: Shape 7">
                <a:extLst>
                  <a:ext uri="{FF2B5EF4-FFF2-40B4-BE49-F238E27FC236}">
                    <a16:creationId xmlns:a16="http://schemas.microsoft.com/office/drawing/2014/main" id="{F7F5EBF0-647F-E697-3BF0-CC4DCEE2E6B0}"/>
                  </a:ext>
                </a:extLst>
              </p:cNvPr>
              <p:cNvSpPr/>
              <p:nvPr/>
            </p:nvSpPr>
            <p:spPr>
              <a:xfrm>
                <a:off x="6399751" y="3580923"/>
                <a:ext cx="62769" cy="60769"/>
              </a:xfrm>
              <a:custGeom>
                <a:avLst/>
                <a:gdLst>
                  <a:gd name="connsiteX0" fmla="*/ 31337 w 62769"/>
                  <a:gd name="connsiteY0" fmla="*/ 0 h 60769"/>
                  <a:gd name="connsiteX1" fmla="*/ 0 w 62769"/>
                  <a:gd name="connsiteY1" fmla="*/ 30385 h 60769"/>
                  <a:gd name="connsiteX2" fmla="*/ 31337 w 62769"/>
                  <a:gd name="connsiteY2" fmla="*/ 60770 h 60769"/>
                  <a:gd name="connsiteX3" fmla="*/ 62770 w 62769"/>
                  <a:gd name="connsiteY3" fmla="*/ 30385 h 60769"/>
                  <a:gd name="connsiteX4" fmla="*/ 31337 w 62769"/>
                  <a:gd name="connsiteY4" fmla="*/ 0 h 60769"/>
                  <a:gd name="connsiteX5" fmla="*/ 57245 w 62769"/>
                  <a:gd name="connsiteY5" fmla="*/ 30290 h 60769"/>
                  <a:gd name="connsiteX6" fmla="*/ 31337 w 62769"/>
                  <a:gd name="connsiteY6" fmla="*/ 54864 h 60769"/>
                  <a:gd name="connsiteX7" fmla="*/ 6001 w 62769"/>
                  <a:gd name="connsiteY7" fmla="*/ 30290 h 60769"/>
                  <a:gd name="connsiteX8" fmla="*/ 31337 w 62769"/>
                  <a:gd name="connsiteY8" fmla="*/ 5715 h 60769"/>
                  <a:gd name="connsiteX9" fmla="*/ 57245 w 62769"/>
                  <a:gd name="connsiteY9" fmla="*/ 30290 h 60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769" h="60769">
                    <a:moveTo>
                      <a:pt x="31337" y="0"/>
                    </a:moveTo>
                    <a:cubicBezTo>
                      <a:pt x="14383" y="0"/>
                      <a:pt x="0" y="13907"/>
                      <a:pt x="0" y="30385"/>
                    </a:cubicBezTo>
                    <a:cubicBezTo>
                      <a:pt x="0" y="46863"/>
                      <a:pt x="14383" y="60770"/>
                      <a:pt x="31337" y="60770"/>
                    </a:cubicBezTo>
                    <a:cubicBezTo>
                      <a:pt x="48292" y="60770"/>
                      <a:pt x="62770" y="47149"/>
                      <a:pt x="62770" y="30385"/>
                    </a:cubicBezTo>
                    <a:cubicBezTo>
                      <a:pt x="62770" y="13621"/>
                      <a:pt x="48673" y="0"/>
                      <a:pt x="31337" y="0"/>
                    </a:cubicBezTo>
                    <a:close/>
                    <a:moveTo>
                      <a:pt x="57245" y="30290"/>
                    </a:moveTo>
                    <a:cubicBezTo>
                      <a:pt x="57245" y="43815"/>
                      <a:pt x="45625" y="54864"/>
                      <a:pt x="31337" y="54864"/>
                    </a:cubicBezTo>
                    <a:cubicBezTo>
                      <a:pt x="17050" y="54864"/>
                      <a:pt x="6001" y="43815"/>
                      <a:pt x="6001" y="30290"/>
                    </a:cubicBezTo>
                    <a:cubicBezTo>
                      <a:pt x="6001" y="16764"/>
                      <a:pt x="17335" y="5715"/>
                      <a:pt x="31337" y="5715"/>
                    </a:cubicBezTo>
                    <a:cubicBezTo>
                      <a:pt x="45339" y="5715"/>
                      <a:pt x="57245" y="16764"/>
                      <a:pt x="57245" y="30290"/>
                    </a:cubicBezTo>
                    <a:close/>
                  </a:path>
                </a:pathLst>
              </a:custGeom>
              <a:grpFill/>
              <a:ln w="9525" cap="flat">
                <a:noFill/>
                <a:prstDash val="solid"/>
                <a:miter/>
              </a:ln>
            </p:spPr>
            <p:txBody>
              <a:bodyPr rtlCol="0" anchor="ctr"/>
              <a:lstStyle/>
              <a:p>
                <a:endParaRPr lang="en-GB"/>
              </a:p>
            </p:txBody>
          </p:sp>
          <p:sp>
            <p:nvSpPr>
              <p:cNvPr id="26" name="Freeform: Shape 8">
                <a:extLst>
                  <a:ext uri="{FF2B5EF4-FFF2-40B4-BE49-F238E27FC236}">
                    <a16:creationId xmlns:a16="http://schemas.microsoft.com/office/drawing/2014/main" id="{759A4B96-C040-5FFA-65F9-5B5D7F7EE71C}"/>
                  </a:ext>
                </a:extLst>
              </p:cNvPr>
              <p:cNvSpPr/>
              <p:nvPr/>
            </p:nvSpPr>
            <p:spPr>
              <a:xfrm>
                <a:off x="6421659" y="3593020"/>
                <a:ext cx="20097" cy="36099"/>
              </a:xfrm>
              <a:custGeom>
                <a:avLst/>
                <a:gdLst>
                  <a:gd name="connsiteX0" fmla="*/ 14573 w 20097"/>
                  <a:gd name="connsiteY0" fmla="*/ 21050 h 36099"/>
                  <a:gd name="connsiteX1" fmla="*/ 20002 w 20097"/>
                  <a:gd name="connsiteY1" fmla="*/ 11144 h 36099"/>
                  <a:gd name="connsiteX2" fmla="*/ 8763 w 20097"/>
                  <a:gd name="connsiteY2" fmla="*/ 0 h 36099"/>
                  <a:gd name="connsiteX3" fmla="*/ 4286 w 20097"/>
                  <a:gd name="connsiteY3" fmla="*/ 0 h 36099"/>
                  <a:gd name="connsiteX4" fmla="*/ 0 w 20097"/>
                  <a:gd name="connsiteY4" fmla="*/ 4572 h 36099"/>
                  <a:gd name="connsiteX5" fmla="*/ 0 w 20097"/>
                  <a:gd name="connsiteY5" fmla="*/ 33052 h 36099"/>
                  <a:gd name="connsiteX6" fmla="*/ 3143 w 20097"/>
                  <a:gd name="connsiteY6" fmla="*/ 36004 h 36099"/>
                  <a:gd name="connsiteX7" fmla="*/ 6191 w 20097"/>
                  <a:gd name="connsiteY7" fmla="*/ 33052 h 36099"/>
                  <a:gd name="connsiteX8" fmla="*/ 6191 w 20097"/>
                  <a:gd name="connsiteY8" fmla="*/ 22479 h 36099"/>
                  <a:gd name="connsiteX9" fmla="*/ 8572 w 20097"/>
                  <a:gd name="connsiteY9" fmla="*/ 22479 h 36099"/>
                  <a:gd name="connsiteX10" fmla="*/ 14192 w 20097"/>
                  <a:gd name="connsiteY10" fmla="*/ 34385 h 36099"/>
                  <a:gd name="connsiteX11" fmla="*/ 16859 w 20097"/>
                  <a:gd name="connsiteY11" fmla="*/ 36100 h 36099"/>
                  <a:gd name="connsiteX12" fmla="*/ 18288 w 20097"/>
                  <a:gd name="connsiteY12" fmla="*/ 35814 h 36099"/>
                  <a:gd name="connsiteX13" fmla="*/ 20098 w 20097"/>
                  <a:gd name="connsiteY13" fmla="*/ 33242 h 36099"/>
                  <a:gd name="connsiteX14" fmla="*/ 19812 w 20097"/>
                  <a:gd name="connsiteY14" fmla="*/ 32004 h 36099"/>
                  <a:gd name="connsiteX15" fmla="*/ 14669 w 20097"/>
                  <a:gd name="connsiteY15" fmla="*/ 21050 h 36099"/>
                  <a:gd name="connsiteX16" fmla="*/ 13716 w 20097"/>
                  <a:gd name="connsiteY16" fmla="*/ 11144 h 36099"/>
                  <a:gd name="connsiteX17" fmla="*/ 8763 w 20097"/>
                  <a:gd name="connsiteY17" fmla="*/ 16478 h 36099"/>
                  <a:gd name="connsiteX18" fmla="*/ 6096 w 20097"/>
                  <a:gd name="connsiteY18" fmla="*/ 16478 h 36099"/>
                  <a:gd name="connsiteX19" fmla="*/ 6096 w 20097"/>
                  <a:gd name="connsiteY19" fmla="*/ 6001 h 36099"/>
                  <a:gd name="connsiteX20" fmla="*/ 8763 w 20097"/>
                  <a:gd name="connsiteY20" fmla="*/ 6001 h 36099"/>
                  <a:gd name="connsiteX21" fmla="*/ 13716 w 20097"/>
                  <a:gd name="connsiteY21" fmla="*/ 11144 h 36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097" h="36099">
                    <a:moveTo>
                      <a:pt x="14573" y="21050"/>
                    </a:moveTo>
                    <a:cubicBezTo>
                      <a:pt x="18002" y="18955"/>
                      <a:pt x="20002" y="15335"/>
                      <a:pt x="20002" y="11144"/>
                    </a:cubicBezTo>
                    <a:cubicBezTo>
                      <a:pt x="20002" y="4763"/>
                      <a:pt x="15145" y="0"/>
                      <a:pt x="8763" y="0"/>
                    </a:cubicBezTo>
                    <a:lnTo>
                      <a:pt x="4286" y="0"/>
                    </a:lnTo>
                    <a:cubicBezTo>
                      <a:pt x="1810" y="0"/>
                      <a:pt x="0" y="1905"/>
                      <a:pt x="0" y="4572"/>
                    </a:cubicBezTo>
                    <a:lnTo>
                      <a:pt x="0" y="33052"/>
                    </a:lnTo>
                    <a:cubicBezTo>
                      <a:pt x="0" y="34671"/>
                      <a:pt x="1429" y="36004"/>
                      <a:pt x="3143" y="36004"/>
                    </a:cubicBezTo>
                    <a:cubicBezTo>
                      <a:pt x="4858" y="36004"/>
                      <a:pt x="6191" y="34671"/>
                      <a:pt x="6191" y="33052"/>
                    </a:cubicBezTo>
                    <a:lnTo>
                      <a:pt x="6191" y="22479"/>
                    </a:lnTo>
                    <a:lnTo>
                      <a:pt x="8572" y="22479"/>
                    </a:lnTo>
                    <a:lnTo>
                      <a:pt x="14192" y="34385"/>
                    </a:lnTo>
                    <a:cubicBezTo>
                      <a:pt x="14669" y="35433"/>
                      <a:pt x="15716" y="36100"/>
                      <a:pt x="16859" y="36100"/>
                    </a:cubicBezTo>
                    <a:cubicBezTo>
                      <a:pt x="17335" y="36100"/>
                      <a:pt x="17907" y="36004"/>
                      <a:pt x="18288" y="35814"/>
                    </a:cubicBezTo>
                    <a:cubicBezTo>
                      <a:pt x="19431" y="35338"/>
                      <a:pt x="20098" y="34385"/>
                      <a:pt x="20098" y="33242"/>
                    </a:cubicBezTo>
                    <a:cubicBezTo>
                      <a:pt x="20098" y="32861"/>
                      <a:pt x="20098" y="32480"/>
                      <a:pt x="19812" y="32004"/>
                    </a:cubicBezTo>
                    <a:lnTo>
                      <a:pt x="14669" y="21050"/>
                    </a:lnTo>
                    <a:close/>
                    <a:moveTo>
                      <a:pt x="13716" y="11144"/>
                    </a:moveTo>
                    <a:cubicBezTo>
                      <a:pt x="13716" y="11144"/>
                      <a:pt x="13716" y="16478"/>
                      <a:pt x="8763" y="16478"/>
                    </a:cubicBezTo>
                    <a:lnTo>
                      <a:pt x="6096" y="16478"/>
                    </a:lnTo>
                    <a:lnTo>
                      <a:pt x="6096" y="6001"/>
                    </a:lnTo>
                    <a:lnTo>
                      <a:pt x="8763" y="6001"/>
                    </a:lnTo>
                    <a:cubicBezTo>
                      <a:pt x="13621" y="6001"/>
                      <a:pt x="13716" y="10954"/>
                      <a:pt x="13716" y="11144"/>
                    </a:cubicBezTo>
                    <a:close/>
                  </a:path>
                </a:pathLst>
              </a:custGeom>
              <a:grpFill/>
              <a:ln w="9525" cap="flat">
                <a:noFill/>
                <a:prstDash val="solid"/>
                <a:miter/>
              </a:ln>
            </p:spPr>
            <p:txBody>
              <a:bodyPr rtlCol="0" anchor="ctr"/>
              <a:lstStyle/>
              <a:p>
                <a:endParaRPr lang="en-GB"/>
              </a:p>
            </p:txBody>
          </p:sp>
        </p:grpSp>
      </p:grpSp>
      <p:sp>
        <p:nvSpPr>
          <p:cNvPr id="2" name="Text Placeholder 12">
            <a:extLst>
              <a:ext uri="{FF2B5EF4-FFF2-40B4-BE49-F238E27FC236}">
                <a16:creationId xmlns:a16="http://schemas.microsoft.com/office/drawing/2014/main" id="{9C8A2B34-987F-56DC-DB83-85C8D55765B6}"/>
              </a:ext>
            </a:extLst>
          </p:cNvPr>
          <p:cNvSpPr>
            <a:spLocks noGrp="1"/>
          </p:cNvSpPr>
          <p:nvPr>
            <p:ph type="body" sz="quarter" idx="11" hasCustomPrompt="1"/>
          </p:nvPr>
        </p:nvSpPr>
        <p:spPr>
          <a:xfrm>
            <a:off x="576263" y="1792639"/>
            <a:ext cx="3654425" cy="3265946"/>
          </a:xfrm>
        </p:spPr>
        <p:txBody>
          <a:bodyPr wrap="square" anchor="ctr" anchorCtr="0">
            <a:noAutofit/>
          </a:bodyPr>
          <a:lstStyle>
            <a:lvl1pPr marL="0" marR="0" indent="0" algn="l" defTabSz="914400" rtl="0" eaLnBrk="1" fontAlgn="auto" latinLnBrk="0" hangingPunct="1">
              <a:lnSpc>
                <a:spcPct val="90000"/>
              </a:lnSpc>
              <a:spcBef>
                <a:spcPts val="0"/>
              </a:spcBef>
              <a:spcAft>
                <a:spcPts val="1800"/>
              </a:spcAft>
              <a:buClrTx/>
              <a:buSzTx/>
              <a:buFont typeface="Arial" panose="020B0604020202020204" pitchFamily="34" charset="0"/>
              <a:buNone/>
              <a:tabLst/>
              <a:defRPr sz="4000">
                <a:solidFill>
                  <a:schemeClr val="bg1"/>
                </a:solidFill>
              </a:defRPr>
            </a:lvl1pPr>
            <a:lvl2pPr marL="0" marR="0" indent="0" algn="l" defTabSz="914400" rtl="0" eaLnBrk="1" fontAlgn="auto" latinLnBrk="0" hangingPunct="1">
              <a:lnSpc>
                <a:spcPct val="105000"/>
              </a:lnSpc>
              <a:spcBef>
                <a:spcPts val="0"/>
              </a:spcBef>
              <a:spcAft>
                <a:spcPts val="600"/>
              </a:spcAft>
              <a:buClrTx/>
              <a:buSzTx/>
              <a:buFont typeface="Arial" panose="020B0604020202020204" pitchFamily="34" charset="0"/>
              <a:buNone/>
              <a:tabLst/>
              <a:defRPr sz="2400">
                <a:solidFill>
                  <a:schemeClr val="bg1"/>
                </a:solidFill>
              </a:defRPr>
            </a:lvl2pPr>
          </a:lstStyle>
          <a:p>
            <a:pPr marL="0" marR="0" lvl="0" indent="0" algn="l" defTabSz="914400" rtl="0" eaLnBrk="1" fontAlgn="auto" latinLnBrk="0" hangingPunct="1">
              <a:lnSpc>
                <a:spcPct val="90000"/>
              </a:lnSpc>
              <a:spcBef>
                <a:spcPts val="0"/>
              </a:spcBef>
              <a:spcAft>
                <a:spcPts val="1800"/>
              </a:spcAft>
              <a:buClrTx/>
              <a:buSzTx/>
              <a:buFont typeface="Arial" panose="020B0604020202020204" pitchFamily="34" charset="0"/>
              <a:buNone/>
              <a:tabLst/>
              <a:defRPr/>
            </a:pPr>
            <a:r>
              <a:rPr kumimoji="0" lang="en-GB" sz="40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Title preset in Arial 40pt </a:t>
            </a:r>
            <a:r>
              <a:rPr kumimoji="0" lang="en-GB" sz="40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bold for emphasis</a:t>
            </a:r>
          </a:p>
          <a:p>
            <a:pPr marL="0" marR="0" lvl="1" indent="0" algn="l" defTabSz="914400" rtl="0" eaLnBrk="1" fontAlgn="auto" latinLnBrk="0" hangingPunct="1">
              <a:lnSpc>
                <a:spcPct val="105000"/>
              </a:lnSpc>
              <a:spcBef>
                <a:spcPts val="0"/>
              </a:spcBef>
              <a:spcAft>
                <a:spcPts val="600"/>
              </a:spcAft>
              <a:buClrTx/>
              <a:buSzTx/>
              <a:buFont typeface="Arial" panose="020B0604020202020204" pitchFamily="34" charset="0"/>
              <a:buNone/>
              <a:tabLst/>
              <a:defRPr/>
            </a:pPr>
            <a:r>
              <a:rPr kumimoji="0" lang="en-GB" sz="24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Divider subtitle Arial 24pt</a:t>
            </a:r>
            <a:endParaRPr lang="en-US" dirty="0"/>
          </a:p>
        </p:txBody>
      </p:sp>
    </p:spTree>
    <p:extLst>
      <p:ext uri="{BB962C8B-B14F-4D97-AF65-F5344CB8AC3E}">
        <p14:creationId xmlns:p14="http://schemas.microsoft.com/office/powerpoint/2010/main" val="1344618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9" pos="363">
          <p15:clr>
            <a:srgbClr val="000000"/>
          </p15:clr>
        </p15:guide>
        <p15:guide id="10" orient="horz" pos="363">
          <p15:clr>
            <a:srgbClr val="000000"/>
          </p15:clr>
        </p15:guide>
        <p15:guide id="11" pos="7316">
          <p15:clr>
            <a:srgbClr val="000000"/>
          </p15:clr>
        </p15:guide>
        <p15:guide id="12" orient="horz" pos="3956">
          <p15:clr>
            <a:srgbClr val="00000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re-Defined Divider 5">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56EC826-5F48-F021-0A5F-29270EA5CE0C}"/>
              </a:ext>
              <a:ext uri="{C183D7F6-B498-43B3-948B-1728B52AA6E4}">
                <adec:decorative xmlns:adec="http://schemas.microsoft.com/office/drawing/2017/decorative" val="1"/>
              </a:ext>
            </a:extLst>
          </p:cNvPr>
          <p:cNvPicPr>
            <a:picLocks noChangeAspect="1"/>
          </p:cNvPicPr>
          <p:nvPr/>
        </p:nvPicPr>
        <p:blipFill>
          <a:blip r:embed="rId2"/>
          <a:srcRect/>
          <a:stretch/>
        </p:blipFill>
        <p:spPr>
          <a:xfrm flipH="1" flipV="1">
            <a:off x="0" y="0"/>
            <a:ext cx="12192000" cy="6858001"/>
          </a:xfrm>
          <a:prstGeom prst="rect">
            <a:avLst/>
          </a:prstGeom>
          <a:ln>
            <a:noFill/>
          </a:ln>
        </p:spPr>
      </p:pic>
      <p:sp>
        <p:nvSpPr>
          <p:cNvPr id="19" name="Rectangle: Rounded Corners 18">
            <a:extLst>
              <a:ext uri="{FF2B5EF4-FFF2-40B4-BE49-F238E27FC236}">
                <a16:creationId xmlns:a16="http://schemas.microsoft.com/office/drawing/2014/main" id="{2D0F3FC6-545A-BFD6-668B-26644B348A60}"/>
              </a:ext>
              <a:ext uri="{C183D7F6-B498-43B3-948B-1728B52AA6E4}">
                <adec:decorative xmlns:adec="http://schemas.microsoft.com/office/drawing/2017/decorative" val="1"/>
              </a:ext>
            </a:extLst>
          </p:cNvPr>
          <p:cNvSpPr/>
          <p:nvPr/>
        </p:nvSpPr>
        <p:spPr>
          <a:xfrm rot="5400000">
            <a:off x="6262686" y="928687"/>
            <a:ext cx="6858001" cy="5000626"/>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7" name="Graphic 28">
            <a:extLst>
              <a:ext uri="{FF2B5EF4-FFF2-40B4-BE49-F238E27FC236}">
                <a16:creationId xmlns:a16="http://schemas.microsoft.com/office/drawing/2014/main" id="{FA4A1C78-0315-E5F7-CED5-2026DE0FCD4C}"/>
              </a:ext>
              <a:ext uri="{C183D7F6-B498-43B3-948B-1728B52AA6E4}">
                <adec:decorative xmlns:adec="http://schemas.microsoft.com/office/drawing/2017/decorative" val="1"/>
              </a:ext>
            </a:extLst>
          </p:cNvPr>
          <p:cNvGrpSpPr/>
          <p:nvPr userDrawn="1"/>
        </p:nvGrpSpPr>
        <p:grpSpPr>
          <a:xfrm>
            <a:off x="11313319" y="5984002"/>
            <a:ext cx="456406" cy="585074"/>
            <a:chOff x="5746051" y="2969418"/>
            <a:chExt cx="716470" cy="918019"/>
          </a:xfrm>
          <a:solidFill>
            <a:schemeClr val="bg1"/>
          </a:solidFill>
        </p:grpSpPr>
        <p:grpSp>
          <p:nvGrpSpPr>
            <p:cNvPr id="8" name="Graphic 28">
              <a:extLst>
                <a:ext uri="{FF2B5EF4-FFF2-40B4-BE49-F238E27FC236}">
                  <a16:creationId xmlns:a16="http://schemas.microsoft.com/office/drawing/2014/main" id="{FA2D13AC-37B9-719A-A935-2DA636A4B94A}"/>
                </a:ext>
              </a:extLst>
            </p:cNvPr>
            <p:cNvGrpSpPr/>
            <p:nvPr/>
          </p:nvGrpSpPr>
          <p:grpSpPr>
            <a:xfrm>
              <a:off x="5746051" y="2969418"/>
              <a:ext cx="701897" cy="918019"/>
              <a:chOff x="5746051" y="2969418"/>
              <a:chExt cx="701897" cy="918019"/>
            </a:xfrm>
            <a:grpFill/>
          </p:grpSpPr>
          <p:sp>
            <p:nvSpPr>
              <p:cNvPr id="12" name="Freeform: Shape 11">
                <a:extLst>
                  <a:ext uri="{FF2B5EF4-FFF2-40B4-BE49-F238E27FC236}">
                    <a16:creationId xmlns:a16="http://schemas.microsoft.com/office/drawing/2014/main" id="{5FDD30BE-FC8E-C472-7FF3-54FE99292AFD}"/>
                  </a:ext>
                </a:extLst>
              </p:cNvPr>
              <p:cNvSpPr/>
              <p:nvPr/>
            </p:nvSpPr>
            <p:spPr>
              <a:xfrm>
                <a:off x="6035134" y="2969418"/>
                <a:ext cx="216027" cy="216027"/>
              </a:xfrm>
              <a:custGeom>
                <a:avLst/>
                <a:gdLst>
                  <a:gd name="connsiteX0" fmla="*/ 160020 w 216027"/>
                  <a:gd name="connsiteY0" fmla="*/ 216027 h 216027"/>
                  <a:gd name="connsiteX1" fmla="*/ 56007 w 216027"/>
                  <a:gd name="connsiteY1" fmla="*/ 216027 h 216027"/>
                  <a:gd name="connsiteX2" fmla="*/ 0 w 216027"/>
                  <a:gd name="connsiteY2" fmla="*/ 160020 h 216027"/>
                  <a:gd name="connsiteX3" fmla="*/ 0 w 216027"/>
                  <a:gd name="connsiteY3" fmla="*/ 56007 h 216027"/>
                  <a:gd name="connsiteX4" fmla="*/ 56007 w 216027"/>
                  <a:gd name="connsiteY4" fmla="*/ 0 h 216027"/>
                  <a:gd name="connsiteX5" fmla="*/ 160020 w 216027"/>
                  <a:gd name="connsiteY5" fmla="*/ 0 h 216027"/>
                  <a:gd name="connsiteX6" fmla="*/ 216027 w 216027"/>
                  <a:gd name="connsiteY6" fmla="*/ 56007 h 216027"/>
                  <a:gd name="connsiteX7" fmla="*/ 216027 w 216027"/>
                  <a:gd name="connsiteY7" fmla="*/ 160020 h 216027"/>
                  <a:gd name="connsiteX8" fmla="*/ 160020 w 216027"/>
                  <a:gd name="connsiteY8" fmla="*/ 216027 h 216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027" h="216027">
                    <a:moveTo>
                      <a:pt x="160020" y="216027"/>
                    </a:moveTo>
                    <a:lnTo>
                      <a:pt x="56007" y="216027"/>
                    </a:lnTo>
                    <a:cubicBezTo>
                      <a:pt x="25051" y="216027"/>
                      <a:pt x="0" y="190976"/>
                      <a:pt x="0" y="160020"/>
                    </a:cubicBezTo>
                    <a:lnTo>
                      <a:pt x="0" y="56007"/>
                    </a:lnTo>
                    <a:cubicBezTo>
                      <a:pt x="0" y="25146"/>
                      <a:pt x="25051" y="0"/>
                      <a:pt x="56007" y="0"/>
                    </a:cubicBezTo>
                    <a:lnTo>
                      <a:pt x="160020" y="0"/>
                    </a:lnTo>
                    <a:cubicBezTo>
                      <a:pt x="190976" y="0"/>
                      <a:pt x="216027" y="25051"/>
                      <a:pt x="216027" y="56007"/>
                    </a:cubicBezTo>
                    <a:lnTo>
                      <a:pt x="216027" y="160020"/>
                    </a:lnTo>
                    <a:cubicBezTo>
                      <a:pt x="216027" y="190976"/>
                      <a:pt x="190976" y="216027"/>
                      <a:pt x="160020" y="216027"/>
                    </a:cubicBezTo>
                  </a:path>
                </a:pathLst>
              </a:custGeom>
              <a:grpFill/>
              <a:ln w="9525"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8718A34F-A6B7-C9D7-67EF-F731E105BB9C}"/>
                  </a:ext>
                </a:extLst>
              </p:cNvPr>
              <p:cNvSpPr/>
              <p:nvPr/>
            </p:nvSpPr>
            <p:spPr>
              <a:xfrm>
                <a:off x="5746051" y="3175730"/>
                <a:ext cx="242982" cy="242982"/>
              </a:xfrm>
              <a:custGeom>
                <a:avLst/>
                <a:gdLst>
                  <a:gd name="connsiteX0" fmla="*/ 180023 w 242982"/>
                  <a:gd name="connsiteY0" fmla="*/ 242983 h 242982"/>
                  <a:gd name="connsiteX1" fmla="*/ 62960 w 242982"/>
                  <a:gd name="connsiteY1" fmla="*/ 242983 h 242982"/>
                  <a:gd name="connsiteX2" fmla="*/ 0 w 242982"/>
                  <a:gd name="connsiteY2" fmla="*/ 180023 h 242982"/>
                  <a:gd name="connsiteX3" fmla="*/ 0 w 242982"/>
                  <a:gd name="connsiteY3" fmla="*/ 62960 h 242982"/>
                  <a:gd name="connsiteX4" fmla="*/ 62960 w 242982"/>
                  <a:gd name="connsiteY4" fmla="*/ 0 h 242982"/>
                  <a:gd name="connsiteX5" fmla="*/ 180023 w 242982"/>
                  <a:gd name="connsiteY5" fmla="*/ 0 h 242982"/>
                  <a:gd name="connsiteX6" fmla="*/ 242983 w 242982"/>
                  <a:gd name="connsiteY6" fmla="*/ 62960 h 242982"/>
                  <a:gd name="connsiteX7" fmla="*/ 242983 w 242982"/>
                  <a:gd name="connsiteY7" fmla="*/ 180023 h 242982"/>
                  <a:gd name="connsiteX8" fmla="*/ 180023 w 242982"/>
                  <a:gd name="connsiteY8" fmla="*/ 242983 h 242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82" h="242982">
                    <a:moveTo>
                      <a:pt x="180023" y="242983"/>
                    </a:moveTo>
                    <a:lnTo>
                      <a:pt x="62960" y="242983"/>
                    </a:lnTo>
                    <a:cubicBezTo>
                      <a:pt x="28194" y="242983"/>
                      <a:pt x="0" y="214884"/>
                      <a:pt x="0" y="180023"/>
                    </a:cubicBezTo>
                    <a:lnTo>
                      <a:pt x="0" y="62960"/>
                    </a:lnTo>
                    <a:cubicBezTo>
                      <a:pt x="0" y="28194"/>
                      <a:pt x="28194" y="0"/>
                      <a:pt x="62960" y="0"/>
                    </a:cubicBezTo>
                    <a:lnTo>
                      <a:pt x="180023" y="0"/>
                    </a:lnTo>
                    <a:cubicBezTo>
                      <a:pt x="214789" y="0"/>
                      <a:pt x="242983" y="28194"/>
                      <a:pt x="242983" y="62960"/>
                    </a:cubicBezTo>
                    <a:lnTo>
                      <a:pt x="242983" y="180023"/>
                    </a:lnTo>
                    <a:cubicBezTo>
                      <a:pt x="242983" y="214884"/>
                      <a:pt x="214789" y="242983"/>
                      <a:pt x="180023" y="242983"/>
                    </a:cubicBezTo>
                  </a:path>
                </a:pathLst>
              </a:custGeom>
              <a:grpFill/>
              <a:ln w="9525"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1AD769A8-C602-8445-DB9D-205241868F26}"/>
                  </a:ext>
                </a:extLst>
              </p:cNvPr>
              <p:cNvSpPr/>
              <p:nvPr/>
            </p:nvSpPr>
            <p:spPr>
              <a:xfrm>
                <a:off x="5805010" y="3513105"/>
                <a:ext cx="148399" cy="148494"/>
              </a:xfrm>
              <a:custGeom>
                <a:avLst/>
                <a:gdLst>
                  <a:gd name="connsiteX0" fmla="*/ 109918 w 148399"/>
                  <a:gd name="connsiteY0" fmla="*/ 148495 h 148494"/>
                  <a:gd name="connsiteX1" fmla="*/ 38481 w 148399"/>
                  <a:gd name="connsiteY1" fmla="*/ 148495 h 148494"/>
                  <a:gd name="connsiteX2" fmla="*/ 0 w 148399"/>
                  <a:gd name="connsiteY2" fmla="*/ 110014 h 148494"/>
                  <a:gd name="connsiteX3" fmla="*/ 0 w 148399"/>
                  <a:gd name="connsiteY3" fmla="*/ 38576 h 148494"/>
                  <a:gd name="connsiteX4" fmla="*/ 38481 w 148399"/>
                  <a:gd name="connsiteY4" fmla="*/ 0 h 148494"/>
                  <a:gd name="connsiteX5" fmla="*/ 109918 w 148399"/>
                  <a:gd name="connsiteY5" fmla="*/ 0 h 148494"/>
                  <a:gd name="connsiteX6" fmla="*/ 148399 w 148399"/>
                  <a:gd name="connsiteY6" fmla="*/ 38576 h 148494"/>
                  <a:gd name="connsiteX7" fmla="*/ 148399 w 148399"/>
                  <a:gd name="connsiteY7" fmla="*/ 110014 h 148494"/>
                  <a:gd name="connsiteX8" fmla="*/ 109918 w 148399"/>
                  <a:gd name="connsiteY8" fmla="*/ 148495 h 148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399" h="148494">
                    <a:moveTo>
                      <a:pt x="109918" y="148495"/>
                    </a:moveTo>
                    <a:lnTo>
                      <a:pt x="38481" y="148495"/>
                    </a:lnTo>
                    <a:cubicBezTo>
                      <a:pt x="17240" y="148495"/>
                      <a:pt x="0" y="131254"/>
                      <a:pt x="0" y="110014"/>
                    </a:cubicBezTo>
                    <a:lnTo>
                      <a:pt x="0" y="38576"/>
                    </a:lnTo>
                    <a:cubicBezTo>
                      <a:pt x="0" y="17240"/>
                      <a:pt x="17240" y="0"/>
                      <a:pt x="38481" y="0"/>
                    </a:cubicBezTo>
                    <a:lnTo>
                      <a:pt x="109918" y="0"/>
                    </a:lnTo>
                    <a:cubicBezTo>
                      <a:pt x="131159" y="0"/>
                      <a:pt x="148399" y="17240"/>
                      <a:pt x="148399" y="38576"/>
                    </a:cubicBezTo>
                    <a:lnTo>
                      <a:pt x="148399" y="110014"/>
                    </a:lnTo>
                    <a:cubicBezTo>
                      <a:pt x="148399" y="131350"/>
                      <a:pt x="131159" y="148495"/>
                      <a:pt x="109918" y="148495"/>
                    </a:cubicBezTo>
                  </a:path>
                </a:pathLst>
              </a:custGeom>
              <a:grpFill/>
              <a:ln w="9525"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A3EC4D89-D6E7-A59B-1423-23A15A426431}"/>
                  </a:ext>
                </a:extLst>
              </p:cNvPr>
              <p:cNvSpPr/>
              <p:nvPr/>
            </p:nvSpPr>
            <p:spPr>
              <a:xfrm>
                <a:off x="5976841" y="3711987"/>
                <a:ext cx="175545" cy="175450"/>
              </a:xfrm>
              <a:custGeom>
                <a:avLst/>
                <a:gdLst>
                  <a:gd name="connsiteX0" fmla="*/ 130016 w 175545"/>
                  <a:gd name="connsiteY0" fmla="*/ 175450 h 175450"/>
                  <a:gd name="connsiteX1" fmla="*/ 45529 w 175545"/>
                  <a:gd name="connsiteY1" fmla="*/ 175450 h 175450"/>
                  <a:gd name="connsiteX2" fmla="*/ 0 w 175545"/>
                  <a:gd name="connsiteY2" fmla="*/ 130016 h 175450"/>
                  <a:gd name="connsiteX3" fmla="*/ 0 w 175545"/>
                  <a:gd name="connsiteY3" fmla="*/ 45529 h 175450"/>
                  <a:gd name="connsiteX4" fmla="*/ 45529 w 175545"/>
                  <a:gd name="connsiteY4" fmla="*/ 0 h 175450"/>
                  <a:gd name="connsiteX5" fmla="*/ 130016 w 175545"/>
                  <a:gd name="connsiteY5" fmla="*/ 0 h 175450"/>
                  <a:gd name="connsiteX6" fmla="*/ 175546 w 175545"/>
                  <a:gd name="connsiteY6" fmla="*/ 45529 h 175450"/>
                  <a:gd name="connsiteX7" fmla="*/ 175546 w 175545"/>
                  <a:gd name="connsiteY7" fmla="*/ 130016 h 175450"/>
                  <a:gd name="connsiteX8" fmla="*/ 130016 w 175545"/>
                  <a:gd name="connsiteY8" fmla="*/ 175450 h 175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545" h="175450">
                    <a:moveTo>
                      <a:pt x="130016" y="175450"/>
                    </a:moveTo>
                    <a:lnTo>
                      <a:pt x="45529" y="175450"/>
                    </a:lnTo>
                    <a:cubicBezTo>
                      <a:pt x="20383" y="175450"/>
                      <a:pt x="0" y="155162"/>
                      <a:pt x="0" y="130016"/>
                    </a:cubicBezTo>
                    <a:lnTo>
                      <a:pt x="0" y="45529"/>
                    </a:lnTo>
                    <a:cubicBezTo>
                      <a:pt x="0" y="20383"/>
                      <a:pt x="20383" y="0"/>
                      <a:pt x="45529" y="0"/>
                    </a:cubicBezTo>
                    <a:lnTo>
                      <a:pt x="130016" y="0"/>
                    </a:lnTo>
                    <a:cubicBezTo>
                      <a:pt x="155162" y="0"/>
                      <a:pt x="175546" y="20288"/>
                      <a:pt x="175546" y="45529"/>
                    </a:cubicBezTo>
                    <a:lnTo>
                      <a:pt x="175546" y="130016"/>
                    </a:lnTo>
                    <a:cubicBezTo>
                      <a:pt x="175546" y="155162"/>
                      <a:pt x="155162" y="175450"/>
                      <a:pt x="130016" y="175450"/>
                    </a:cubicBezTo>
                  </a:path>
                </a:pathLst>
              </a:custGeom>
              <a:grpFill/>
              <a:ln w="9525"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520BECE0-8EFD-3052-D99E-5B732C330546}"/>
                  </a:ext>
                </a:extLst>
              </p:cNvPr>
              <p:cNvSpPr/>
              <p:nvPr/>
            </p:nvSpPr>
            <p:spPr>
              <a:xfrm>
                <a:off x="6326409" y="3106578"/>
                <a:ext cx="121538" cy="121443"/>
              </a:xfrm>
              <a:custGeom>
                <a:avLst/>
                <a:gdLst>
                  <a:gd name="connsiteX0" fmla="*/ 90106 w 121538"/>
                  <a:gd name="connsiteY0" fmla="*/ 121444 h 121443"/>
                  <a:gd name="connsiteX1" fmla="*/ 31528 w 121538"/>
                  <a:gd name="connsiteY1" fmla="*/ 121444 h 121443"/>
                  <a:gd name="connsiteX2" fmla="*/ 0 w 121538"/>
                  <a:gd name="connsiteY2" fmla="*/ 90011 h 121443"/>
                  <a:gd name="connsiteX3" fmla="*/ 0 w 121538"/>
                  <a:gd name="connsiteY3" fmla="*/ 31528 h 121443"/>
                  <a:gd name="connsiteX4" fmla="*/ 31528 w 121538"/>
                  <a:gd name="connsiteY4" fmla="*/ 0 h 121443"/>
                  <a:gd name="connsiteX5" fmla="*/ 90106 w 121538"/>
                  <a:gd name="connsiteY5" fmla="*/ 0 h 121443"/>
                  <a:gd name="connsiteX6" fmla="*/ 121539 w 121538"/>
                  <a:gd name="connsiteY6" fmla="*/ 31528 h 121443"/>
                  <a:gd name="connsiteX7" fmla="*/ 121539 w 121538"/>
                  <a:gd name="connsiteY7" fmla="*/ 90011 h 121443"/>
                  <a:gd name="connsiteX8" fmla="*/ 90106 w 121538"/>
                  <a:gd name="connsiteY8" fmla="*/ 121444 h 121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538" h="121443">
                    <a:moveTo>
                      <a:pt x="90106" y="121444"/>
                    </a:moveTo>
                    <a:lnTo>
                      <a:pt x="31528" y="121444"/>
                    </a:lnTo>
                    <a:cubicBezTo>
                      <a:pt x="14097" y="121444"/>
                      <a:pt x="0" y="107347"/>
                      <a:pt x="0" y="90011"/>
                    </a:cubicBezTo>
                    <a:lnTo>
                      <a:pt x="0" y="31528"/>
                    </a:lnTo>
                    <a:cubicBezTo>
                      <a:pt x="0" y="14097"/>
                      <a:pt x="14097" y="0"/>
                      <a:pt x="31528" y="0"/>
                    </a:cubicBezTo>
                    <a:lnTo>
                      <a:pt x="90106" y="0"/>
                    </a:lnTo>
                    <a:cubicBezTo>
                      <a:pt x="107537" y="0"/>
                      <a:pt x="121539" y="14097"/>
                      <a:pt x="121539" y="31528"/>
                    </a:cubicBezTo>
                    <a:lnTo>
                      <a:pt x="121539" y="90011"/>
                    </a:lnTo>
                    <a:cubicBezTo>
                      <a:pt x="121539" y="107347"/>
                      <a:pt x="107442" y="121444"/>
                      <a:pt x="90106" y="121444"/>
                    </a:cubicBezTo>
                  </a:path>
                </a:pathLst>
              </a:custGeom>
              <a:grpFill/>
              <a:ln w="9525"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92F26288-7F0B-57AE-82F4-B49451E7BDF6}"/>
                  </a:ext>
                </a:extLst>
              </p:cNvPr>
              <p:cNvSpPr/>
              <p:nvPr/>
            </p:nvSpPr>
            <p:spPr>
              <a:xfrm>
                <a:off x="6063233" y="3305556"/>
                <a:ext cx="336708" cy="336613"/>
              </a:xfrm>
              <a:custGeom>
                <a:avLst/>
                <a:gdLst>
                  <a:gd name="connsiteX0" fmla="*/ 336614 w 336708"/>
                  <a:gd name="connsiteY0" fmla="*/ 158496 h 336613"/>
                  <a:gd name="connsiteX1" fmla="*/ 168973 w 336708"/>
                  <a:gd name="connsiteY1" fmla="*/ 0 h 336613"/>
                  <a:gd name="connsiteX2" fmla="*/ 0 w 336708"/>
                  <a:gd name="connsiteY2" fmla="*/ 167640 h 336613"/>
                  <a:gd name="connsiteX3" fmla="*/ 168973 w 336708"/>
                  <a:gd name="connsiteY3" fmla="*/ 336613 h 336613"/>
                  <a:gd name="connsiteX4" fmla="*/ 285750 w 336708"/>
                  <a:gd name="connsiteY4" fmla="*/ 288988 h 336613"/>
                  <a:gd name="connsiteX5" fmla="*/ 295561 w 336708"/>
                  <a:gd name="connsiteY5" fmla="*/ 268129 h 336613"/>
                  <a:gd name="connsiteX6" fmla="*/ 267462 w 336708"/>
                  <a:gd name="connsiteY6" fmla="*/ 240125 h 336613"/>
                  <a:gd name="connsiteX7" fmla="*/ 245269 w 336708"/>
                  <a:gd name="connsiteY7" fmla="*/ 251174 h 336613"/>
                  <a:gd name="connsiteX8" fmla="*/ 168973 w 336708"/>
                  <a:gd name="connsiteY8" fmla="*/ 280511 h 336613"/>
                  <a:gd name="connsiteX9" fmla="*/ 57436 w 336708"/>
                  <a:gd name="connsiteY9" fmla="*/ 188595 h 336613"/>
                  <a:gd name="connsiteX10" fmla="*/ 309277 w 336708"/>
                  <a:gd name="connsiteY10" fmla="*/ 188595 h 336613"/>
                  <a:gd name="connsiteX11" fmla="*/ 309848 w 336708"/>
                  <a:gd name="connsiteY11" fmla="*/ 188595 h 336613"/>
                  <a:gd name="connsiteX12" fmla="*/ 310610 w 336708"/>
                  <a:gd name="connsiteY12" fmla="*/ 188595 h 336613"/>
                  <a:gd name="connsiteX13" fmla="*/ 312039 w 336708"/>
                  <a:gd name="connsiteY13" fmla="*/ 188309 h 336613"/>
                  <a:gd name="connsiteX14" fmla="*/ 314897 w 336708"/>
                  <a:gd name="connsiteY14" fmla="*/ 187738 h 336613"/>
                  <a:gd name="connsiteX15" fmla="*/ 336709 w 336708"/>
                  <a:gd name="connsiteY15" fmla="*/ 158591 h 336613"/>
                  <a:gd name="connsiteX16" fmla="*/ 168973 w 336708"/>
                  <a:gd name="connsiteY16" fmla="*/ 55435 h 336613"/>
                  <a:gd name="connsiteX17" fmla="*/ 275939 w 336708"/>
                  <a:gd name="connsiteY17" fmla="*/ 133160 h 336613"/>
                  <a:gd name="connsiteX18" fmla="*/ 61341 w 336708"/>
                  <a:gd name="connsiteY18" fmla="*/ 133160 h 336613"/>
                  <a:gd name="connsiteX19" fmla="*/ 168973 w 336708"/>
                  <a:gd name="connsiteY19" fmla="*/ 55435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6708" h="336613">
                    <a:moveTo>
                      <a:pt x="336614" y="158496"/>
                    </a:moveTo>
                    <a:cubicBezTo>
                      <a:pt x="335280" y="73057"/>
                      <a:pt x="258985" y="0"/>
                      <a:pt x="168973" y="0"/>
                    </a:cubicBezTo>
                    <a:cubicBezTo>
                      <a:pt x="78962" y="0"/>
                      <a:pt x="0" y="75057"/>
                      <a:pt x="0" y="167640"/>
                    </a:cubicBezTo>
                    <a:cubicBezTo>
                      <a:pt x="0" y="260223"/>
                      <a:pt x="74962" y="336613"/>
                      <a:pt x="168973" y="336613"/>
                    </a:cubicBezTo>
                    <a:cubicBezTo>
                      <a:pt x="214027" y="336613"/>
                      <a:pt x="255746" y="318992"/>
                      <a:pt x="285750" y="288988"/>
                    </a:cubicBezTo>
                    <a:cubicBezTo>
                      <a:pt x="291656" y="283750"/>
                      <a:pt x="295561" y="275939"/>
                      <a:pt x="295561" y="268129"/>
                    </a:cubicBezTo>
                    <a:cubicBezTo>
                      <a:pt x="295561" y="253175"/>
                      <a:pt x="282512" y="240125"/>
                      <a:pt x="267462" y="240125"/>
                    </a:cubicBezTo>
                    <a:cubicBezTo>
                      <a:pt x="258985" y="240125"/>
                      <a:pt x="251174" y="245364"/>
                      <a:pt x="245269" y="251174"/>
                    </a:cubicBezTo>
                    <a:cubicBezTo>
                      <a:pt x="226314" y="271367"/>
                      <a:pt x="198310" y="280511"/>
                      <a:pt x="168973" y="280511"/>
                    </a:cubicBezTo>
                    <a:cubicBezTo>
                      <a:pt x="112871" y="280511"/>
                      <a:pt x="67246" y="242030"/>
                      <a:pt x="57436" y="188595"/>
                    </a:cubicBezTo>
                    <a:lnTo>
                      <a:pt x="309277" y="188595"/>
                    </a:lnTo>
                    <a:cubicBezTo>
                      <a:pt x="309277" y="188595"/>
                      <a:pt x="309658" y="188595"/>
                      <a:pt x="309848" y="188595"/>
                    </a:cubicBezTo>
                    <a:lnTo>
                      <a:pt x="310610" y="188595"/>
                    </a:lnTo>
                    <a:cubicBezTo>
                      <a:pt x="310610" y="188595"/>
                      <a:pt x="311563" y="188404"/>
                      <a:pt x="312039" y="188309"/>
                    </a:cubicBezTo>
                    <a:cubicBezTo>
                      <a:pt x="312991" y="188214"/>
                      <a:pt x="313944" y="188023"/>
                      <a:pt x="314897" y="187738"/>
                    </a:cubicBezTo>
                    <a:cubicBezTo>
                      <a:pt x="326803" y="184499"/>
                      <a:pt x="336709" y="173165"/>
                      <a:pt x="336709" y="158591"/>
                    </a:cubicBezTo>
                    <a:close/>
                    <a:moveTo>
                      <a:pt x="168973" y="55435"/>
                    </a:moveTo>
                    <a:cubicBezTo>
                      <a:pt x="219551" y="55435"/>
                      <a:pt x="261556" y="87916"/>
                      <a:pt x="275939" y="133160"/>
                    </a:cubicBezTo>
                    <a:lnTo>
                      <a:pt x="61341" y="133160"/>
                    </a:lnTo>
                    <a:cubicBezTo>
                      <a:pt x="75724" y="87916"/>
                      <a:pt x="117729" y="55435"/>
                      <a:pt x="168973" y="55435"/>
                    </a:cubicBezTo>
                    <a:close/>
                  </a:path>
                </a:pathLst>
              </a:custGeom>
              <a:grpFill/>
              <a:ln w="9525" cap="flat">
                <a:noFill/>
                <a:prstDash val="solid"/>
                <a:miter/>
              </a:ln>
            </p:spPr>
            <p:txBody>
              <a:bodyPr rtlCol="0" anchor="ctr"/>
              <a:lstStyle/>
              <a:p>
                <a:endParaRPr lang="en-GB"/>
              </a:p>
            </p:txBody>
          </p:sp>
        </p:grpSp>
        <p:grpSp>
          <p:nvGrpSpPr>
            <p:cNvPr id="9" name="Graphic 28">
              <a:extLst>
                <a:ext uri="{FF2B5EF4-FFF2-40B4-BE49-F238E27FC236}">
                  <a16:creationId xmlns:a16="http://schemas.microsoft.com/office/drawing/2014/main" id="{F4FBECB4-34C2-3D77-6658-1B7B9A1B6DBC}"/>
                </a:ext>
              </a:extLst>
            </p:cNvPr>
            <p:cNvGrpSpPr/>
            <p:nvPr/>
          </p:nvGrpSpPr>
          <p:grpSpPr>
            <a:xfrm>
              <a:off x="6399751" y="3580923"/>
              <a:ext cx="62769" cy="60769"/>
              <a:chOff x="6399751" y="3580923"/>
              <a:chExt cx="62769" cy="60769"/>
            </a:xfrm>
            <a:grpFill/>
          </p:grpSpPr>
          <p:sp>
            <p:nvSpPr>
              <p:cNvPr id="10" name="Freeform: Shape 9">
                <a:extLst>
                  <a:ext uri="{FF2B5EF4-FFF2-40B4-BE49-F238E27FC236}">
                    <a16:creationId xmlns:a16="http://schemas.microsoft.com/office/drawing/2014/main" id="{A3F4A617-B3D2-12EF-6359-896E39930D7A}"/>
                  </a:ext>
                </a:extLst>
              </p:cNvPr>
              <p:cNvSpPr/>
              <p:nvPr/>
            </p:nvSpPr>
            <p:spPr>
              <a:xfrm>
                <a:off x="6399751" y="3580923"/>
                <a:ext cx="62769" cy="60769"/>
              </a:xfrm>
              <a:custGeom>
                <a:avLst/>
                <a:gdLst>
                  <a:gd name="connsiteX0" fmla="*/ 31337 w 62769"/>
                  <a:gd name="connsiteY0" fmla="*/ 0 h 60769"/>
                  <a:gd name="connsiteX1" fmla="*/ 0 w 62769"/>
                  <a:gd name="connsiteY1" fmla="*/ 30385 h 60769"/>
                  <a:gd name="connsiteX2" fmla="*/ 31337 w 62769"/>
                  <a:gd name="connsiteY2" fmla="*/ 60770 h 60769"/>
                  <a:gd name="connsiteX3" fmla="*/ 62770 w 62769"/>
                  <a:gd name="connsiteY3" fmla="*/ 30385 h 60769"/>
                  <a:gd name="connsiteX4" fmla="*/ 31337 w 62769"/>
                  <a:gd name="connsiteY4" fmla="*/ 0 h 60769"/>
                  <a:gd name="connsiteX5" fmla="*/ 57245 w 62769"/>
                  <a:gd name="connsiteY5" fmla="*/ 30290 h 60769"/>
                  <a:gd name="connsiteX6" fmla="*/ 31337 w 62769"/>
                  <a:gd name="connsiteY6" fmla="*/ 54864 h 60769"/>
                  <a:gd name="connsiteX7" fmla="*/ 6001 w 62769"/>
                  <a:gd name="connsiteY7" fmla="*/ 30290 h 60769"/>
                  <a:gd name="connsiteX8" fmla="*/ 31337 w 62769"/>
                  <a:gd name="connsiteY8" fmla="*/ 5715 h 60769"/>
                  <a:gd name="connsiteX9" fmla="*/ 57245 w 62769"/>
                  <a:gd name="connsiteY9" fmla="*/ 30290 h 60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769" h="60769">
                    <a:moveTo>
                      <a:pt x="31337" y="0"/>
                    </a:moveTo>
                    <a:cubicBezTo>
                      <a:pt x="14383" y="0"/>
                      <a:pt x="0" y="13907"/>
                      <a:pt x="0" y="30385"/>
                    </a:cubicBezTo>
                    <a:cubicBezTo>
                      <a:pt x="0" y="46863"/>
                      <a:pt x="14383" y="60770"/>
                      <a:pt x="31337" y="60770"/>
                    </a:cubicBezTo>
                    <a:cubicBezTo>
                      <a:pt x="48292" y="60770"/>
                      <a:pt x="62770" y="47149"/>
                      <a:pt x="62770" y="30385"/>
                    </a:cubicBezTo>
                    <a:cubicBezTo>
                      <a:pt x="62770" y="13621"/>
                      <a:pt x="48673" y="0"/>
                      <a:pt x="31337" y="0"/>
                    </a:cubicBezTo>
                    <a:close/>
                    <a:moveTo>
                      <a:pt x="57245" y="30290"/>
                    </a:moveTo>
                    <a:cubicBezTo>
                      <a:pt x="57245" y="43815"/>
                      <a:pt x="45625" y="54864"/>
                      <a:pt x="31337" y="54864"/>
                    </a:cubicBezTo>
                    <a:cubicBezTo>
                      <a:pt x="17050" y="54864"/>
                      <a:pt x="6001" y="43815"/>
                      <a:pt x="6001" y="30290"/>
                    </a:cubicBezTo>
                    <a:cubicBezTo>
                      <a:pt x="6001" y="16764"/>
                      <a:pt x="17335" y="5715"/>
                      <a:pt x="31337" y="5715"/>
                    </a:cubicBezTo>
                    <a:cubicBezTo>
                      <a:pt x="45339" y="5715"/>
                      <a:pt x="57245" y="16764"/>
                      <a:pt x="57245" y="30290"/>
                    </a:cubicBezTo>
                    <a:close/>
                  </a:path>
                </a:pathLst>
              </a:custGeom>
              <a:grpFill/>
              <a:ln w="9525"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8D0418C4-30BC-36BF-27B5-57D87D8E7674}"/>
                  </a:ext>
                </a:extLst>
              </p:cNvPr>
              <p:cNvSpPr/>
              <p:nvPr/>
            </p:nvSpPr>
            <p:spPr>
              <a:xfrm>
                <a:off x="6421659" y="3593020"/>
                <a:ext cx="20097" cy="36099"/>
              </a:xfrm>
              <a:custGeom>
                <a:avLst/>
                <a:gdLst>
                  <a:gd name="connsiteX0" fmla="*/ 14573 w 20097"/>
                  <a:gd name="connsiteY0" fmla="*/ 21050 h 36099"/>
                  <a:gd name="connsiteX1" fmla="*/ 20002 w 20097"/>
                  <a:gd name="connsiteY1" fmla="*/ 11144 h 36099"/>
                  <a:gd name="connsiteX2" fmla="*/ 8763 w 20097"/>
                  <a:gd name="connsiteY2" fmla="*/ 0 h 36099"/>
                  <a:gd name="connsiteX3" fmla="*/ 4286 w 20097"/>
                  <a:gd name="connsiteY3" fmla="*/ 0 h 36099"/>
                  <a:gd name="connsiteX4" fmla="*/ 0 w 20097"/>
                  <a:gd name="connsiteY4" fmla="*/ 4572 h 36099"/>
                  <a:gd name="connsiteX5" fmla="*/ 0 w 20097"/>
                  <a:gd name="connsiteY5" fmla="*/ 33052 h 36099"/>
                  <a:gd name="connsiteX6" fmla="*/ 3143 w 20097"/>
                  <a:gd name="connsiteY6" fmla="*/ 36004 h 36099"/>
                  <a:gd name="connsiteX7" fmla="*/ 6191 w 20097"/>
                  <a:gd name="connsiteY7" fmla="*/ 33052 h 36099"/>
                  <a:gd name="connsiteX8" fmla="*/ 6191 w 20097"/>
                  <a:gd name="connsiteY8" fmla="*/ 22479 h 36099"/>
                  <a:gd name="connsiteX9" fmla="*/ 8572 w 20097"/>
                  <a:gd name="connsiteY9" fmla="*/ 22479 h 36099"/>
                  <a:gd name="connsiteX10" fmla="*/ 14192 w 20097"/>
                  <a:gd name="connsiteY10" fmla="*/ 34385 h 36099"/>
                  <a:gd name="connsiteX11" fmla="*/ 16859 w 20097"/>
                  <a:gd name="connsiteY11" fmla="*/ 36100 h 36099"/>
                  <a:gd name="connsiteX12" fmla="*/ 18288 w 20097"/>
                  <a:gd name="connsiteY12" fmla="*/ 35814 h 36099"/>
                  <a:gd name="connsiteX13" fmla="*/ 20098 w 20097"/>
                  <a:gd name="connsiteY13" fmla="*/ 33242 h 36099"/>
                  <a:gd name="connsiteX14" fmla="*/ 19812 w 20097"/>
                  <a:gd name="connsiteY14" fmla="*/ 32004 h 36099"/>
                  <a:gd name="connsiteX15" fmla="*/ 14669 w 20097"/>
                  <a:gd name="connsiteY15" fmla="*/ 21050 h 36099"/>
                  <a:gd name="connsiteX16" fmla="*/ 13716 w 20097"/>
                  <a:gd name="connsiteY16" fmla="*/ 11144 h 36099"/>
                  <a:gd name="connsiteX17" fmla="*/ 8763 w 20097"/>
                  <a:gd name="connsiteY17" fmla="*/ 16478 h 36099"/>
                  <a:gd name="connsiteX18" fmla="*/ 6096 w 20097"/>
                  <a:gd name="connsiteY18" fmla="*/ 16478 h 36099"/>
                  <a:gd name="connsiteX19" fmla="*/ 6096 w 20097"/>
                  <a:gd name="connsiteY19" fmla="*/ 6001 h 36099"/>
                  <a:gd name="connsiteX20" fmla="*/ 8763 w 20097"/>
                  <a:gd name="connsiteY20" fmla="*/ 6001 h 36099"/>
                  <a:gd name="connsiteX21" fmla="*/ 13716 w 20097"/>
                  <a:gd name="connsiteY21" fmla="*/ 11144 h 36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097" h="36099">
                    <a:moveTo>
                      <a:pt x="14573" y="21050"/>
                    </a:moveTo>
                    <a:cubicBezTo>
                      <a:pt x="18002" y="18955"/>
                      <a:pt x="20002" y="15335"/>
                      <a:pt x="20002" y="11144"/>
                    </a:cubicBezTo>
                    <a:cubicBezTo>
                      <a:pt x="20002" y="4763"/>
                      <a:pt x="15145" y="0"/>
                      <a:pt x="8763" y="0"/>
                    </a:cubicBezTo>
                    <a:lnTo>
                      <a:pt x="4286" y="0"/>
                    </a:lnTo>
                    <a:cubicBezTo>
                      <a:pt x="1810" y="0"/>
                      <a:pt x="0" y="1905"/>
                      <a:pt x="0" y="4572"/>
                    </a:cubicBezTo>
                    <a:lnTo>
                      <a:pt x="0" y="33052"/>
                    </a:lnTo>
                    <a:cubicBezTo>
                      <a:pt x="0" y="34671"/>
                      <a:pt x="1429" y="36004"/>
                      <a:pt x="3143" y="36004"/>
                    </a:cubicBezTo>
                    <a:cubicBezTo>
                      <a:pt x="4858" y="36004"/>
                      <a:pt x="6191" y="34671"/>
                      <a:pt x="6191" y="33052"/>
                    </a:cubicBezTo>
                    <a:lnTo>
                      <a:pt x="6191" y="22479"/>
                    </a:lnTo>
                    <a:lnTo>
                      <a:pt x="8572" y="22479"/>
                    </a:lnTo>
                    <a:lnTo>
                      <a:pt x="14192" y="34385"/>
                    </a:lnTo>
                    <a:cubicBezTo>
                      <a:pt x="14669" y="35433"/>
                      <a:pt x="15716" y="36100"/>
                      <a:pt x="16859" y="36100"/>
                    </a:cubicBezTo>
                    <a:cubicBezTo>
                      <a:pt x="17335" y="36100"/>
                      <a:pt x="17907" y="36004"/>
                      <a:pt x="18288" y="35814"/>
                    </a:cubicBezTo>
                    <a:cubicBezTo>
                      <a:pt x="19431" y="35338"/>
                      <a:pt x="20098" y="34385"/>
                      <a:pt x="20098" y="33242"/>
                    </a:cubicBezTo>
                    <a:cubicBezTo>
                      <a:pt x="20098" y="32861"/>
                      <a:pt x="20098" y="32480"/>
                      <a:pt x="19812" y="32004"/>
                    </a:cubicBezTo>
                    <a:lnTo>
                      <a:pt x="14669" y="21050"/>
                    </a:lnTo>
                    <a:close/>
                    <a:moveTo>
                      <a:pt x="13716" y="11144"/>
                    </a:moveTo>
                    <a:cubicBezTo>
                      <a:pt x="13716" y="11144"/>
                      <a:pt x="13716" y="16478"/>
                      <a:pt x="8763" y="16478"/>
                    </a:cubicBezTo>
                    <a:lnTo>
                      <a:pt x="6096" y="16478"/>
                    </a:lnTo>
                    <a:lnTo>
                      <a:pt x="6096" y="6001"/>
                    </a:lnTo>
                    <a:lnTo>
                      <a:pt x="8763" y="6001"/>
                    </a:lnTo>
                    <a:cubicBezTo>
                      <a:pt x="13621" y="6001"/>
                      <a:pt x="13716" y="10954"/>
                      <a:pt x="13716" y="11144"/>
                    </a:cubicBezTo>
                    <a:close/>
                  </a:path>
                </a:pathLst>
              </a:custGeom>
              <a:grpFill/>
              <a:ln w="9525" cap="flat">
                <a:noFill/>
                <a:prstDash val="solid"/>
                <a:miter/>
              </a:ln>
            </p:spPr>
            <p:txBody>
              <a:bodyPr rtlCol="0" anchor="ctr"/>
              <a:lstStyle/>
              <a:p>
                <a:endParaRPr lang="en-GB"/>
              </a:p>
            </p:txBody>
          </p:sp>
        </p:grpSp>
      </p:grpSp>
      <p:sp>
        <p:nvSpPr>
          <p:cNvPr id="2" name="Text Placeholder 12">
            <a:extLst>
              <a:ext uri="{FF2B5EF4-FFF2-40B4-BE49-F238E27FC236}">
                <a16:creationId xmlns:a16="http://schemas.microsoft.com/office/drawing/2014/main" id="{DA6A4F7D-E9F6-52C1-B80F-EBED67A2DF69}"/>
              </a:ext>
            </a:extLst>
          </p:cNvPr>
          <p:cNvSpPr>
            <a:spLocks noGrp="1"/>
          </p:cNvSpPr>
          <p:nvPr>
            <p:ph type="body" sz="quarter" idx="12" hasCustomPrompt="1"/>
          </p:nvPr>
        </p:nvSpPr>
        <p:spPr>
          <a:xfrm>
            <a:off x="7959725" y="1792639"/>
            <a:ext cx="3654425" cy="3265946"/>
          </a:xfrm>
        </p:spPr>
        <p:txBody>
          <a:bodyPr wrap="square" anchor="ctr" anchorCtr="0">
            <a:noAutofit/>
          </a:bodyPr>
          <a:lstStyle>
            <a:lvl1pPr marL="0" marR="0" indent="0" algn="l" defTabSz="914400" rtl="0" eaLnBrk="1" fontAlgn="auto" latinLnBrk="0" hangingPunct="1">
              <a:lnSpc>
                <a:spcPct val="90000"/>
              </a:lnSpc>
              <a:spcBef>
                <a:spcPts val="0"/>
              </a:spcBef>
              <a:spcAft>
                <a:spcPts val="1800"/>
              </a:spcAft>
              <a:buClrTx/>
              <a:buSzTx/>
              <a:buFont typeface="Arial" panose="020B0604020202020204" pitchFamily="34" charset="0"/>
              <a:buNone/>
              <a:tabLst/>
              <a:defRPr sz="4000">
                <a:solidFill>
                  <a:schemeClr val="bg1"/>
                </a:solidFill>
              </a:defRPr>
            </a:lvl1pPr>
            <a:lvl2pPr marL="0" marR="0" indent="0" algn="l" defTabSz="914400" rtl="0" eaLnBrk="1" fontAlgn="auto" latinLnBrk="0" hangingPunct="1">
              <a:lnSpc>
                <a:spcPct val="105000"/>
              </a:lnSpc>
              <a:spcBef>
                <a:spcPts val="0"/>
              </a:spcBef>
              <a:spcAft>
                <a:spcPts val="600"/>
              </a:spcAft>
              <a:buClrTx/>
              <a:buSzTx/>
              <a:buFont typeface="Arial" panose="020B0604020202020204" pitchFamily="34" charset="0"/>
              <a:buNone/>
              <a:tabLst/>
              <a:defRPr sz="2400">
                <a:solidFill>
                  <a:schemeClr val="bg1"/>
                </a:solidFill>
              </a:defRPr>
            </a:lvl2pPr>
          </a:lstStyle>
          <a:p>
            <a:pPr marL="0" marR="0" lvl="0" indent="0" algn="l" defTabSz="914400" rtl="0" eaLnBrk="1" fontAlgn="auto" latinLnBrk="0" hangingPunct="1">
              <a:lnSpc>
                <a:spcPct val="90000"/>
              </a:lnSpc>
              <a:spcBef>
                <a:spcPts val="0"/>
              </a:spcBef>
              <a:spcAft>
                <a:spcPts val="1800"/>
              </a:spcAft>
              <a:buClrTx/>
              <a:buSzTx/>
              <a:buFont typeface="Arial" panose="020B0604020202020204" pitchFamily="34" charset="0"/>
              <a:buNone/>
              <a:tabLst/>
              <a:defRPr/>
            </a:pPr>
            <a:r>
              <a:rPr kumimoji="0" lang="en-GB" sz="40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Title preset in Arial 40pt </a:t>
            </a:r>
            <a:r>
              <a:rPr kumimoji="0" lang="en-GB" sz="40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bold for emphasis</a:t>
            </a:r>
          </a:p>
          <a:p>
            <a:pPr marL="0" marR="0" lvl="1" indent="0" algn="l" defTabSz="914400" rtl="0" eaLnBrk="1" fontAlgn="auto" latinLnBrk="0" hangingPunct="1">
              <a:lnSpc>
                <a:spcPct val="105000"/>
              </a:lnSpc>
              <a:spcBef>
                <a:spcPts val="0"/>
              </a:spcBef>
              <a:spcAft>
                <a:spcPts val="600"/>
              </a:spcAft>
              <a:buClrTx/>
              <a:buSzTx/>
              <a:buFont typeface="Arial" panose="020B0604020202020204" pitchFamily="34" charset="0"/>
              <a:buNone/>
              <a:tabLst/>
              <a:defRPr/>
            </a:pPr>
            <a:r>
              <a:rPr kumimoji="0" lang="en-GB" sz="24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Divider subtitle Arial 24pt</a:t>
            </a:r>
            <a:endParaRPr lang="en-US" dirty="0"/>
          </a:p>
        </p:txBody>
      </p:sp>
    </p:spTree>
    <p:extLst>
      <p:ext uri="{BB962C8B-B14F-4D97-AF65-F5344CB8AC3E}">
        <p14:creationId xmlns:p14="http://schemas.microsoft.com/office/powerpoint/2010/main" val="2478263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9" pos="363" userDrawn="1">
          <p15:clr>
            <a:srgbClr val="000000"/>
          </p15:clr>
        </p15:guide>
        <p15:guide id="10" orient="horz" pos="363" userDrawn="1">
          <p15:clr>
            <a:srgbClr val="000000"/>
          </p15:clr>
        </p15:guide>
        <p15:guide id="11" pos="7316" userDrawn="1">
          <p15:clr>
            <a:srgbClr val="000000"/>
          </p15:clr>
        </p15:guide>
        <p15:guide id="12" orient="horz" pos="3956" userDrawn="1">
          <p15:clr>
            <a:srgbClr val="00000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re-Defined Divider 6">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9A23D1FC-8915-0755-2AD9-FF86B758B0C8}"/>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t="-49"/>
          <a:stretch>
            <a:fillRect/>
          </a:stretch>
        </p:blipFill>
        <p:spPr>
          <a:xfrm flipV="1">
            <a:off x="5000624" y="0"/>
            <a:ext cx="7191375" cy="6858000"/>
          </a:xfrm>
          <a:prstGeom prst="rect">
            <a:avLst/>
          </a:prstGeom>
        </p:spPr>
      </p:pic>
      <p:sp>
        <p:nvSpPr>
          <p:cNvPr id="3" name="Rectangle: Rounded Corners 2">
            <a:extLst>
              <a:ext uri="{FF2B5EF4-FFF2-40B4-BE49-F238E27FC236}">
                <a16:creationId xmlns:a16="http://schemas.microsoft.com/office/drawing/2014/main" id="{EE48D175-91B0-CC72-8C29-C54DFDDC801A}"/>
              </a:ext>
              <a:ext uri="{C183D7F6-B498-43B3-948B-1728B52AA6E4}">
                <adec:decorative xmlns:adec="http://schemas.microsoft.com/office/drawing/2017/decorative" val="1"/>
              </a:ext>
            </a:extLst>
          </p:cNvPr>
          <p:cNvSpPr/>
          <p:nvPr/>
        </p:nvSpPr>
        <p:spPr>
          <a:xfrm rot="5400000">
            <a:off x="-928689" y="928690"/>
            <a:ext cx="6858001" cy="5000626"/>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 name="Graphic 28">
            <a:extLst>
              <a:ext uri="{FF2B5EF4-FFF2-40B4-BE49-F238E27FC236}">
                <a16:creationId xmlns:a16="http://schemas.microsoft.com/office/drawing/2014/main" id="{8D05BE61-2D7A-AB06-BDC0-8FB433812BC2}"/>
              </a:ext>
              <a:ext uri="{C183D7F6-B498-43B3-948B-1728B52AA6E4}">
                <adec:decorative xmlns:adec="http://schemas.microsoft.com/office/drawing/2017/decorative" val="1"/>
              </a:ext>
            </a:extLst>
          </p:cNvPr>
          <p:cNvGrpSpPr/>
          <p:nvPr/>
        </p:nvGrpSpPr>
        <p:grpSpPr>
          <a:xfrm>
            <a:off x="11313319" y="5984002"/>
            <a:ext cx="456406" cy="585074"/>
            <a:chOff x="5746051" y="2969418"/>
            <a:chExt cx="716470" cy="918019"/>
          </a:xfrm>
          <a:solidFill>
            <a:schemeClr val="bg1"/>
          </a:solidFill>
        </p:grpSpPr>
        <p:grpSp>
          <p:nvGrpSpPr>
            <p:cNvPr id="6" name="Graphic 28">
              <a:extLst>
                <a:ext uri="{FF2B5EF4-FFF2-40B4-BE49-F238E27FC236}">
                  <a16:creationId xmlns:a16="http://schemas.microsoft.com/office/drawing/2014/main" id="{421F0317-E8D9-0899-67E4-43955D1B29C6}"/>
                </a:ext>
              </a:extLst>
            </p:cNvPr>
            <p:cNvGrpSpPr/>
            <p:nvPr/>
          </p:nvGrpSpPr>
          <p:grpSpPr>
            <a:xfrm>
              <a:off x="5746051" y="2969418"/>
              <a:ext cx="701897" cy="918019"/>
              <a:chOff x="5746051" y="2969418"/>
              <a:chExt cx="701897" cy="918019"/>
            </a:xfrm>
            <a:grpFill/>
          </p:grpSpPr>
          <p:sp>
            <p:nvSpPr>
              <p:cNvPr id="10" name="Freeform: Shape 9">
                <a:extLst>
                  <a:ext uri="{FF2B5EF4-FFF2-40B4-BE49-F238E27FC236}">
                    <a16:creationId xmlns:a16="http://schemas.microsoft.com/office/drawing/2014/main" id="{2F0B3B22-4F85-C0E0-4E99-A0C46E0355F7}"/>
                  </a:ext>
                </a:extLst>
              </p:cNvPr>
              <p:cNvSpPr/>
              <p:nvPr/>
            </p:nvSpPr>
            <p:spPr>
              <a:xfrm>
                <a:off x="6035134" y="2969418"/>
                <a:ext cx="216027" cy="216027"/>
              </a:xfrm>
              <a:custGeom>
                <a:avLst/>
                <a:gdLst>
                  <a:gd name="connsiteX0" fmla="*/ 160020 w 216027"/>
                  <a:gd name="connsiteY0" fmla="*/ 216027 h 216027"/>
                  <a:gd name="connsiteX1" fmla="*/ 56007 w 216027"/>
                  <a:gd name="connsiteY1" fmla="*/ 216027 h 216027"/>
                  <a:gd name="connsiteX2" fmla="*/ 0 w 216027"/>
                  <a:gd name="connsiteY2" fmla="*/ 160020 h 216027"/>
                  <a:gd name="connsiteX3" fmla="*/ 0 w 216027"/>
                  <a:gd name="connsiteY3" fmla="*/ 56007 h 216027"/>
                  <a:gd name="connsiteX4" fmla="*/ 56007 w 216027"/>
                  <a:gd name="connsiteY4" fmla="*/ 0 h 216027"/>
                  <a:gd name="connsiteX5" fmla="*/ 160020 w 216027"/>
                  <a:gd name="connsiteY5" fmla="*/ 0 h 216027"/>
                  <a:gd name="connsiteX6" fmla="*/ 216027 w 216027"/>
                  <a:gd name="connsiteY6" fmla="*/ 56007 h 216027"/>
                  <a:gd name="connsiteX7" fmla="*/ 216027 w 216027"/>
                  <a:gd name="connsiteY7" fmla="*/ 160020 h 216027"/>
                  <a:gd name="connsiteX8" fmla="*/ 160020 w 216027"/>
                  <a:gd name="connsiteY8" fmla="*/ 216027 h 216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027" h="216027">
                    <a:moveTo>
                      <a:pt x="160020" y="216027"/>
                    </a:moveTo>
                    <a:lnTo>
                      <a:pt x="56007" y="216027"/>
                    </a:lnTo>
                    <a:cubicBezTo>
                      <a:pt x="25051" y="216027"/>
                      <a:pt x="0" y="190976"/>
                      <a:pt x="0" y="160020"/>
                    </a:cubicBezTo>
                    <a:lnTo>
                      <a:pt x="0" y="56007"/>
                    </a:lnTo>
                    <a:cubicBezTo>
                      <a:pt x="0" y="25146"/>
                      <a:pt x="25051" y="0"/>
                      <a:pt x="56007" y="0"/>
                    </a:cubicBezTo>
                    <a:lnTo>
                      <a:pt x="160020" y="0"/>
                    </a:lnTo>
                    <a:cubicBezTo>
                      <a:pt x="190976" y="0"/>
                      <a:pt x="216027" y="25051"/>
                      <a:pt x="216027" y="56007"/>
                    </a:cubicBezTo>
                    <a:lnTo>
                      <a:pt x="216027" y="160020"/>
                    </a:lnTo>
                    <a:cubicBezTo>
                      <a:pt x="216027" y="190976"/>
                      <a:pt x="190976" y="216027"/>
                      <a:pt x="160020" y="216027"/>
                    </a:cubicBezTo>
                  </a:path>
                </a:pathLst>
              </a:custGeom>
              <a:grpFill/>
              <a:ln w="9525"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60260D44-D1A2-66DD-94DD-516504D5A513}"/>
                  </a:ext>
                </a:extLst>
              </p:cNvPr>
              <p:cNvSpPr/>
              <p:nvPr/>
            </p:nvSpPr>
            <p:spPr>
              <a:xfrm>
                <a:off x="5746051" y="3175730"/>
                <a:ext cx="242982" cy="242982"/>
              </a:xfrm>
              <a:custGeom>
                <a:avLst/>
                <a:gdLst>
                  <a:gd name="connsiteX0" fmla="*/ 180023 w 242982"/>
                  <a:gd name="connsiteY0" fmla="*/ 242983 h 242982"/>
                  <a:gd name="connsiteX1" fmla="*/ 62960 w 242982"/>
                  <a:gd name="connsiteY1" fmla="*/ 242983 h 242982"/>
                  <a:gd name="connsiteX2" fmla="*/ 0 w 242982"/>
                  <a:gd name="connsiteY2" fmla="*/ 180023 h 242982"/>
                  <a:gd name="connsiteX3" fmla="*/ 0 w 242982"/>
                  <a:gd name="connsiteY3" fmla="*/ 62960 h 242982"/>
                  <a:gd name="connsiteX4" fmla="*/ 62960 w 242982"/>
                  <a:gd name="connsiteY4" fmla="*/ 0 h 242982"/>
                  <a:gd name="connsiteX5" fmla="*/ 180023 w 242982"/>
                  <a:gd name="connsiteY5" fmla="*/ 0 h 242982"/>
                  <a:gd name="connsiteX6" fmla="*/ 242983 w 242982"/>
                  <a:gd name="connsiteY6" fmla="*/ 62960 h 242982"/>
                  <a:gd name="connsiteX7" fmla="*/ 242983 w 242982"/>
                  <a:gd name="connsiteY7" fmla="*/ 180023 h 242982"/>
                  <a:gd name="connsiteX8" fmla="*/ 180023 w 242982"/>
                  <a:gd name="connsiteY8" fmla="*/ 242983 h 242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82" h="242982">
                    <a:moveTo>
                      <a:pt x="180023" y="242983"/>
                    </a:moveTo>
                    <a:lnTo>
                      <a:pt x="62960" y="242983"/>
                    </a:lnTo>
                    <a:cubicBezTo>
                      <a:pt x="28194" y="242983"/>
                      <a:pt x="0" y="214884"/>
                      <a:pt x="0" y="180023"/>
                    </a:cubicBezTo>
                    <a:lnTo>
                      <a:pt x="0" y="62960"/>
                    </a:lnTo>
                    <a:cubicBezTo>
                      <a:pt x="0" y="28194"/>
                      <a:pt x="28194" y="0"/>
                      <a:pt x="62960" y="0"/>
                    </a:cubicBezTo>
                    <a:lnTo>
                      <a:pt x="180023" y="0"/>
                    </a:lnTo>
                    <a:cubicBezTo>
                      <a:pt x="214789" y="0"/>
                      <a:pt x="242983" y="28194"/>
                      <a:pt x="242983" y="62960"/>
                    </a:cubicBezTo>
                    <a:lnTo>
                      <a:pt x="242983" y="180023"/>
                    </a:lnTo>
                    <a:cubicBezTo>
                      <a:pt x="242983" y="214884"/>
                      <a:pt x="214789" y="242983"/>
                      <a:pt x="180023" y="242983"/>
                    </a:cubicBezTo>
                  </a:path>
                </a:pathLst>
              </a:custGeom>
              <a:grpFill/>
              <a:ln w="9525"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25570DCB-45F3-5DA5-6067-84C0A1E1B799}"/>
                  </a:ext>
                </a:extLst>
              </p:cNvPr>
              <p:cNvSpPr/>
              <p:nvPr/>
            </p:nvSpPr>
            <p:spPr>
              <a:xfrm>
                <a:off x="5805010" y="3513105"/>
                <a:ext cx="148399" cy="148494"/>
              </a:xfrm>
              <a:custGeom>
                <a:avLst/>
                <a:gdLst>
                  <a:gd name="connsiteX0" fmla="*/ 109918 w 148399"/>
                  <a:gd name="connsiteY0" fmla="*/ 148495 h 148494"/>
                  <a:gd name="connsiteX1" fmla="*/ 38481 w 148399"/>
                  <a:gd name="connsiteY1" fmla="*/ 148495 h 148494"/>
                  <a:gd name="connsiteX2" fmla="*/ 0 w 148399"/>
                  <a:gd name="connsiteY2" fmla="*/ 110014 h 148494"/>
                  <a:gd name="connsiteX3" fmla="*/ 0 w 148399"/>
                  <a:gd name="connsiteY3" fmla="*/ 38576 h 148494"/>
                  <a:gd name="connsiteX4" fmla="*/ 38481 w 148399"/>
                  <a:gd name="connsiteY4" fmla="*/ 0 h 148494"/>
                  <a:gd name="connsiteX5" fmla="*/ 109918 w 148399"/>
                  <a:gd name="connsiteY5" fmla="*/ 0 h 148494"/>
                  <a:gd name="connsiteX6" fmla="*/ 148399 w 148399"/>
                  <a:gd name="connsiteY6" fmla="*/ 38576 h 148494"/>
                  <a:gd name="connsiteX7" fmla="*/ 148399 w 148399"/>
                  <a:gd name="connsiteY7" fmla="*/ 110014 h 148494"/>
                  <a:gd name="connsiteX8" fmla="*/ 109918 w 148399"/>
                  <a:gd name="connsiteY8" fmla="*/ 148495 h 148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399" h="148494">
                    <a:moveTo>
                      <a:pt x="109918" y="148495"/>
                    </a:moveTo>
                    <a:lnTo>
                      <a:pt x="38481" y="148495"/>
                    </a:lnTo>
                    <a:cubicBezTo>
                      <a:pt x="17240" y="148495"/>
                      <a:pt x="0" y="131254"/>
                      <a:pt x="0" y="110014"/>
                    </a:cubicBezTo>
                    <a:lnTo>
                      <a:pt x="0" y="38576"/>
                    </a:lnTo>
                    <a:cubicBezTo>
                      <a:pt x="0" y="17240"/>
                      <a:pt x="17240" y="0"/>
                      <a:pt x="38481" y="0"/>
                    </a:cubicBezTo>
                    <a:lnTo>
                      <a:pt x="109918" y="0"/>
                    </a:lnTo>
                    <a:cubicBezTo>
                      <a:pt x="131159" y="0"/>
                      <a:pt x="148399" y="17240"/>
                      <a:pt x="148399" y="38576"/>
                    </a:cubicBezTo>
                    <a:lnTo>
                      <a:pt x="148399" y="110014"/>
                    </a:lnTo>
                    <a:cubicBezTo>
                      <a:pt x="148399" y="131350"/>
                      <a:pt x="131159" y="148495"/>
                      <a:pt x="109918" y="148495"/>
                    </a:cubicBezTo>
                  </a:path>
                </a:pathLst>
              </a:custGeom>
              <a:grpFill/>
              <a:ln w="9525"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2984B67D-E626-A32D-AA23-490D2E0AA74D}"/>
                  </a:ext>
                </a:extLst>
              </p:cNvPr>
              <p:cNvSpPr/>
              <p:nvPr/>
            </p:nvSpPr>
            <p:spPr>
              <a:xfrm>
                <a:off x="5976841" y="3711987"/>
                <a:ext cx="175545" cy="175450"/>
              </a:xfrm>
              <a:custGeom>
                <a:avLst/>
                <a:gdLst>
                  <a:gd name="connsiteX0" fmla="*/ 130016 w 175545"/>
                  <a:gd name="connsiteY0" fmla="*/ 175450 h 175450"/>
                  <a:gd name="connsiteX1" fmla="*/ 45529 w 175545"/>
                  <a:gd name="connsiteY1" fmla="*/ 175450 h 175450"/>
                  <a:gd name="connsiteX2" fmla="*/ 0 w 175545"/>
                  <a:gd name="connsiteY2" fmla="*/ 130016 h 175450"/>
                  <a:gd name="connsiteX3" fmla="*/ 0 w 175545"/>
                  <a:gd name="connsiteY3" fmla="*/ 45529 h 175450"/>
                  <a:gd name="connsiteX4" fmla="*/ 45529 w 175545"/>
                  <a:gd name="connsiteY4" fmla="*/ 0 h 175450"/>
                  <a:gd name="connsiteX5" fmla="*/ 130016 w 175545"/>
                  <a:gd name="connsiteY5" fmla="*/ 0 h 175450"/>
                  <a:gd name="connsiteX6" fmla="*/ 175546 w 175545"/>
                  <a:gd name="connsiteY6" fmla="*/ 45529 h 175450"/>
                  <a:gd name="connsiteX7" fmla="*/ 175546 w 175545"/>
                  <a:gd name="connsiteY7" fmla="*/ 130016 h 175450"/>
                  <a:gd name="connsiteX8" fmla="*/ 130016 w 175545"/>
                  <a:gd name="connsiteY8" fmla="*/ 175450 h 175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545" h="175450">
                    <a:moveTo>
                      <a:pt x="130016" y="175450"/>
                    </a:moveTo>
                    <a:lnTo>
                      <a:pt x="45529" y="175450"/>
                    </a:lnTo>
                    <a:cubicBezTo>
                      <a:pt x="20383" y="175450"/>
                      <a:pt x="0" y="155162"/>
                      <a:pt x="0" y="130016"/>
                    </a:cubicBezTo>
                    <a:lnTo>
                      <a:pt x="0" y="45529"/>
                    </a:lnTo>
                    <a:cubicBezTo>
                      <a:pt x="0" y="20383"/>
                      <a:pt x="20383" y="0"/>
                      <a:pt x="45529" y="0"/>
                    </a:cubicBezTo>
                    <a:lnTo>
                      <a:pt x="130016" y="0"/>
                    </a:lnTo>
                    <a:cubicBezTo>
                      <a:pt x="155162" y="0"/>
                      <a:pt x="175546" y="20288"/>
                      <a:pt x="175546" y="45529"/>
                    </a:cubicBezTo>
                    <a:lnTo>
                      <a:pt x="175546" y="130016"/>
                    </a:lnTo>
                    <a:cubicBezTo>
                      <a:pt x="175546" y="155162"/>
                      <a:pt x="155162" y="175450"/>
                      <a:pt x="130016" y="175450"/>
                    </a:cubicBezTo>
                  </a:path>
                </a:pathLst>
              </a:custGeom>
              <a:grpFill/>
              <a:ln w="9525"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9C33A373-CBB9-304E-AF98-C9D35CD4E149}"/>
                  </a:ext>
                </a:extLst>
              </p:cNvPr>
              <p:cNvSpPr/>
              <p:nvPr/>
            </p:nvSpPr>
            <p:spPr>
              <a:xfrm>
                <a:off x="6326409" y="3106578"/>
                <a:ext cx="121538" cy="121443"/>
              </a:xfrm>
              <a:custGeom>
                <a:avLst/>
                <a:gdLst>
                  <a:gd name="connsiteX0" fmla="*/ 90106 w 121538"/>
                  <a:gd name="connsiteY0" fmla="*/ 121444 h 121443"/>
                  <a:gd name="connsiteX1" fmla="*/ 31528 w 121538"/>
                  <a:gd name="connsiteY1" fmla="*/ 121444 h 121443"/>
                  <a:gd name="connsiteX2" fmla="*/ 0 w 121538"/>
                  <a:gd name="connsiteY2" fmla="*/ 90011 h 121443"/>
                  <a:gd name="connsiteX3" fmla="*/ 0 w 121538"/>
                  <a:gd name="connsiteY3" fmla="*/ 31528 h 121443"/>
                  <a:gd name="connsiteX4" fmla="*/ 31528 w 121538"/>
                  <a:gd name="connsiteY4" fmla="*/ 0 h 121443"/>
                  <a:gd name="connsiteX5" fmla="*/ 90106 w 121538"/>
                  <a:gd name="connsiteY5" fmla="*/ 0 h 121443"/>
                  <a:gd name="connsiteX6" fmla="*/ 121539 w 121538"/>
                  <a:gd name="connsiteY6" fmla="*/ 31528 h 121443"/>
                  <a:gd name="connsiteX7" fmla="*/ 121539 w 121538"/>
                  <a:gd name="connsiteY7" fmla="*/ 90011 h 121443"/>
                  <a:gd name="connsiteX8" fmla="*/ 90106 w 121538"/>
                  <a:gd name="connsiteY8" fmla="*/ 121444 h 121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538" h="121443">
                    <a:moveTo>
                      <a:pt x="90106" y="121444"/>
                    </a:moveTo>
                    <a:lnTo>
                      <a:pt x="31528" y="121444"/>
                    </a:lnTo>
                    <a:cubicBezTo>
                      <a:pt x="14097" y="121444"/>
                      <a:pt x="0" y="107347"/>
                      <a:pt x="0" y="90011"/>
                    </a:cubicBezTo>
                    <a:lnTo>
                      <a:pt x="0" y="31528"/>
                    </a:lnTo>
                    <a:cubicBezTo>
                      <a:pt x="0" y="14097"/>
                      <a:pt x="14097" y="0"/>
                      <a:pt x="31528" y="0"/>
                    </a:cubicBezTo>
                    <a:lnTo>
                      <a:pt x="90106" y="0"/>
                    </a:lnTo>
                    <a:cubicBezTo>
                      <a:pt x="107537" y="0"/>
                      <a:pt x="121539" y="14097"/>
                      <a:pt x="121539" y="31528"/>
                    </a:cubicBezTo>
                    <a:lnTo>
                      <a:pt x="121539" y="90011"/>
                    </a:lnTo>
                    <a:cubicBezTo>
                      <a:pt x="121539" y="107347"/>
                      <a:pt x="107442" y="121444"/>
                      <a:pt x="90106" y="121444"/>
                    </a:cubicBezTo>
                  </a:path>
                </a:pathLst>
              </a:custGeom>
              <a:grpFill/>
              <a:ln w="9525"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2F546049-6D1F-C021-0B32-D0EA4C6B5CF2}"/>
                  </a:ext>
                </a:extLst>
              </p:cNvPr>
              <p:cNvSpPr/>
              <p:nvPr/>
            </p:nvSpPr>
            <p:spPr>
              <a:xfrm>
                <a:off x="6063233" y="3305556"/>
                <a:ext cx="336708" cy="336613"/>
              </a:xfrm>
              <a:custGeom>
                <a:avLst/>
                <a:gdLst>
                  <a:gd name="connsiteX0" fmla="*/ 336614 w 336708"/>
                  <a:gd name="connsiteY0" fmla="*/ 158496 h 336613"/>
                  <a:gd name="connsiteX1" fmla="*/ 168973 w 336708"/>
                  <a:gd name="connsiteY1" fmla="*/ 0 h 336613"/>
                  <a:gd name="connsiteX2" fmla="*/ 0 w 336708"/>
                  <a:gd name="connsiteY2" fmla="*/ 167640 h 336613"/>
                  <a:gd name="connsiteX3" fmla="*/ 168973 w 336708"/>
                  <a:gd name="connsiteY3" fmla="*/ 336613 h 336613"/>
                  <a:gd name="connsiteX4" fmla="*/ 285750 w 336708"/>
                  <a:gd name="connsiteY4" fmla="*/ 288988 h 336613"/>
                  <a:gd name="connsiteX5" fmla="*/ 295561 w 336708"/>
                  <a:gd name="connsiteY5" fmla="*/ 268129 h 336613"/>
                  <a:gd name="connsiteX6" fmla="*/ 267462 w 336708"/>
                  <a:gd name="connsiteY6" fmla="*/ 240125 h 336613"/>
                  <a:gd name="connsiteX7" fmla="*/ 245269 w 336708"/>
                  <a:gd name="connsiteY7" fmla="*/ 251174 h 336613"/>
                  <a:gd name="connsiteX8" fmla="*/ 168973 w 336708"/>
                  <a:gd name="connsiteY8" fmla="*/ 280511 h 336613"/>
                  <a:gd name="connsiteX9" fmla="*/ 57436 w 336708"/>
                  <a:gd name="connsiteY9" fmla="*/ 188595 h 336613"/>
                  <a:gd name="connsiteX10" fmla="*/ 309277 w 336708"/>
                  <a:gd name="connsiteY10" fmla="*/ 188595 h 336613"/>
                  <a:gd name="connsiteX11" fmla="*/ 309848 w 336708"/>
                  <a:gd name="connsiteY11" fmla="*/ 188595 h 336613"/>
                  <a:gd name="connsiteX12" fmla="*/ 310610 w 336708"/>
                  <a:gd name="connsiteY12" fmla="*/ 188595 h 336613"/>
                  <a:gd name="connsiteX13" fmla="*/ 312039 w 336708"/>
                  <a:gd name="connsiteY13" fmla="*/ 188309 h 336613"/>
                  <a:gd name="connsiteX14" fmla="*/ 314897 w 336708"/>
                  <a:gd name="connsiteY14" fmla="*/ 187738 h 336613"/>
                  <a:gd name="connsiteX15" fmla="*/ 336709 w 336708"/>
                  <a:gd name="connsiteY15" fmla="*/ 158591 h 336613"/>
                  <a:gd name="connsiteX16" fmla="*/ 168973 w 336708"/>
                  <a:gd name="connsiteY16" fmla="*/ 55435 h 336613"/>
                  <a:gd name="connsiteX17" fmla="*/ 275939 w 336708"/>
                  <a:gd name="connsiteY17" fmla="*/ 133160 h 336613"/>
                  <a:gd name="connsiteX18" fmla="*/ 61341 w 336708"/>
                  <a:gd name="connsiteY18" fmla="*/ 133160 h 336613"/>
                  <a:gd name="connsiteX19" fmla="*/ 168973 w 336708"/>
                  <a:gd name="connsiteY19" fmla="*/ 55435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6708" h="336613">
                    <a:moveTo>
                      <a:pt x="336614" y="158496"/>
                    </a:moveTo>
                    <a:cubicBezTo>
                      <a:pt x="335280" y="73057"/>
                      <a:pt x="258985" y="0"/>
                      <a:pt x="168973" y="0"/>
                    </a:cubicBezTo>
                    <a:cubicBezTo>
                      <a:pt x="78962" y="0"/>
                      <a:pt x="0" y="75057"/>
                      <a:pt x="0" y="167640"/>
                    </a:cubicBezTo>
                    <a:cubicBezTo>
                      <a:pt x="0" y="260223"/>
                      <a:pt x="74962" y="336613"/>
                      <a:pt x="168973" y="336613"/>
                    </a:cubicBezTo>
                    <a:cubicBezTo>
                      <a:pt x="214027" y="336613"/>
                      <a:pt x="255746" y="318992"/>
                      <a:pt x="285750" y="288988"/>
                    </a:cubicBezTo>
                    <a:cubicBezTo>
                      <a:pt x="291656" y="283750"/>
                      <a:pt x="295561" y="275939"/>
                      <a:pt x="295561" y="268129"/>
                    </a:cubicBezTo>
                    <a:cubicBezTo>
                      <a:pt x="295561" y="253175"/>
                      <a:pt x="282512" y="240125"/>
                      <a:pt x="267462" y="240125"/>
                    </a:cubicBezTo>
                    <a:cubicBezTo>
                      <a:pt x="258985" y="240125"/>
                      <a:pt x="251174" y="245364"/>
                      <a:pt x="245269" y="251174"/>
                    </a:cubicBezTo>
                    <a:cubicBezTo>
                      <a:pt x="226314" y="271367"/>
                      <a:pt x="198310" y="280511"/>
                      <a:pt x="168973" y="280511"/>
                    </a:cubicBezTo>
                    <a:cubicBezTo>
                      <a:pt x="112871" y="280511"/>
                      <a:pt x="67246" y="242030"/>
                      <a:pt x="57436" y="188595"/>
                    </a:cubicBezTo>
                    <a:lnTo>
                      <a:pt x="309277" y="188595"/>
                    </a:lnTo>
                    <a:cubicBezTo>
                      <a:pt x="309277" y="188595"/>
                      <a:pt x="309658" y="188595"/>
                      <a:pt x="309848" y="188595"/>
                    </a:cubicBezTo>
                    <a:lnTo>
                      <a:pt x="310610" y="188595"/>
                    </a:lnTo>
                    <a:cubicBezTo>
                      <a:pt x="310610" y="188595"/>
                      <a:pt x="311563" y="188404"/>
                      <a:pt x="312039" y="188309"/>
                    </a:cubicBezTo>
                    <a:cubicBezTo>
                      <a:pt x="312991" y="188214"/>
                      <a:pt x="313944" y="188023"/>
                      <a:pt x="314897" y="187738"/>
                    </a:cubicBezTo>
                    <a:cubicBezTo>
                      <a:pt x="326803" y="184499"/>
                      <a:pt x="336709" y="173165"/>
                      <a:pt x="336709" y="158591"/>
                    </a:cubicBezTo>
                    <a:close/>
                    <a:moveTo>
                      <a:pt x="168973" y="55435"/>
                    </a:moveTo>
                    <a:cubicBezTo>
                      <a:pt x="219551" y="55435"/>
                      <a:pt x="261556" y="87916"/>
                      <a:pt x="275939" y="133160"/>
                    </a:cubicBezTo>
                    <a:lnTo>
                      <a:pt x="61341" y="133160"/>
                    </a:lnTo>
                    <a:cubicBezTo>
                      <a:pt x="75724" y="87916"/>
                      <a:pt x="117729" y="55435"/>
                      <a:pt x="168973" y="55435"/>
                    </a:cubicBezTo>
                    <a:close/>
                  </a:path>
                </a:pathLst>
              </a:custGeom>
              <a:grpFill/>
              <a:ln w="9525" cap="flat">
                <a:noFill/>
                <a:prstDash val="solid"/>
                <a:miter/>
              </a:ln>
            </p:spPr>
            <p:txBody>
              <a:bodyPr rtlCol="0" anchor="ctr"/>
              <a:lstStyle/>
              <a:p>
                <a:endParaRPr lang="en-GB"/>
              </a:p>
            </p:txBody>
          </p:sp>
        </p:grpSp>
        <p:grpSp>
          <p:nvGrpSpPr>
            <p:cNvPr id="7" name="Graphic 28">
              <a:extLst>
                <a:ext uri="{FF2B5EF4-FFF2-40B4-BE49-F238E27FC236}">
                  <a16:creationId xmlns:a16="http://schemas.microsoft.com/office/drawing/2014/main" id="{23497C6D-29C6-4322-56AC-30EA49E35CEC}"/>
                </a:ext>
              </a:extLst>
            </p:cNvPr>
            <p:cNvGrpSpPr/>
            <p:nvPr/>
          </p:nvGrpSpPr>
          <p:grpSpPr>
            <a:xfrm>
              <a:off x="6399751" y="3580923"/>
              <a:ext cx="62769" cy="60769"/>
              <a:chOff x="6399751" y="3580923"/>
              <a:chExt cx="62769" cy="60769"/>
            </a:xfrm>
            <a:grpFill/>
          </p:grpSpPr>
          <p:sp>
            <p:nvSpPr>
              <p:cNvPr id="8" name="Freeform: Shape 7">
                <a:extLst>
                  <a:ext uri="{FF2B5EF4-FFF2-40B4-BE49-F238E27FC236}">
                    <a16:creationId xmlns:a16="http://schemas.microsoft.com/office/drawing/2014/main" id="{660629FB-D8CE-E23B-E55C-1B61B703536D}"/>
                  </a:ext>
                </a:extLst>
              </p:cNvPr>
              <p:cNvSpPr/>
              <p:nvPr/>
            </p:nvSpPr>
            <p:spPr>
              <a:xfrm>
                <a:off x="6399751" y="3580923"/>
                <a:ext cx="62769" cy="60769"/>
              </a:xfrm>
              <a:custGeom>
                <a:avLst/>
                <a:gdLst>
                  <a:gd name="connsiteX0" fmla="*/ 31337 w 62769"/>
                  <a:gd name="connsiteY0" fmla="*/ 0 h 60769"/>
                  <a:gd name="connsiteX1" fmla="*/ 0 w 62769"/>
                  <a:gd name="connsiteY1" fmla="*/ 30385 h 60769"/>
                  <a:gd name="connsiteX2" fmla="*/ 31337 w 62769"/>
                  <a:gd name="connsiteY2" fmla="*/ 60770 h 60769"/>
                  <a:gd name="connsiteX3" fmla="*/ 62770 w 62769"/>
                  <a:gd name="connsiteY3" fmla="*/ 30385 h 60769"/>
                  <a:gd name="connsiteX4" fmla="*/ 31337 w 62769"/>
                  <a:gd name="connsiteY4" fmla="*/ 0 h 60769"/>
                  <a:gd name="connsiteX5" fmla="*/ 57245 w 62769"/>
                  <a:gd name="connsiteY5" fmla="*/ 30290 h 60769"/>
                  <a:gd name="connsiteX6" fmla="*/ 31337 w 62769"/>
                  <a:gd name="connsiteY6" fmla="*/ 54864 h 60769"/>
                  <a:gd name="connsiteX7" fmla="*/ 6001 w 62769"/>
                  <a:gd name="connsiteY7" fmla="*/ 30290 h 60769"/>
                  <a:gd name="connsiteX8" fmla="*/ 31337 w 62769"/>
                  <a:gd name="connsiteY8" fmla="*/ 5715 h 60769"/>
                  <a:gd name="connsiteX9" fmla="*/ 57245 w 62769"/>
                  <a:gd name="connsiteY9" fmla="*/ 30290 h 60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769" h="60769">
                    <a:moveTo>
                      <a:pt x="31337" y="0"/>
                    </a:moveTo>
                    <a:cubicBezTo>
                      <a:pt x="14383" y="0"/>
                      <a:pt x="0" y="13907"/>
                      <a:pt x="0" y="30385"/>
                    </a:cubicBezTo>
                    <a:cubicBezTo>
                      <a:pt x="0" y="46863"/>
                      <a:pt x="14383" y="60770"/>
                      <a:pt x="31337" y="60770"/>
                    </a:cubicBezTo>
                    <a:cubicBezTo>
                      <a:pt x="48292" y="60770"/>
                      <a:pt x="62770" y="47149"/>
                      <a:pt x="62770" y="30385"/>
                    </a:cubicBezTo>
                    <a:cubicBezTo>
                      <a:pt x="62770" y="13621"/>
                      <a:pt x="48673" y="0"/>
                      <a:pt x="31337" y="0"/>
                    </a:cubicBezTo>
                    <a:close/>
                    <a:moveTo>
                      <a:pt x="57245" y="30290"/>
                    </a:moveTo>
                    <a:cubicBezTo>
                      <a:pt x="57245" y="43815"/>
                      <a:pt x="45625" y="54864"/>
                      <a:pt x="31337" y="54864"/>
                    </a:cubicBezTo>
                    <a:cubicBezTo>
                      <a:pt x="17050" y="54864"/>
                      <a:pt x="6001" y="43815"/>
                      <a:pt x="6001" y="30290"/>
                    </a:cubicBezTo>
                    <a:cubicBezTo>
                      <a:pt x="6001" y="16764"/>
                      <a:pt x="17335" y="5715"/>
                      <a:pt x="31337" y="5715"/>
                    </a:cubicBezTo>
                    <a:cubicBezTo>
                      <a:pt x="45339" y="5715"/>
                      <a:pt x="57245" y="16764"/>
                      <a:pt x="57245" y="30290"/>
                    </a:cubicBezTo>
                    <a:close/>
                  </a:path>
                </a:pathLst>
              </a:custGeom>
              <a:grpFill/>
              <a:ln w="9525"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235BC6A9-5165-9AE0-1FA9-CD870AA2F99A}"/>
                  </a:ext>
                </a:extLst>
              </p:cNvPr>
              <p:cNvSpPr/>
              <p:nvPr/>
            </p:nvSpPr>
            <p:spPr>
              <a:xfrm>
                <a:off x="6421659" y="3593020"/>
                <a:ext cx="20097" cy="36099"/>
              </a:xfrm>
              <a:custGeom>
                <a:avLst/>
                <a:gdLst>
                  <a:gd name="connsiteX0" fmla="*/ 14573 w 20097"/>
                  <a:gd name="connsiteY0" fmla="*/ 21050 h 36099"/>
                  <a:gd name="connsiteX1" fmla="*/ 20002 w 20097"/>
                  <a:gd name="connsiteY1" fmla="*/ 11144 h 36099"/>
                  <a:gd name="connsiteX2" fmla="*/ 8763 w 20097"/>
                  <a:gd name="connsiteY2" fmla="*/ 0 h 36099"/>
                  <a:gd name="connsiteX3" fmla="*/ 4286 w 20097"/>
                  <a:gd name="connsiteY3" fmla="*/ 0 h 36099"/>
                  <a:gd name="connsiteX4" fmla="*/ 0 w 20097"/>
                  <a:gd name="connsiteY4" fmla="*/ 4572 h 36099"/>
                  <a:gd name="connsiteX5" fmla="*/ 0 w 20097"/>
                  <a:gd name="connsiteY5" fmla="*/ 33052 h 36099"/>
                  <a:gd name="connsiteX6" fmla="*/ 3143 w 20097"/>
                  <a:gd name="connsiteY6" fmla="*/ 36004 h 36099"/>
                  <a:gd name="connsiteX7" fmla="*/ 6191 w 20097"/>
                  <a:gd name="connsiteY7" fmla="*/ 33052 h 36099"/>
                  <a:gd name="connsiteX8" fmla="*/ 6191 w 20097"/>
                  <a:gd name="connsiteY8" fmla="*/ 22479 h 36099"/>
                  <a:gd name="connsiteX9" fmla="*/ 8572 w 20097"/>
                  <a:gd name="connsiteY9" fmla="*/ 22479 h 36099"/>
                  <a:gd name="connsiteX10" fmla="*/ 14192 w 20097"/>
                  <a:gd name="connsiteY10" fmla="*/ 34385 h 36099"/>
                  <a:gd name="connsiteX11" fmla="*/ 16859 w 20097"/>
                  <a:gd name="connsiteY11" fmla="*/ 36100 h 36099"/>
                  <a:gd name="connsiteX12" fmla="*/ 18288 w 20097"/>
                  <a:gd name="connsiteY12" fmla="*/ 35814 h 36099"/>
                  <a:gd name="connsiteX13" fmla="*/ 20098 w 20097"/>
                  <a:gd name="connsiteY13" fmla="*/ 33242 h 36099"/>
                  <a:gd name="connsiteX14" fmla="*/ 19812 w 20097"/>
                  <a:gd name="connsiteY14" fmla="*/ 32004 h 36099"/>
                  <a:gd name="connsiteX15" fmla="*/ 14669 w 20097"/>
                  <a:gd name="connsiteY15" fmla="*/ 21050 h 36099"/>
                  <a:gd name="connsiteX16" fmla="*/ 13716 w 20097"/>
                  <a:gd name="connsiteY16" fmla="*/ 11144 h 36099"/>
                  <a:gd name="connsiteX17" fmla="*/ 8763 w 20097"/>
                  <a:gd name="connsiteY17" fmla="*/ 16478 h 36099"/>
                  <a:gd name="connsiteX18" fmla="*/ 6096 w 20097"/>
                  <a:gd name="connsiteY18" fmla="*/ 16478 h 36099"/>
                  <a:gd name="connsiteX19" fmla="*/ 6096 w 20097"/>
                  <a:gd name="connsiteY19" fmla="*/ 6001 h 36099"/>
                  <a:gd name="connsiteX20" fmla="*/ 8763 w 20097"/>
                  <a:gd name="connsiteY20" fmla="*/ 6001 h 36099"/>
                  <a:gd name="connsiteX21" fmla="*/ 13716 w 20097"/>
                  <a:gd name="connsiteY21" fmla="*/ 11144 h 36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097" h="36099">
                    <a:moveTo>
                      <a:pt x="14573" y="21050"/>
                    </a:moveTo>
                    <a:cubicBezTo>
                      <a:pt x="18002" y="18955"/>
                      <a:pt x="20002" y="15335"/>
                      <a:pt x="20002" y="11144"/>
                    </a:cubicBezTo>
                    <a:cubicBezTo>
                      <a:pt x="20002" y="4763"/>
                      <a:pt x="15145" y="0"/>
                      <a:pt x="8763" y="0"/>
                    </a:cubicBezTo>
                    <a:lnTo>
                      <a:pt x="4286" y="0"/>
                    </a:lnTo>
                    <a:cubicBezTo>
                      <a:pt x="1810" y="0"/>
                      <a:pt x="0" y="1905"/>
                      <a:pt x="0" y="4572"/>
                    </a:cubicBezTo>
                    <a:lnTo>
                      <a:pt x="0" y="33052"/>
                    </a:lnTo>
                    <a:cubicBezTo>
                      <a:pt x="0" y="34671"/>
                      <a:pt x="1429" y="36004"/>
                      <a:pt x="3143" y="36004"/>
                    </a:cubicBezTo>
                    <a:cubicBezTo>
                      <a:pt x="4858" y="36004"/>
                      <a:pt x="6191" y="34671"/>
                      <a:pt x="6191" y="33052"/>
                    </a:cubicBezTo>
                    <a:lnTo>
                      <a:pt x="6191" y="22479"/>
                    </a:lnTo>
                    <a:lnTo>
                      <a:pt x="8572" y="22479"/>
                    </a:lnTo>
                    <a:lnTo>
                      <a:pt x="14192" y="34385"/>
                    </a:lnTo>
                    <a:cubicBezTo>
                      <a:pt x="14669" y="35433"/>
                      <a:pt x="15716" y="36100"/>
                      <a:pt x="16859" y="36100"/>
                    </a:cubicBezTo>
                    <a:cubicBezTo>
                      <a:pt x="17335" y="36100"/>
                      <a:pt x="17907" y="36004"/>
                      <a:pt x="18288" y="35814"/>
                    </a:cubicBezTo>
                    <a:cubicBezTo>
                      <a:pt x="19431" y="35338"/>
                      <a:pt x="20098" y="34385"/>
                      <a:pt x="20098" y="33242"/>
                    </a:cubicBezTo>
                    <a:cubicBezTo>
                      <a:pt x="20098" y="32861"/>
                      <a:pt x="20098" y="32480"/>
                      <a:pt x="19812" y="32004"/>
                    </a:cubicBezTo>
                    <a:lnTo>
                      <a:pt x="14669" y="21050"/>
                    </a:lnTo>
                    <a:close/>
                    <a:moveTo>
                      <a:pt x="13716" y="11144"/>
                    </a:moveTo>
                    <a:cubicBezTo>
                      <a:pt x="13716" y="11144"/>
                      <a:pt x="13716" y="16478"/>
                      <a:pt x="8763" y="16478"/>
                    </a:cubicBezTo>
                    <a:lnTo>
                      <a:pt x="6096" y="16478"/>
                    </a:lnTo>
                    <a:lnTo>
                      <a:pt x="6096" y="6001"/>
                    </a:lnTo>
                    <a:lnTo>
                      <a:pt x="8763" y="6001"/>
                    </a:lnTo>
                    <a:cubicBezTo>
                      <a:pt x="13621" y="6001"/>
                      <a:pt x="13716" y="10954"/>
                      <a:pt x="13716" y="11144"/>
                    </a:cubicBezTo>
                    <a:close/>
                  </a:path>
                </a:pathLst>
              </a:custGeom>
              <a:grpFill/>
              <a:ln w="9525" cap="flat">
                <a:noFill/>
                <a:prstDash val="solid"/>
                <a:miter/>
              </a:ln>
            </p:spPr>
            <p:txBody>
              <a:bodyPr rtlCol="0" anchor="ctr"/>
              <a:lstStyle/>
              <a:p>
                <a:endParaRPr lang="en-GB"/>
              </a:p>
            </p:txBody>
          </p:sp>
        </p:grpSp>
      </p:grpSp>
      <p:sp>
        <p:nvSpPr>
          <p:cNvPr id="4" name="Text Placeholder 12">
            <a:extLst>
              <a:ext uri="{FF2B5EF4-FFF2-40B4-BE49-F238E27FC236}">
                <a16:creationId xmlns:a16="http://schemas.microsoft.com/office/drawing/2014/main" id="{52790868-25B4-5E3C-BA09-F598CFE25CCD}"/>
              </a:ext>
            </a:extLst>
          </p:cNvPr>
          <p:cNvSpPr>
            <a:spLocks noGrp="1"/>
          </p:cNvSpPr>
          <p:nvPr>
            <p:ph type="body" sz="quarter" idx="11" hasCustomPrompt="1"/>
          </p:nvPr>
        </p:nvSpPr>
        <p:spPr>
          <a:xfrm>
            <a:off x="576263" y="1792639"/>
            <a:ext cx="3654425" cy="3265946"/>
          </a:xfrm>
        </p:spPr>
        <p:txBody>
          <a:bodyPr wrap="square" anchor="ctr" anchorCtr="0">
            <a:noAutofit/>
          </a:bodyPr>
          <a:lstStyle>
            <a:lvl1pPr marL="0" marR="0" indent="0" algn="l" defTabSz="914400" rtl="0" eaLnBrk="1" fontAlgn="auto" latinLnBrk="0" hangingPunct="1">
              <a:lnSpc>
                <a:spcPct val="90000"/>
              </a:lnSpc>
              <a:spcBef>
                <a:spcPts val="0"/>
              </a:spcBef>
              <a:spcAft>
                <a:spcPts val="1800"/>
              </a:spcAft>
              <a:buClrTx/>
              <a:buSzTx/>
              <a:buFont typeface="Arial" panose="020B0604020202020204" pitchFamily="34" charset="0"/>
              <a:buNone/>
              <a:tabLst/>
              <a:defRPr sz="4000">
                <a:solidFill>
                  <a:schemeClr val="bg1"/>
                </a:solidFill>
              </a:defRPr>
            </a:lvl1pPr>
            <a:lvl2pPr marL="0" marR="0" indent="0" algn="l" defTabSz="914400" rtl="0" eaLnBrk="1" fontAlgn="auto" latinLnBrk="0" hangingPunct="1">
              <a:lnSpc>
                <a:spcPct val="105000"/>
              </a:lnSpc>
              <a:spcBef>
                <a:spcPts val="0"/>
              </a:spcBef>
              <a:spcAft>
                <a:spcPts val="600"/>
              </a:spcAft>
              <a:buClrTx/>
              <a:buSzTx/>
              <a:buFont typeface="Arial" panose="020B0604020202020204" pitchFamily="34" charset="0"/>
              <a:buNone/>
              <a:tabLst/>
              <a:defRPr sz="2400">
                <a:solidFill>
                  <a:schemeClr val="bg1"/>
                </a:solidFill>
              </a:defRPr>
            </a:lvl2pPr>
          </a:lstStyle>
          <a:p>
            <a:pPr marL="0" marR="0" lvl="0" indent="0" algn="l" defTabSz="914400" rtl="0" eaLnBrk="1" fontAlgn="auto" latinLnBrk="0" hangingPunct="1">
              <a:lnSpc>
                <a:spcPct val="90000"/>
              </a:lnSpc>
              <a:spcBef>
                <a:spcPts val="0"/>
              </a:spcBef>
              <a:spcAft>
                <a:spcPts val="1800"/>
              </a:spcAft>
              <a:buClrTx/>
              <a:buSzTx/>
              <a:buFont typeface="Arial" panose="020B0604020202020204" pitchFamily="34" charset="0"/>
              <a:buNone/>
              <a:tabLst/>
              <a:defRPr/>
            </a:pPr>
            <a:r>
              <a:rPr kumimoji="0" lang="en-GB" sz="40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Title preset in Arial 40pt </a:t>
            </a:r>
            <a:r>
              <a:rPr kumimoji="0" lang="en-GB" sz="40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bold for emphasis</a:t>
            </a:r>
          </a:p>
          <a:p>
            <a:pPr marL="0" marR="0" lvl="1" indent="0" algn="l" defTabSz="914400" rtl="0" eaLnBrk="1" fontAlgn="auto" latinLnBrk="0" hangingPunct="1">
              <a:lnSpc>
                <a:spcPct val="105000"/>
              </a:lnSpc>
              <a:spcBef>
                <a:spcPts val="0"/>
              </a:spcBef>
              <a:spcAft>
                <a:spcPts val="600"/>
              </a:spcAft>
              <a:buClrTx/>
              <a:buSzTx/>
              <a:buFont typeface="Arial" panose="020B0604020202020204" pitchFamily="34" charset="0"/>
              <a:buNone/>
              <a:tabLst/>
              <a:defRPr/>
            </a:pPr>
            <a:r>
              <a:rPr kumimoji="0" lang="en-GB" sz="24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Divider subtitle Arial 24pt</a:t>
            </a:r>
            <a:endParaRPr lang="en-US" dirty="0"/>
          </a:p>
        </p:txBody>
      </p:sp>
    </p:spTree>
    <p:extLst>
      <p:ext uri="{BB962C8B-B14F-4D97-AF65-F5344CB8AC3E}">
        <p14:creationId xmlns:p14="http://schemas.microsoft.com/office/powerpoint/2010/main" val="2467907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9" pos="363" userDrawn="1">
          <p15:clr>
            <a:srgbClr val="000000"/>
          </p15:clr>
        </p15:guide>
        <p15:guide id="10" orient="horz" pos="363" userDrawn="1">
          <p15:clr>
            <a:srgbClr val="000000"/>
          </p15:clr>
        </p15:guide>
        <p15:guide id="11" pos="7316" userDrawn="1">
          <p15:clr>
            <a:srgbClr val="000000"/>
          </p15:clr>
        </p15:guide>
        <p15:guide id="12" orient="horz" pos="3956" userDrawn="1">
          <p15:clr>
            <a:srgbClr val="00000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Pre-Defined Divider 6">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C6F9687-F258-4BE3-BBF5-E337AEC96232}"/>
              </a:ext>
              <a:ext uri="{C183D7F6-B498-43B3-948B-1728B52AA6E4}">
                <adec:decorative xmlns:adec="http://schemas.microsoft.com/office/drawing/2017/decorative" val="1"/>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3" name="Rectangle: Rounded Corners 2">
            <a:extLst>
              <a:ext uri="{FF2B5EF4-FFF2-40B4-BE49-F238E27FC236}">
                <a16:creationId xmlns:a16="http://schemas.microsoft.com/office/drawing/2014/main" id="{EE48D175-91B0-CC72-8C29-C54DFDDC801A}"/>
              </a:ext>
              <a:ext uri="{C183D7F6-B498-43B3-948B-1728B52AA6E4}">
                <adec:decorative xmlns:adec="http://schemas.microsoft.com/office/drawing/2017/decorative" val="1"/>
              </a:ext>
            </a:extLst>
          </p:cNvPr>
          <p:cNvSpPr/>
          <p:nvPr/>
        </p:nvSpPr>
        <p:spPr>
          <a:xfrm rot="5400000">
            <a:off x="-928689" y="928690"/>
            <a:ext cx="6858001" cy="5000626"/>
          </a:xfrm>
          <a:prstGeom prst="rect">
            <a:avLst/>
          </a:prstGeom>
          <a:solidFill>
            <a:srgbClr val="B985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 name="Graphic 28">
            <a:extLst>
              <a:ext uri="{FF2B5EF4-FFF2-40B4-BE49-F238E27FC236}">
                <a16:creationId xmlns:a16="http://schemas.microsoft.com/office/drawing/2014/main" id="{8D05BE61-2D7A-AB06-BDC0-8FB433812BC2}"/>
              </a:ext>
              <a:ext uri="{C183D7F6-B498-43B3-948B-1728B52AA6E4}">
                <adec:decorative xmlns:adec="http://schemas.microsoft.com/office/drawing/2017/decorative" val="1"/>
              </a:ext>
            </a:extLst>
          </p:cNvPr>
          <p:cNvGrpSpPr/>
          <p:nvPr/>
        </p:nvGrpSpPr>
        <p:grpSpPr>
          <a:xfrm>
            <a:off x="11313319" y="5984002"/>
            <a:ext cx="456406" cy="585074"/>
            <a:chOff x="5746051" y="2969418"/>
            <a:chExt cx="716470" cy="918019"/>
          </a:xfrm>
          <a:solidFill>
            <a:schemeClr val="bg1"/>
          </a:solidFill>
        </p:grpSpPr>
        <p:grpSp>
          <p:nvGrpSpPr>
            <p:cNvPr id="6" name="Graphic 28">
              <a:extLst>
                <a:ext uri="{FF2B5EF4-FFF2-40B4-BE49-F238E27FC236}">
                  <a16:creationId xmlns:a16="http://schemas.microsoft.com/office/drawing/2014/main" id="{421F0317-E8D9-0899-67E4-43955D1B29C6}"/>
                </a:ext>
              </a:extLst>
            </p:cNvPr>
            <p:cNvGrpSpPr/>
            <p:nvPr/>
          </p:nvGrpSpPr>
          <p:grpSpPr>
            <a:xfrm>
              <a:off x="5746051" y="2969418"/>
              <a:ext cx="701897" cy="918019"/>
              <a:chOff x="5746051" y="2969418"/>
              <a:chExt cx="701897" cy="918019"/>
            </a:xfrm>
            <a:grpFill/>
          </p:grpSpPr>
          <p:sp>
            <p:nvSpPr>
              <p:cNvPr id="10" name="Freeform: Shape 9">
                <a:extLst>
                  <a:ext uri="{FF2B5EF4-FFF2-40B4-BE49-F238E27FC236}">
                    <a16:creationId xmlns:a16="http://schemas.microsoft.com/office/drawing/2014/main" id="{2F0B3B22-4F85-C0E0-4E99-A0C46E0355F7}"/>
                  </a:ext>
                </a:extLst>
              </p:cNvPr>
              <p:cNvSpPr/>
              <p:nvPr/>
            </p:nvSpPr>
            <p:spPr>
              <a:xfrm>
                <a:off x="6035134" y="2969418"/>
                <a:ext cx="216027" cy="216027"/>
              </a:xfrm>
              <a:custGeom>
                <a:avLst/>
                <a:gdLst>
                  <a:gd name="connsiteX0" fmla="*/ 160020 w 216027"/>
                  <a:gd name="connsiteY0" fmla="*/ 216027 h 216027"/>
                  <a:gd name="connsiteX1" fmla="*/ 56007 w 216027"/>
                  <a:gd name="connsiteY1" fmla="*/ 216027 h 216027"/>
                  <a:gd name="connsiteX2" fmla="*/ 0 w 216027"/>
                  <a:gd name="connsiteY2" fmla="*/ 160020 h 216027"/>
                  <a:gd name="connsiteX3" fmla="*/ 0 w 216027"/>
                  <a:gd name="connsiteY3" fmla="*/ 56007 h 216027"/>
                  <a:gd name="connsiteX4" fmla="*/ 56007 w 216027"/>
                  <a:gd name="connsiteY4" fmla="*/ 0 h 216027"/>
                  <a:gd name="connsiteX5" fmla="*/ 160020 w 216027"/>
                  <a:gd name="connsiteY5" fmla="*/ 0 h 216027"/>
                  <a:gd name="connsiteX6" fmla="*/ 216027 w 216027"/>
                  <a:gd name="connsiteY6" fmla="*/ 56007 h 216027"/>
                  <a:gd name="connsiteX7" fmla="*/ 216027 w 216027"/>
                  <a:gd name="connsiteY7" fmla="*/ 160020 h 216027"/>
                  <a:gd name="connsiteX8" fmla="*/ 160020 w 216027"/>
                  <a:gd name="connsiteY8" fmla="*/ 216027 h 216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027" h="216027">
                    <a:moveTo>
                      <a:pt x="160020" y="216027"/>
                    </a:moveTo>
                    <a:lnTo>
                      <a:pt x="56007" y="216027"/>
                    </a:lnTo>
                    <a:cubicBezTo>
                      <a:pt x="25051" y="216027"/>
                      <a:pt x="0" y="190976"/>
                      <a:pt x="0" y="160020"/>
                    </a:cubicBezTo>
                    <a:lnTo>
                      <a:pt x="0" y="56007"/>
                    </a:lnTo>
                    <a:cubicBezTo>
                      <a:pt x="0" y="25146"/>
                      <a:pt x="25051" y="0"/>
                      <a:pt x="56007" y="0"/>
                    </a:cubicBezTo>
                    <a:lnTo>
                      <a:pt x="160020" y="0"/>
                    </a:lnTo>
                    <a:cubicBezTo>
                      <a:pt x="190976" y="0"/>
                      <a:pt x="216027" y="25051"/>
                      <a:pt x="216027" y="56007"/>
                    </a:cubicBezTo>
                    <a:lnTo>
                      <a:pt x="216027" y="160020"/>
                    </a:lnTo>
                    <a:cubicBezTo>
                      <a:pt x="216027" y="190976"/>
                      <a:pt x="190976" y="216027"/>
                      <a:pt x="160020" y="216027"/>
                    </a:cubicBezTo>
                  </a:path>
                </a:pathLst>
              </a:custGeom>
              <a:grpFill/>
              <a:ln w="9525"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60260D44-D1A2-66DD-94DD-516504D5A513}"/>
                  </a:ext>
                </a:extLst>
              </p:cNvPr>
              <p:cNvSpPr/>
              <p:nvPr/>
            </p:nvSpPr>
            <p:spPr>
              <a:xfrm>
                <a:off x="5746051" y="3175730"/>
                <a:ext cx="242982" cy="242982"/>
              </a:xfrm>
              <a:custGeom>
                <a:avLst/>
                <a:gdLst>
                  <a:gd name="connsiteX0" fmla="*/ 180023 w 242982"/>
                  <a:gd name="connsiteY0" fmla="*/ 242983 h 242982"/>
                  <a:gd name="connsiteX1" fmla="*/ 62960 w 242982"/>
                  <a:gd name="connsiteY1" fmla="*/ 242983 h 242982"/>
                  <a:gd name="connsiteX2" fmla="*/ 0 w 242982"/>
                  <a:gd name="connsiteY2" fmla="*/ 180023 h 242982"/>
                  <a:gd name="connsiteX3" fmla="*/ 0 w 242982"/>
                  <a:gd name="connsiteY3" fmla="*/ 62960 h 242982"/>
                  <a:gd name="connsiteX4" fmla="*/ 62960 w 242982"/>
                  <a:gd name="connsiteY4" fmla="*/ 0 h 242982"/>
                  <a:gd name="connsiteX5" fmla="*/ 180023 w 242982"/>
                  <a:gd name="connsiteY5" fmla="*/ 0 h 242982"/>
                  <a:gd name="connsiteX6" fmla="*/ 242983 w 242982"/>
                  <a:gd name="connsiteY6" fmla="*/ 62960 h 242982"/>
                  <a:gd name="connsiteX7" fmla="*/ 242983 w 242982"/>
                  <a:gd name="connsiteY7" fmla="*/ 180023 h 242982"/>
                  <a:gd name="connsiteX8" fmla="*/ 180023 w 242982"/>
                  <a:gd name="connsiteY8" fmla="*/ 242983 h 242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82" h="242982">
                    <a:moveTo>
                      <a:pt x="180023" y="242983"/>
                    </a:moveTo>
                    <a:lnTo>
                      <a:pt x="62960" y="242983"/>
                    </a:lnTo>
                    <a:cubicBezTo>
                      <a:pt x="28194" y="242983"/>
                      <a:pt x="0" y="214884"/>
                      <a:pt x="0" y="180023"/>
                    </a:cubicBezTo>
                    <a:lnTo>
                      <a:pt x="0" y="62960"/>
                    </a:lnTo>
                    <a:cubicBezTo>
                      <a:pt x="0" y="28194"/>
                      <a:pt x="28194" y="0"/>
                      <a:pt x="62960" y="0"/>
                    </a:cubicBezTo>
                    <a:lnTo>
                      <a:pt x="180023" y="0"/>
                    </a:lnTo>
                    <a:cubicBezTo>
                      <a:pt x="214789" y="0"/>
                      <a:pt x="242983" y="28194"/>
                      <a:pt x="242983" y="62960"/>
                    </a:cubicBezTo>
                    <a:lnTo>
                      <a:pt x="242983" y="180023"/>
                    </a:lnTo>
                    <a:cubicBezTo>
                      <a:pt x="242983" y="214884"/>
                      <a:pt x="214789" y="242983"/>
                      <a:pt x="180023" y="242983"/>
                    </a:cubicBezTo>
                  </a:path>
                </a:pathLst>
              </a:custGeom>
              <a:grpFill/>
              <a:ln w="9525"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25570DCB-45F3-5DA5-6067-84C0A1E1B799}"/>
                  </a:ext>
                </a:extLst>
              </p:cNvPr>
              <p:cNvSpPr/>
              <p:nvPr/>
            </p:nvSpPr>
            <p:spPr>
              <a:xfrm>
                <a:off x="5805010" y="3513105"/>
                <a:ext cx="148399" cy="148494"/>
              </a:xfrm>
              <a:custGeom>
                <a:avLst/>
                <a:gdLst>
                  <a:gd name="connsiteX0" fmla="*/ 109918 w 148399"/>
                  <a:gd name="connsiteY0" fmla="*/ 148495 h 148494"/>
                  <a:gd name="connsiteX1" fmla="*/ 38481 w 148399"/>
                  <a:gd name="connsiteY1" fmla="*/ 148495 h 148494"/>
                  <a:gd name="connsiteX2" fmla="*/ 0 w 148399"/>
                  <a:gd name="connsiteY2" fmla="*/ 110014 h 148494"/>
                  <a:gd name="connsiteX3" fmla="*/ 0 w 148399"/>
                  <a:gd name="connsiteY3" fmla="*/ 38576 h 148494"/>
                  <a:gd name="connsiteX4" fmla="*/ 38481 w 148399"/>
                  <a:gd name="connsiteY4" fmla="*/ 0 h 148494"/>
                  <a:gd name="connsiteX5" fmla="*/ 109918 w 148399"/>
                  <a:gd name="connsiteY5" fmla="*/ 0 h 148494"/>
                  <a:gd name="connsiteX6" fmla="*/ 148399 w 148399"/>
                  <a:gd name="connsiteY6" fmla="*/ 38576 h 148494"/>
                  <a:gd name="connsiteX7" fmla="*/ 148399 w 148399"/>
                  <a:gd name="connsiteY7" fmla="*/ 110014 h 148494"/>
                  <a:gd name="connsiteX8" fmla="*/ 109918 w 148399"/>
                  <a:gd name="connsiteY8" fmla="*/ 148495 h 148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399" h="148494">
                    <a:moveTo>
                      <a:pt x="109918" y="148495"/>
                    </a:moveTo>
                    <a:lnTo>
                      <a:pt x="38481" y="148495"/>
                    </a:lnTo>
                    <a:cubicBezTo>
                      <a:pt x="17240" y="148495"/>
                      <a:pt x="0" y="131254"/>
                      <a:pt x="0" y="110014"/>
                    </a:cubicBezTo>
                    <a:lnTo>
                      <a:pt x="0" y="38576"/>
                    </a:lnTo>
                    <a:cubicBezTo>
                      <a:pt x="0" y="17240"/>
                      <a:pt x="17240" y="0"/>
                      <a:pt x="38481" y="0"/>
                    </a:cubicBezTo>
                    <a:lnTo>
                      <a:pt x="109918" y="0"/>
                    </a:lnTo>
                    <a:cubicBezTo>
                      <a:pt x="131159" y="0"/>
                      <a:pt x="148399" y="17240"/>
                      <a:pt x="148399" y="38576"/>
                    </a:cubicBezTo>
                    <a:lnTo>
                      <a:pt x="148399" y="110014"/>
                    </a:lnTo>
                    <a:cubicBezTo>
                      <a:pt x="148399" y="131350"/>
                      <a:pt x="131159" y="148495"/>
                      <a:pt x="109918" y="148495"/>
                    </a:cubicBezTo>
                  </a:path>
                </a:pathLst>
              </a:custGeom>
              <a:grpFill/>
              <a:ln w="9525"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2984B67D-E626-A32D-AA23-490D2E0AA74D}"/>
                  </a:ext>
                </a:extLst>
              </p:cNvPr>
              <p:cNvSpPr/>
              <p:nvPr/>
            </p:nvSpPr>
            <p:spPr>
              <a:xfrm>
                <a:off x="5976841" y="3711987"/>
                <a:ext cx="175545" cy="175450"/>
              </a:xfrm>
              <a:custGeom>
                <a:avLst/>
                <a:gdLst>
                  <a:gd name="connsiteX0" fmla="*/ 130016 w 175545"/>
                  <a:gd name="connsiteY0" fmla="*/ 175450 h 175450"/>
                  <a:gd name="connsiteX1" fmla="*/ 45529 w 175545"/>
                  <a:gd name="connsiteY1" fmla="*/ 175450 h 175450"/>
                  <a:gd name="connsiteX2" fmla="*/ 0 w 175545"/>
                  <a:gd name="connsiteY2" fmla="*/ 130016 h 175450"/>
                  <a:gd name="connsiteX3" fmla="*/ 0 w 175545"/>
                  <a:gd name="connsiteY3" fmla="*/ 45529 h 175450"/>
                  <a:gd name="connsiteX4" fmla="*/ 45529 w 175545"/>
                  <a:gd name="connsiteY4" fmla="*/ 0 h 175450"/>
                  <a:gd name="connsiteX5" fmla="*/ 130016 w 175545"/>
                  <a:gd name="connsiteY5" fmla="*/ 0 h 175450"/>
                  <a:gd name="connsiteX6" fmla="*/ 175546 w 175545"/>
                  <a:gd name="connsiteY6" fmla="*/ 45529 h 175450"/>
                  <a:gd name="connsiteX7" fmla="*/ 175546 w 175545"/>
                  <a:gd name="connsiteY7" fmla="*/ 130016 h 175450"/>
                  <a:gd name="connsiteX8" fmla="*/ 130016 w 175545"/>
                  <a:gd name="connsiteY8" fmla="*/ 175450 h 175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545" h="175450">
                    <a:moveTo>
                      <a:pt x="130016" y="175450"/>
                    </a:moveTo>
                    <a:lnTo>
                      <a:pt x="45529" y="175450"/>
                    </a:lnTo>
                    <a:cubicBezTo>
                      <a:pt x="20383" y="175450"/>
                      <a:pt x="0" y="155162"/>
                      <a:pt x="0" y="130016"/>
                    </a:cubicBezTo>
                    <a:lnTo>
                      <a:pt x="0" y="45529"/>
                    </a:lnTo>
                    <a:cubicBezTo>
                      <a:pt x="0" y="20383"/>
                      <a:pt x="20383" y="0"/>
                      <a:pt x="45529" y="0"/>
                    </a:cubicBezTo>
                    <a:lnTo>
                      <a:pt x="130016" y="0"/>
                    </a:lnTo>
                    <a:cubicBezTo>
                      <a:pt x="155162" y="0"/>
                      <a:pt x="175546" y="20288"/>
                      <a:pt x="175546" y="45529"/>
                    </a:cubicBezTo>
                    <a:lnTo>
                      <a:pt x="175546" y="130016"/>
                    </a:lnTo>
                    <a:cubicBezTo>
                      <a:pt x="175546" y="155162"/>
                      <a:pt x="155162" y="175450"/>
                      <a:pt x="130016" y="175450"/>
                    </a:cubicBezTo>
                  </a:path>
                </a:pathLst>
              </a:custGeom>
              <a:grpFill/>
              <a:ln w="9525"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9C33A373-CBB9-304E-AF98-C9D35CD4E149}"/>
                  </a:ext>
                </a:extLst>
              </p:cNvPr>
              <p:cNvSpPr/>
              <p:nvPr/>
            </p:nvSpPr>
            <p:spPr>
              <a:xfrm>
                <a:off x="6326409" y="3106578"/>
                <a:ext cx="121538" cy="121443"/>
              </a:xfrm>
              <a:custGeom>
                <a:avLst/>
                <a:gdLst>
                  <a:gd name="connsiteX0" fmla="*/ 90106 w 121538"/>
                  <a:gd name="connsiteY0" fmla="*/ 121444 h 121443"/>
                  <a:gd name="connsiteX1" fmla="*/ 31528 w 121538"/>
                  <a:gd name="connsiteY1" fmla="*/ 121444 h 121443"/>
                  <a:gd name="connsiteX2" fmla="*/ 0 w 121538"/>
                  <a:gd name="connsiteY2" fmla="*/ 90011 h 121443"/>
                  <a:gd name="connsiteX3" fmla="*/ 0 w 121538"/>
                  <a:gd name="connsiteY3" fmla="*/ 31528 h 121443"/>
                  <a:gd name="connsiteX4" fmla="*/ 31528 w 121538"/>
                  <a:gd name="connsiteY4" fmla="*/ 0 h 121443"/>
                  <a:gd name="connsiteX5" fmla="*/ 90106 w 121538"/>
                  <a:gd name="connsiteY5" fmla="*/ 0 h 121443"/>
                  <a:gd name="connsiteX6" fmla="*/ 121539 w 121538"/>
                  <a:gd name="connsiteY6" fmla="*/ 31528 h 121443"/>
                  <a:gd name="connsiteX7" fmla="*/ 121539 w 121538"/>
                  <a:gd name="connsiteY7" fmla="*/ 90011 h 121443"/>
                  <a:gd name="connsiteX8" fmla="*/ 90106 w 121538"/>
                  <a:gd name="connsiteY8" fmla="*/ 121444 h 121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538" h="121443">
                    <a:moveTo>
                      <a:pt x="90106" y="121444"/>
                    </a:moveTo>
                    <a:lnTo>
                      <a:pt x="31528" y="121444"/>
                    </a:lnTo>
                    <a:cubicBezTo>
                      <a:pt x="14097" y="121444"/>
                      <a:pt x="0" y="107347"/>
                      <a:pt x="0" y="90011"/>
                    </a:cubicBezTo>
                    <a:lnTo>
                      <a:pt x="0" y="31528"/>
                    </a:lnTo>
                    <a:cubicBezTo>
                      <a:pt x="0" y="14097"/>
                      <a:pt x="14097" y="0"/>
                      <a:pt x="31528" y="0"/>
                    </a:cubicBezTo>
                    <a:lnTo>
                      <a:pt x="90106" y="0"/>
                    </a:lnTo>
                    <a:cubicBezTo>
                      <a:pt x="107537" y="0"/>
                      <a:pt x="121539" y="14097"/>
                      <a:pt x="121539" y="31528"/>
                    </a:cubicBezTo>
                    <a:lnTo>
                      <a:pt x="121539" y="90011"/>
                    </a:lnTo>
                    <a:cubicBezTo>
                      <a:pt x="121539" y="107347"/>
                      <a:pt x="107442" y="121444"/>
                      <a:pt x="90106" y="121444"/>
                    </a:cubicBezTo>
                  </a:path>
                </a:pathLst>
              </a:custGeom>
              <a:grpFill/>
              <a:ln w="9525"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2F546049-6D1F-C021-0B32-D0EA4C6B5CF2}"/>
                  </a:ext>
                </a:extLst>
              </p:cNvPr>
              <p:cNvSpPr/>
              <p:nvPr/>
            </p:nvSpPr>
            <p:spPr>
              <a:xfrm>
                <a:off x="6063233" y="3305556"/>
                <a:ext cx="336708" cy="336613"/>
              </a:xfrm>
              <a:custGeom>
                <a:avLst/>
                <a:gdLst>
                  <a:gd name="connsiteX0" fmla="*/ 336614 w 336708"/>
                  <a:gd name="connsiteY0" fmla="*/ 158496 h 336613"/>
                  <a:gd name="connsiteX1" fmla="*/ 168973 w 336708"/>
                  <a:gd name="connsiteY1" fmla="*/ 0 h 336613"/>
                  <a:gd name="connsiteX2" fmla="*/ 0 w 336708"/>
                  <a:gd name="connsiteY2" fmla="*/ 167640 h 336613"/>
                  <a:gd name="connsiteX3" fmla="*/ 168973 w 336708"/>
                  <a:gd name="connsiteY3" fmla="*/ 336613 h 336613"/>
                  <a:gd name="connsiteX4" fmla="*/ 285750 w 336708"/>
                  <a:gd name="connsiteY4" fmla="*/ 288988 h 336613"/>
                  <a:gd name="connsiteX5" fmla="*/ 295561 w 336708"/>
                  <a:gd name="connsiteY5" fmla="*/ 268129 h 336613"/>
                  <a:gd name="connsiteX6" fmla="*/ 267462 w 336708"/>
                  <a:gd name="connsiteY6" fmla="*/ 240125 h 336613"/>
                  <a:gd name="connsiteX7" fmla="*/ 245269 w 336708"/>
                  <a:gd name="connsiteY7" fmla="*/ 251174 h 336613"/>
                  <a:gd name="connsiteX8" fmla="*/ 168973 w 336708"/>
                  <a:gd name="connsiteY8" fmla="*/ 280511 h 336613"/>
                  <a:gd name="connsiteX9" fmla="*/ 57436 w 336708"/>
                  <a:gd name="connsiteY9" fmla="*/ 188595 h 336613"/>
                  <a:gd name="connsiteX10" fmla="*/ 309277 w 336708"/>
                  <a:gd name="connsiteY10" fmla="*/ 188595 h 336613"/>
                  <a:gd name="connsiteX11" fmla="*/ 309848 w 336708"/>
                  <a:gd name="connsiteY11" fmla="*/ 188595 h 336613"/>
                  <a:gd name="connsiteX12" fmla="*/ 310610 w 336708"/>
                  <a:gd name="connsiteY12" fmla="*/ 188595 h 336613"/>
                  <a:gd name="connsiteX13" fmla="*/ 312039 w 336708"/>
                  <a:gd name="connsiteY13" fmla="*/ 188309 h 336613"/>
                  <a:gd name="connsiteX14" fmla="*/ 314897 w 336708"/>
                  <a:gd name="connsiteY14" fmla="*/ 187738 h 336613"/>
                  <a:gd name="connsiteX15" fmla="*/ 336709 w 336708"/>
                  <a:gd name="connsiteY15" fmla="*/ 158591 h 336613"/>
                  <a:gd name="connsiteX16" fmla="*/ 168973 w 336708"/>
                  <a:gd name="connsiteY16" fmla="*/ 55435 h 336613"/>
                  <a:gd name="connsiteX17" fmla="*/ 275939 w 336708"/>
                  <a:gd name="connsiteY17" fmla="*/ 133160 h 336613"/>
                  <a:gd name="connsiteX18" fmla="*/ 61341 w 336708"/>
                  <a:gd name="connsiteY18" fmla="*/ 133160 h 336613"/>
                  <a:gd name="connsiteX19" fmla="*/ 168973 w 336708"/>
                  <a:gd name="connsiteY19" fmla="*/ 55435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6708" h="336613">
                    <a:moveTo>
                      <a:pt x="336614" y="158496"/>
                    </a:moveTo>
                    <a:cubicBezTo>
                      <a:pt x="335280" y="73057"/>
                      <a:pt x="258985" y="0"/>
                      <a:pt x="168973" y="0"/>
                    </a:cubicBezTo>
                    <a:cubicBezTo>
                      <a:pt x="78962" y="0"/>
                      <a:pt x="0" y="75057"/>
                      <a:pt x="0" y="167640"/>
                    </a:cubicBezTo>
                    <a:cubicBezTo>
                      <a:pt x="0" y="260223"/>
                      <a:pt x="74962" y="336613"/>
                      <a:pt x="168973" y="336613"/>
                    </a:cubicBezTo>
                    <a:cubicBezTo>
                      <a:pt x="214027" y="336613"/>
                      <a:pt x="255746" y="318992"/>
                      <a:pt x="285750" y="288988"/>
                    </a:cubicBezTo>
                    <a:cubicBezTo>
                      <a:pt x="291656" y="283750"/>
                      <a:pt x="295561" y="275939"/>
                      <a:pt x="295561" y="268129"/>
                    </a:cubicBezTo>
                    <a:cubicBezTo>
                      <a:pt x="295561" y="253175"/>
                      <a:pt x="282512" y="240125"/>
                      <a:pt x="267462" y="240125"/>
                    </a:cubicBezTo>
                    <a:cubicBezTo>
                      <a:pt x="258985" y="240125"/>
                      <a:pt x="251174" y="245364"/>
                      <a:pt x="245269" y="251174"/>
                    </a:cubicBezTo>
                    <a:cubicBezTo>
                      <a:pt x="226314" y="271367"/>
                      <a:pt x="198310" y="280511"/>
                      <a:pt x="168973" y="280511"/>
                    </a:cubicBezTo>
                    <a:cubicBezTo>
                      <a:pt x="112871" y="280511"/>
                      <a:pt x="67246" y="242030"/>
                      <a:pt x="57436" y="188595"/>
                    </a:cubicBezTo>
                    <a:lnTo>
                      <a:pt x="309277" y="188595"/>
                    </a:lnTo>
                    <a:cubicBezTo>
                      <a:pt x="309277" y="188595"/>
                      <a:pt x="309658" y="188595"/>
                      <a:pt x="309848" y="188595"/>
                    </a:cubicBezTo>
                    <a:lnTo>
                      <a:pt x="310610" y="188595"/>
                    </a:lnTo>
                    <a:cubicBezTo>
                      <a:pt x="310610" y="188595"/>
                      <a:pt x="311563" y="188404"/>
                      <a:pt x="312039" y="188309"/>
                    </a:cubicBezTo>
                    <a:cubicBezTo>
                      <a:pt x="312991" y="188214"/>
                      <a:pt x="313944" y="188023"/>
                      <a:pt x="314897" y="187738"/>
                    </a:cubicBezTo>
                    <a:cubicBezTo>
                      <a:pt x="326803" y="184499"/>
                      <a:pt x="336709" y="173165"/>
                      <a:pt x="336709" y="158591"/>
                    </a:cubicBezTo>
                    <a:close/>
                    <a:moveTo>
                      <a:pt x="168973" y="55435"/>
                    </a:moveTo>
                    <a:cubicBezTo>
                      <a:pt x="219551" y="55435"/>
                      <a:pt x="261556" y="87916"/>
                      <a:pt x="275939" y="133160"/>
                    </a:cubicBezTo>
                    <a:lnTo>
                      <a:pt x="61341" y="133160"/>
                    </a:lnTo>
                    <a:cubicBezTo>
                      <a:pt x="75724" y="87916"/>
                      <a:pt x="117729" y="55435"/>
                      <a:pt x="168973" y="55435"/>
                    </a:cubicBezTo>
                    <a:close/>
                  </a:path>
                </a:pathLst>
              </a:custGeom>
              <a:grpFill/>
              <a:ln w="9525" cap="flat">
                <a:noFill/>
                <a:prstDash val="solid"/>
                <a:miter/>
              </a:ln>
            </p:spPr>
            <p:txBody>
              <a:bodyPr rtlCol="0" anchor="ctr"/>
              <a:lstStyle/>
              <a:p>
                <a:endParaRPr lang="en-GB"/>
              </a:p>
            </p:txBody>
          </p:sp>
        </p:grpSp>
        <p:grpSp>
          <p:nvGrpSpPr>
            <p:cNvPr id="7" name="Graphic 28">
              <a:extLst>
                <a:ext uri="{FF2B5EF4-FFF2-40B4-BE49-F238E27FC236}">
                  <a16:creationId xmlns:a16="http://schemas.microsoft.com/office/drawing/2014/main" id="{23497C6D-29C6-4322-56AC-30EA49E35CEC}"/>
                </a:ext>
              </a:extLst>
            </p:cNvPr>
            <p:cNvGrpSpPr/>
            <p:nvPr/>
          </p:nvGrpSpPr>
          <p:grpSpPr>
            <a:xfrm>
              <a:off x="6399751" y="3580923"/>
              <a:ext cx="62769" cy="60769"/>
              <a:chOff x="6399751" y="3580923"/>
              <a:chExt cx="62769" cy="60769"/>
            </a:xfrm>
            <a:grpFill/>
          </p:grpSpPr>
          <p:sp>
            <p:nvSpPr>
              <p:cNvPr id="8" name="Freeform: Shape 7">
                <a:extLst>
                  <a:ext uri="{FF2B5EF4-FFF2-40B4-BE49-F238E27FC236}">
                    <a16:creationId xmlns:a16="http://schemas.microsoft.com/office/drawing/2014/main" id="{660629FB-D8CE-E23B-E55C-1B61B703536D}"/>
                  </a:ext>
                </a:extLst>
              </p:cNvPr>
              <p:cNvSpPr/>
              <p:nvPr/>
            </p:nvSpPr>
            <p:spPr>
              <a:xfrm>
                <a:off x="6399751" y="3580923"/>
                <a:ext cx="62769" cy="60769"/>
              </a:xfrm>
              <a:custGeom>
                <a:avLst/>
                <a:gdLst>
                  <a:gd name="connsiteX0" fmla="*/ 31337 w 62769"/>
                  <a:gd name="connsiteY0" fmla="*/ 0 h 60769"/>
                  <a:gd name="connsiteX1" fmla="*/ 0 w 62769"/>
                  <a:gd name="connsiteY1" fmla="*/ 30385 h 60769"/>
                  <a:gd name="connsiteX2" fmla="*/ 31337 w 62769"/>
                  <a:gd name="connsiteY2" fmla="*/ 60770 h 60769"/>
                  <a:gd name="connsiteX3" fmla="*/ 62770 w 62769"/>
                  <a:gd name="connsiteY3" fmla="*/ 30385 h 60769"/>
                  <a:gd name="connsiteX4" fmla="*/ 31337 w 62769"/>
                  <a:gd name="connsiteY4" fmla="*/ 0 h 60769"/>
                  <a:gd name="connsiteX5" fmla="*/ 57245 w 62769"/>
                  <a:gd name="connsiteY5" fmla="*/ 30290 h 60769"/>
                  <a:gd name="connsiteX6" fmla="*/ 31337 w 62769"/>
                  <a:gd name="connsiteY6" fmla="*/ 54864 h 60769"/>
                  <a:gd name="connsiteX7" fmla="*/ 6001 w 62769"/>
                  <a:gd name="connsiteY7" fmla="*/ 30290 h 60769"/>
                  <a:gd name="connsiteX8" fmla="*/ 31337 w 62769"/>
                  <a:gd name="connsiteY8" fmla="*/ 5715 h 60769"/>
                  <a:gd name="connsiteX9" fmla="*/ 57245 w 62769"/>
                  <a:gd name="connsiteY9" fmla="*/ 30290 h 60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769" h="60769">
                    <a:moveTo>
                      <a:pt x="31337" y="0"/>
                    </a:moveTo>
                    <a:cubicBezTo>
                      <a:pt x="14383" y="0"/>
                      <a:pt x="0" y="13907"/>
                      <a:pt x="0" y="30385"/>
                    </a:cubicBezTo>
                    <a:cubicBezTo>
                      <a:pt x="0" y="46863"/>
                      <a:pt x="14383" y="60770"/>
                      <a:pt x="31337" y="60770"/>
                    </a:cubicBezTo>
                    <a:cubicBezTo>
                      <a:pt x="48292" y="60770"/>
                      <a:pt x="62770" y="47149"/>
                      <a:pt x="62770" y="30385"/>
                    </a:cubicBezTo>
                    <a:cubicBezTo>
                      <a:pt x="62770" y="13621"/>
                      <a:pt x="48673" y="0"/>
                      <a:pt x="31337" y="0"/>
                    </a:cubicBezTo>
                    <a:close/>
                    <a:moveTo>
                      <a:pt x="57245" y="30290"/>
                    </a:moveTo>
                    <a:cubicBezTo>
                      <a:pt x="57245" y="43815"/>
                      <a:pt x="45625" y="54864"/>
                      <a:pt x="31337" y="54864"/>
                    </a:cubicBezTo>
                    <a:cubicBezTo>
                      <a:pt x="17050" y="54864"/>
                      <a:pt x="6001" y="43815"/>
                      <a:pt x="6001" y="30290"/>
                    </a:cubicBezTo>
                    <a:cubicBezTo>
                      <a:pt x="6001" y="16764"/>
                      <a:pt x="17335" y="5715"/>
                      <a:pt x="31337" y="5715"/>
                    </a:cubicBezTo>
                    <a:cubicBezTo>
                      <a:pt x="45339" y="5715"/>
                      <a:pt x="57245" y="16764"/>
                      <a:pt x="57245" y="30290"/>
                    </a:cubicBezTo>
                    <a:close/>
                  </a:path>
                </a:pathLst>
              </a:custGeom>
              <a:grpFill/>
              <a:ln w="9525"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235BC6A9-5165-9AE0-1FA9-CD870AA2F99A}"/>
                  </a:ext>
                </a:extLst>
              </p:cNvPr>
              <p:cNvSpPr/>
              <p:nvPr/>
            </p:nvSpPr>
            <p:spPr>
              <a:xfrm>
                <a:off x="6421659" y="3593020"/>
                <a:ext cx="20097" cy="36099"/>
              </a:xfrm>
              <a:custGeom>
                <a:avLst/>
                <a:gdLst>
                  <a:gd name="connsiteX0" fmla="*/ 14573 w 20097"/>
                  <a:gd name="connsiteY0" fmla="*/ 21050 h 36099"/>
                  <a:gd name="connsiteX1" fmla="*/ 20002 w 20097"/>
                  <a:gd name="connsiteY1" fmla="*/ 11144 h 36099"/>
                  <a:gd name="connsiteX2" fmla="*/ 8763 w 20097"/>
                  <a:gd name="connsiteY2" fmla="*/ 0 h 36099"/>
                  <a:gd name="connsiteX3" fmla="*/ 4286 w 20097"/>
                  <a:gd name="connsiteY3" fmla="*/ 0 h 36099"/>
                  <a:gd name="connsiteX4" fmla="*/ 0 w 20097"/>
                  <a:gd name="connsiteY4" fmla="*/ 4572 h 36099"/>
                  <a:gd name="connsiteX5" fmla="*/ 0 w 20097"/>
                  <a:gd name="connsiteY5" fmla="*/ 33052 h 36099"/>
                  <a:gd name="connsiteX6" fmla="*/ 3143 w 20097"/>
                  <a:gd name="connsiteY6" fmla="*/ 36004 h 36099"/>
                  <a:gd name="connsiteX7" fmla="*/ 6191 w 20097"/>
                  <a:gd name="connsiteY7" fmla="*/ 33052 h 36099"/>
                  <a:gd name="connsiteX8" fmla="*/ 6191 w 20097"/>
                  <a:gd name="connsiteY8" fmla="*/ 22479 h 36099"/>
                  <a:gd name="connsiteX9" fmla="*/ 8572 w 20097"/>
                  <a:gd name="connsiteY9" fmla="*/ 22479 h 36099"/>
                  <a:gd name="connsiteX10" fmla="*/ 14192 w 20097"/>
                  <a:gd name="connsiteY10" fmla="*/ 34385 h 36099"/>
                  <a:gd name="connsiteX11" fmla="*/ 16859 w 20097"/>
                  <a:gd name="connsiteY11" fmla="*/ 36100 h 36099"/>
                  <a:gd name="connsiteX12" fmla="*/ 18288 w 20097"/>
                  <a:gd name="connsiteY12" fmla="*/ 35814 h 36099"/>
                  <a:gd name="connsiteX13" fmla="*/ 20098 w 20097"/>
                  <a:gd name="connsiteY13" fmla="*/ 33242 h 36099"/>
                  <a:gd name="connsiteX14" fmla="*/ 19812 w 20097"/>
                  <a:gd name="connsiteY14" fmla="*/ 32004 h 36099"/>
                  <a:gd name="connsiteX15" fmla="*/ 14669 w 20097"/>
                  <a:gd name="connsiteY15" fmla="*/ 21050 h 36099"/>
                  <a:gd name="connsiteX16" fmla="*/ 13716 w 20097"/>
                  <a:gd name="connsiteY16" fmla="*/ 11144 h 36099"/>
                  <a:gd name="connsiteX17" fmla="*/ 8763 w 20097"/>
                  <a:gd name="connsiteY17" fmla="*/ 16478 h 36099"/>
                  <a:gd name="connsiteX18" fmla="*/ 6096 w 20097"/>
                  <a:gd name="connsiteY18" fmla="*/ 16478 h 36099"/>
                  <a:gd name="connsiteX19" fmla="*/ 6096 w 20097"/>
                  <a:gd name="connsiteY19" fmla="*/ 6001 h 36099"/>
                  <a:gd name="connsiteX20" fmla="*/ 8763 w 20097"/>
                  <a:gd name="connsiteY20" fmla="*/ 6001 h 36099"/>
                  <a:gd name="connsiteX21" fmla="*/ 13716 w 20097"/>
                  <a:gd name="connsiteY21" fmla="*/ 11144 h 36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097" h="36099">
                    <a:moveTo>
                      <a:pt x="14573" y="21050"/>
                    </a:moveTo>
                    <a:cubicBezTo>
                      <a:pt x="18002" y="18955"/>
                      <a:pt x="20002" y="15335"/>
                      <a:pt x="20002" y="11144"/>
                    </a:cubicBezTo>
                    <a:cubicBezTo>
                      <a:pt x="20002" y="4763"/>
                      <a:pt x="15145" y="0"/>
                      <a:pt x="8763" y="0"/>
                    </a:cubicBezTo>
                    <a:lnTo>
                      <a:pt x="4286" y="0"/>
                    </a:lnTo>
                    <a:cubicBezTo>
                      <a:pt x="1810" y="0"/>
                      <a:pt x="0" y="1905"/>
                      <a:pt x="0" y="4572"/>
                    </a:cubicBezTo>
                    <a:lnTo>
                      <a:pt x="0" y="33052"/>
                    </a:lnTo>
                    <a:cubicBezTo>
                      <a:pt x="0" y="34671"/>
                      <a:pt x="1429" y="36004"/>
                      <a:pt x="3143" y="36004"/>
                    </a:cubicBezTo>
                    <a:cubicBezTo>
                      <a:pt x="4858" y="36004"/>
                      <a:pt x="6191" y="34671"/>
                      <a:pt x="6191" y="33052"/>
                    </a:cubicBezTo>
                    <a:lnTo>
                      <a:pt x="6191" y="22479"/>
                    </a:lnTo>
                    <a:lnTo>
                      <a:pt x="8572" y="22479"/>
                    </a:lnTo>
                    <a:lnTo>
                      <a:pt x="14192" y="34385"/>
                    </a:lnTo>
                    <a:cubicBezTo>
                      <a:pt x="14669" y="35433"/>
                      <a:pt x="15716" y="36100"/>
                      <a:pt x="16859" y="36100"/>
                    </a:cubicBezTo>
                    <a:cubicBezTo>
                      <a:pt x="17335" y="36100"/>
                      <a:pt x="17907" y="36004"/>
                      <a:pt x="18288" y="35814"/>
                    </a:cubicBezTo>
                    <a:cubicBezTo>
                      <a:pt x="19431" y="35338"/>
                      <a:pt x="20098" y="34385"/>
                      <a:pt x="20098" y="33242"/>
                    </a:cubicBezTo>
                    <a:cubicBezTo>
                      <a:pt x="20098" y="32861"/>
                      <a:pt x="20098" y="32480"/>
                      <a:pt x="19812" y="32004"/>
                    </a:cubicBezTo>
                    <a:lnTo>
                      <a:pt x="14669" y="21050"/>
                    </a:lnTo>
                    <a:close/>
                    <a:moveTo>
                      <a:pt x="13716" y="11144"/>
                    </a:moveTo>
                    <a:cubicBezTo>
                      <a:pt x="13716" y="11144"/>
                      <a:pt x="13716" y="16478"/>
                      <a:pt x="8763" y="16478"/>
                    </a:cubicBezTo>
                    <a:lnTo>
                      <a:pt x="6096" y="16478"/>
                    </a:lnTo>
                    <a:lnTo>
                      <a:pt x="6096" y="6001"/>
                    </a:lnTo>
                    <a:lnTo>
                      <a:pt x="8763" y="6001"/>
                    </a:lnTo>
                    <a:cubicBezTo>
                      <a:pt x="13621" y="6001"/>
                      <a:pt x="13716" y="10954"/>
                      <a:pt x="13716" y="11144"/>
                    </a:cubicBezTo>
                    <a:close/>
                  </a:path>
                </a:pathLst>
              </a:custGeom>
              <a:grpFill/>
              <a:ln w="9525" cap="flat">
                <a:noFill/>
                <a:prstDash val="solid"/>
                <a:miter/>
              </a:ln>
            </p:spPr>
            <p:txBody>
              <a:bodyPr rtlCol="0" anchor="ctr"/>
              <a:lstStyle/>
              <a:p>
                <a:endParaRPr lang="en-GB"/>
              </a:p>
            </p:txBody>
          </p:sp>
        </p:grpSp>
      </p:grpSp>
      <p:sp>
        <p:nvSpPr>
          <p:cNvPr id="4" name="Text Placeholder 12">
            <a:extLst>
              <a:ext uri="{FF2B5EF4-FFF2-40B4-BE49-F238E27FC236}">
                <a16:creationId xmlns:a16="http://schemas.microsoft.com/office/drawing/2014/main" id="{52790868-25B4-5E3C-BA09-F598CFE25CCD}"/>
              </a:ext>
            </a:extLst>
          </p:cNvPr>
          <p:cNvSpPr>
            <a:spLocks noGrp="1"/>
          </p:cNvSpPr>
          <p:nvPr>
            <p:ph type="body" sz="quarter" idx="11" hasCustomPrompt="1"/>
          </p:nvPr>
        </p:nvSpPr>
        <p:spPr>
          <a:xfrm>
            <a:off x="576263" y="1792639"/>
            <a:ext cx="3654425" cy="3265946"/>
          </a:xfrm>
        </p:spPr>
        <p:txBody>
          <a:bodyPr wrap="square" anchor="ctr" anchorCtr="0">
            <a:noAutofit/>
          </a:bodyPr>
          <a:lstStyle>
            <a:lvl1pPr marL="0" marR="0" indent="0" algn="l" defTabSz="914400" rtl="0" eaLnBrk="1" fontAlgn="auto" latinLnBrk="0" hangingPunct="1">
              <a:lnSpc>
                <a:spcPct val="90000"/>
              </a:lnSpc>
              <a:spcBef>
                <a:spcPts val="0"/>
              </a:spcBef>
              <a:spcAft>
                <a:spcPts val="1800"/>
              </a:spcAft>
              <a:buClrTx/>
              <a:buSzTx/>
              <a:buFont typeface="Arial" panose="020B0604020202020204" pitchFamily="34" charset="0"/>
              <a:buNone/>
              <a:tabLst/>
              <a:defRPr sz="4000">
                <a:solidFill>
                  <a:schemeClr val="bg1"/>
                </a:solidFill>
              </a:defRPr>
            </a:lvl1pPr>
            <a:lvl2pPr marL="0" marR="0" indent="0" algn="l" defTabSz="914400" rtl="0" eaLnBrk="1" fontAlgn="auto" latinLnBrk="0" hangingPunct="1">
              <a:lnSpc>
                <a:spcPct val="105000"/>
              </a:lnSpc>
              <a:spcBef>
                <a:spcPts val="0"/>
              </a:spcBef>
              <a:spcAft>
                <a:spcPts val="600"/>
              </a:spcAft>
              <a:buClrTx/>
              <a:buSzTx/>
              <a:buFont typeface="Arial" panose="020B0604020202020204" pitchFamily="34" charset="0"/>
              <a:buNone/>
              <a:tabLst/>
              <a:defRPr sz="2400">
                <a:solidFill>
                  <a:schemeClr val="bg1"/>
                </a:solidFill>
              </a:defRPr>
            </a:lvl2pPr>
          </a:lstStyle>
          <a:p>
            <a:pPr marL="0" marR="0" lvl="0" indent="0" algn="l" defTabSz="914400" rtl="0" eaLnBrk="1" fontAlgn="auto" latinLnBrk="0" hangingPunct="1">
              <a:lnSpc>
                <a:spcPct val="90000"/>
              </a:lnSpc>
              <a:spcBef>
                <a:spcPts val="0"/>
              </a:spcBef>
              <a:spcAft>
                <a:spcPts val="1800"/>
              </a:spcAft>
              <a:buClrTx/>
              <a:buSzTx/>
              <a:buFont typeface="Arial" panose="020B0604020202020204" pitchFamily="34" charset="0"/>
              <a:buNone/>
              <a:tabLst/>
              <a:defRPr/>
            </a:pPr>
            <a:r>
              <a:rPr kumimoji="0" lang="en-GB" sz="40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Title preset in Arial 40pt </a:t>
            </a:r>
            <a:r>
              <a:rPr kumimoji="0" lang="en-GB" sz="40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bold for emphasis</a:t>
            </a:r>
          </a:p>
          <a:p>
            <a:pPr marL="0" marR="0" lvl="1" indent="0" algn="l" defTabSz="914400" rtl="0" eaLnBrk="1" fontAlgn="auto" latinLnBrk="0" hangingPunct="1">
              <a:lnSpc>
                <a:spcPct val="105000"/>
              </a:lnSpc>
              <a:spcBef>
                <a:spcPts val="0"/>
              </a:spcBef>
              <a:spcAft>
                <a:spcPts val="600"/>
              </a:spcAft>
              <a:buClrTx/>
              <a:buSzTx/>
              <a:buFont typeface="Arial" panose="020B0604020202020204" pitchFamily="34" charset="0"/>
              <a:buNone/>
              <a:tabLst/>
              <a:defRPr/>
            </a:pPr>
            <a:r>
              <a:rPr kumimoji="0" lang="en-GB" sz="24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Divider subtitle Arial 24pt</a:t>
            </a:r>
            <a:endParaRPr lang="en-US" dirty="0"/>
          </a:p>
        </p:txBody>
      </p:sp>
    </p:spTree>
    <p:extLst>
      <p:ext uri="{BB962C8B-B14F-4D97-AF65-F5344CB8AC3E}">
        <p14:creationId xmlns:p14="http://schemas.microsoft.com/office/powerpoint/2010/main" val="2571799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9" pos="363">
          <p15:clr>
            <a:srgbClr val="000000"/>
          </p15:clr>
        </p15:guide>
        <p15:guide id="10" orient="horz" pos="363">
          <p15:clr>
            <a:srgbClr val="000000"/>
          </p15:clr>
        </p15:guide>
        <p15:guide id="11" pos="7316">
          <p15:clr>
            <a:srgbClr val="000000"/>
          </p15:clr>
        </p15:guide>
        <p15:guide id="12" orient="horz" pos="3956">
          <p15:clr>
            <a:srgbClr val="00000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re-Defined Divider 7">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E0769B7-C1D2-24CD-4807-A1A146939353}"/>
              </a:ext>
              <a:ext uri="{C183D7F6-B498-43B3-948B-1728B52AA6E4}">
                <adec:decorative xmlns:adec="http://schemas.microsoft.com/office/drawing/2017/decorative" val="1"/>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63" y="0"/>
            <a:ext cx="12190474" cy="6857142"/>
          </a:xfrm>
          <a:prstGeom prst="rect">
            <a:avLst/>
          </a:prstGeom>
          <a:solidFill>
            <a:srgbClr val="F7F8FA"/>
          </a:solidFill>
          <a:ln>
            <a:noFill/>
          </a:ln>
        </p:spPr>
      </p:pic>
      <p:sp>
        <p:nvSpPr>
          <p:cNvPr id="2" name="Rectangle: Rounded Corners 18">
            <a:extLst>
              <a:ext uri="{FF2B5EF4-FFF2-40B4-BE49-F238E27FC236}">
                <a16:creationId xmlns:a16="http://schemas.microsoft.com/office/drawing/2014/main" id="{D37647D0-EDCD-BA89-86B7-8E5C968858E3}"/>
              </a:ext>
              <a:ext uri="{C183D7F6-B498-43B3-948B-1728B52AA6E4}">
                <adec:decorative xmlns:adec="http://schemas.microsoft.com/office/drawing/2017/decorative" val="1"/>
              </a:ext>
            </a:extLst>
          </p:cNvPr>
          <p:cNvSpPr/>
          <p:nvPr userDrawn="1"/>
        </p:nvSpPr>
        <p:spPr>
          <a:xfrm rot="5400000">
            <a:off x="6261924" y="928688"/>
            <a:ext cx="6858001" cy="5000626"/>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7" name="Graphic 28">
            <a:extLst>
              <a:ext uri="{FF2B5EF4-FFF2-40B4-BE49-F238E27FC236}">
                <a16:creationId xmlns:a16="http://schemas.microsoft.com/office/drawing/2014/main" id="{60624889-F5B6-16E3-DB76-B6A08FFC3C81}"/>
              </a:ext>
              <a:ext uri="{C183D7F6-B498-43B3-948B-1728B52AA6E4}">
                <adec:decorative xmlns:adec="http://schemas.microsoft.com/office/drawing/2017/decorative" val="1"/>
              </a:ext>
            </a:extLst>
          </p:cNvPr>
          <p:cNvGrpSpPr/>
          <p:nvPr userDrawn="1"/>
        </p:nvGrpSpPr>
        <p:grpSpPr>
          <a:xfrm>
            <a:off x="11313319" y="5984002"/>
            <a:ext cx="456406" cy="585074"/>
            <a:chOff x="5746051" y="2969418"/>
            <a:chExt cx="716470" cy="918019"/>
          </a:xfrm>
          <a:solidFill>
            <a:schemeClr val="bg1"/>
          </a:solidFill>
        </p:grpSpPr>
        <p:grpSp>
          <p:nvGrpSpPr>
            <p:cNvPr id="9" name="Graphic 28">
              <a:extLst>
                <a:ext uri="{FF2B5EF4-FFF2-40B4-BE49-F238E27FC236}">
                  <a16:creationId xmlns:a16="http://schemas.microsoft.com/office/drawing/2014/main" id="{0BE87E69-A013-58FA-4136-4346B9408CB8}"/>
                </a:ext>
              </a:extLst>
            </p:cNvPr>
            <p:cNvGrpSpPr/>
            <p:nvPr/>
          </p:nvGrpSpPr>
          <p:grpSpPr>
            <a:xfrm>
              <a:off x="5746051" y="2969418"/>
              <a:ext cx="701897" cy="918019"/>
              <a:chOff x="5746051" y="2969418"/>
              <a:chExt cx="701897" cy="918019"/>
            </a:xfrm>
            <a:grpFill/>
          </p:grpSpPr>
          <p:sp>
            <p:nvSpPr>
              <p:cNvPr id="13" name="Freeform: Shape 12">
                <a:extLst>
                  <a:ext uri="{FF2B5EF4-FFF2-40B4-BE49-F238E27FC236}">
                    <a16:creationId xmlns:a16="http://schemas.microsoft.com/office/drawing/2014/main" id="{B9926536-65C8-B440-0160-8A8D60BE2815}"/>
                  </a:ext>
                </a:extLst>
              </p:cNvPr>
              <p:cNvSpPr/>
              <p:nvPr/>
            </p:nvSpPr>
            <p:spPr>
              <a:xfrm>
                <a:off x="6035134" y="2969418"/>
                <a:ext cx="216027" cy="216027"/>
              </a:xfrm>
              <a:custGeom>
                <a:avLst/>
                <a:gdLst>
                  <a:gd name="connsiteX0" fmla="*/ 160020 w 216027"/>
                  <a:gd name="connsiteY0" fmla="*/ 216027 h 216027"/>
                  <a:gd name="connsiteX1" fmla="*/ 56007 w 216027"/>
                  <a:gd name="connsiteY1" fmla="*/ 216027 h 216027"/>
                  <a:gd name="connsiteX2" fmla="*/ 0 w 216027"/>
                  <a:gd name="connsiteY2" fmla="*/ 160020 h 216027"/>
                  <a:gd name="connsiteX3" fmla="*/ 0 w 216027"/>
                  <a:gd name="connsiteY3" fmla="*/ 56007 h 216027"/>
                  <a:gd name="connsiteX4" fmla="*/ 56007 w 216027"/>
                  <a:gd name="connsiteY4" fmla="*/ 0 h 216027"/>
                  <a:gd name="connsiteX5" fmla="*/ 160020 w 216027"/>
                  <a:gd name="connsiteY5" fmla="*/ 0 h 216027"/>
                  <a:gd name="connsiteX6" fmla="*/ 216027 w 216027"/>
                  <a:gd name="connsiteY6" fmla="*/ 56007 h 216027"/>
                  <a:gd name="connsiteX7" fmla="*/ 216027 w 216027"/>
                  <a:gd name="connsiteY7" fmla="*/ 160020 h 216027"/>
                  <a:gd name="connsiteX8" fmla="*/ 160020 w 216027"/>
                  <a:gd name="connsiteY8" fmla="*/ 216027 h 216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027" h="216027">
                    <a:moveTo>
                      <a:pt x="160020" y="216027"/>
                    </a:moveTo>
                    <a:lnTo>
                      <a:pt x="56007" y="216027"/>
                    </a:lnTo>
                    <a:cubicBezTo>
                      <a:pt x="25051" y="216027"/>
                      <a:pt x="0" y="190976"/>
                      <a:pt x="0" y="160020"/>
                    </a:cubicBezTo>
                    <a:lnTo>
                      <a:pt x="0" y="56007"/>
                    </a:lnTo>
                    <a:cubicBezTo>
                      <a:pt x="0" y="25146"/>
                      <a:pt x="25051" y="0"/>
                      <a:pt x="56007" y="0"/>
                    </a:cubicBezTo>
                    <a:lnTo>
                      <a:pt x="160020" y="0"/>
                    </a:lnTo>
                    <a:cubicBezTo>
                      <a:pt x="190976" y="0"/>
                      <a:pt x="216027" y="25051"/>
                      <a:pt x="216027" y="56007"/>
                    </a:cubicBezTo>
                    <a:lnTo>
                      <a:pt x="216027" y="160020"/>
                    </a:lnTo>
                    <a:cubicBezTo>
                      <a:pt x="216027" y="190976"/>
                      <a:pt x="190976" y="216027"/>
                      <a:pt x="160020" y="216027"/>
                    </a:cubicBezTo>
                  </a:path>
                </a:pathLst>
              </a:custGeom>
              <a:grpFill/>
              <a:ln w="9525"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215C7156-C287-2759-546C-EA2EC734C004}"/>
                  </a:ext>
                </a:extLst>
              </p:cNvPr>
              <p:cNvSpPr/>
              <p:nvPr/>
            </p:nvSpPr>
            <p:spPr>
              <a:xfrm>
                <a:off x="5746051" y="3175730"/>
                <a:ext cx="242982" cy="242982"/>
              </a:xfrm>
              <a:custGeom>
                <a:avLst/>
                <a:gdLst>
                  <a:gd name="connsiteX0" fmla="*/ 180023 w 242982"/>
                  <a:gd name="connsiteY0" fmla="*/ 242983 h 242982"/>
                  <a:gd name="connsiteX1" fmla="*/ 62960 w 242982"/>
                  <a:gd name="connsiteY1" fmla="*/ 242983 h 242982"/>
                  <a:gd name="connsiteX2" fmla="*/ 0 w 242982"/>
                  <a:gd name="connsiteY2" fmla="*/ 180023 h 242982"/>
                  <a:gd name="connsiteX3" fmla="*/ 0 w 242982"/>
                  <a:gd name="connsiteY3" fmla="*/ 62960 h 242982"/>
                  <a:gd name="connsiteX4" fmla="*/ 62960 w 242982"/>
                  <a:gd name="connsiteY4" fmla="*/ 0 h 242982"/>
                  <a:gd name="connsiteX5" fmla="*/ 180023 w 242982"/>
                  <a:gd name="connsiteY5" fmla="*/ 0 h 242982"/>
                  <a:gd name="connsiteX6" fmla="*/ 242983 w 242982"/>
                  <a:gd name="connsiteY6" fmla="*/ 62960 h 242982"/>
                  <a:gd name="connsiteX7" fmla="*/ 242983 w 242982"/>
                  <a:gd name="connsiteY7" fmla="*/ 180023 h 242982"/>
                  <a:gd name="connsiteX8" fmla="*/ 180023 w 242982"/>
                  <a:gd name="connsiteY8" fmla="*/ 242983 h 242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82" h="242982">
                    <a:moveTo>
                      <a:pt x="180023" y="242983"/>
                    </a:moveTo>
                    <a:lnTo>
                      <a:pt x="62960" y="242983"/>
                    </a:lnTo>
                    <a:cubicBezTo>
                      <a:pt x="28194" y="242983"/>
                      <a:pt x="0" y="214884"/>
                      <a:pt x="0" y="180023"/>
                    </a:cubicBezTo>
                    <a:lnTo>
                      <a:pt x="0" y="62960"/>
                    </a:lnTo>
                    <a:cubicBezTo>
                      <a:pt x="0" y="28194"/>
                      <a:pt x="28194" y="0"/>
                      <a:pt x="62960" y="0"/>
                    </a:cubicBezTo>
                    <a:lnTo>
                      <a:pt x="180023" y="0"/>
                    </a:lnTo>
                    <a:cubicBezTo>
                      <a:pt x="214789" y="0"/>
                      <a:pt x="242983" y="28194"/>
                      <a:pt x="242983" y="62960"/>
                    </a:cubicBezTo>
                    <a:lnTo>
                      <a:pt x="242983" y="180023"/>
                    </a:lnTo>
                    <a:cubicBezTo>
                      <a:pt x="242983" y="214884"/>
                      <a:pt x="214789" y="242983"/>
                      <a:pt x="180023" y="242983"/>
                    </a:cubicBezTo>
                  </a:path>
                </a:pathLst>
              </a:custGeom>
              <a:grpFill/>
              <a:ln w="9525"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B7A44FF3-8408-0B8E-5AFD-A5D8A84D7E0E}"/>
                  </a:ext>
                </a:extLst>
              </p:cNvPr>
              <p:cNvSpPr/>
              <p:nvPr/>
            </p:nvSpPr>
            <p:spPr>
              <a:xfrm>
                <a:off x="5805010" y="3513105"/>
                <a:ext cx="148399" cy="148494"/>
              </a:xfrm>
              <a:custGeom>
                <a:avLst/>
                <a:gdLst>
                  <a:gd name="connsiteX0" fmla="*/ 109918 w 148399"/>
                  <a:gd name="connsiteY0" fmla="*/ 148495 h 148494"/>
                  <a:gd name="connsiteX1" fmla="*/ 38481 w 148399"/>
                  <a:gd name="connsiteY1" fmla="*/ 148495 h 148494"/>
                  <a:gd name="connsiteX2" fmla="*/ 0 w 148399"/>
                  <a:gd name="connsiteY2" fmla="*/ 110014 h 148494"/>
                  <a:gd name="connsiteX3" fmla="*/ 0 w 148399"/>
                  <a:gd name="connsiteY3" fmla="*/ 38576 h 148494"/>
                  <a:gd name="connsiteX4" fmla="*/ 38481 w 148399"/>
                  <a:gd name="connsiteY4" fmla="*/ 0 h 148494"/>
                  <a:gd name="connsiteX5" fmla="*/ 109918 w 148399"/>
                  <a:gd name="connsiteY5" fmla="*/ 0 h 148494"/>
                  <a:gd name="connsiteX6" fmla="*/ 148399 w 148399"/>
                  <a:gd name="connsiteY6" fmla="*/ 38576 h 148494"/>
                  <a:gd name="connsiteX7" fmla="*/ 148399 w 148399"/>
                  <a:gd name="connsiteY7" fmla="*/ 110014 h 148494"/>
                  <a:gd name="connsiteX8" fmla="*/ 109918 w 148399"/>
                  <a:gd name="connsiteY8" fmla="*/ 148495 h 148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399" h="148494">
                    <a:moveTo>
                      <a:pt x="109918" y="148495"/>
                    </a:moveTo>
                    <a:lnTo>
                      <a:pt x="38481" y="148495"/>
                    </a:lnTo>
                    <a:cubicBezTo>
                      <a:pt x="17240" y="148495"/>
                      <a:pt x="0" y="131254"/>
                      <a:pt x="0" y="110014"/>
                    </a:cubicBezTo>
                    <a:lnTo>
                      <a:pt x="0" y="38576"/>
                    </a:lnTo>
                    <a:cubicBezTo>
                      <a:pt x="0" y="17240"/>
                      <a:pt x="17240" y="0"/>
                      <a:pt x="38481" y="0"/>
                    </a:cubicBezTo>
                    <a:lnTo>
                      <a:pt x="109918" y="0"/>
                    </a:lnTo>
                    <a:cubicBezTo>
                      <a:pt x="131159" y="0"/>
                      <a:pt x="148399" y="17240"/>
                      <a:pt x="148399" y="38576"/>
                    </a:cubicBezTo>
                    <a:lnTo>
                      <a:pt x="148399" y="110014"/>
                    </a:lnTo>
                    <a:cubicBezTo>
                      <a:pt x="148399" y="131350"/>
                      <a:pt x="131159" y="148495"/>
                      <a:pt x="109918" y="148495"/>
                    </a:cubicBezTo>
                  </a:path>
                </a:pathLst>
              </a:custGeom>
              <a:grpFill/>
              <a:ln w="9525"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5D9C368C-9202-CCB6-BD72-D9BD43DE7A29}"/>
                  </a:ext>
                </a:extLst>
              </p:cNvPr>
              <p:cNvSpPr/>
              <p:nvPr/>
            </p:nvSpPr>
            <p:spPr>
              <a:xfrm>
                <a:off x="5976841" y="3711987"/>
                <a:ext cx="175545" cy="175450"/>
              </a:xfrm>
              <a:custGeom>
                <a:avLst/>
                <a:gdLst>
                  <a:gd name="connsiteX0" fmla="*/ 130016 w 175545"/>
                  <a:gd name="connsiteY0" fmla="*/ 175450 h 175450"/>
                  <a:gd name="connsiteX1" fmla="*/ 45529 w 175545"/>
                  <a:gd name="connsiteY1" fmla="*/ 175450 h 175450"/>
                  <a:gd name="connsiteX2" fmla="*/ 0 w 175545"/>
                  <a:gd name="connsiteY2" fmla="*/ 130016 h 175450"/>
                  <a:gd name="connsiteX3" fmla="*/ 0 w 175545"/>
                  <a:gd name="connsiteY3" fmla="*/ 45529 h 175450"/>
                  <a:gd name="connsiteX4" fmla="*/ 45529 w 175545"/>
                  <a:gd name="connsiteY4" fmla="*/ 0 h 175450"/>
                  <a:gd name="connsiteX5" fmla="*/ 130016 w 175545"/>
                  <a:gd name="connsiteY5" fmla="*/ 0 h 175450"/>
                  <a:gd name="connsiteX6" fmla="*/ 175546 w 175545"/>
                  <a:gd name="connsiteY6" fmla="*/ 45529 h 175450"/>
                  <a:gd name="connsiteX7" fmla="*/ 175546 w 175545"/>
                  <a:gd name="connsiteY7" fmla="*/ 130016 h 175450"/>
                  <a:gd name="connsiteX8" fmla="*/ 130016 w 175545"/>
                  <a:gd name="connsiteY8" fmla="*/ 175450 h 175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545" h="175450">
                    <a:moveTo>
                      <a:pt x="130016" y="175450"/>
                    </a:moveTo>
                    <a:lnTo>
                      <a:pt x="45529" y="175450"/>
                    </a:lnTo>
                    <a:cubicBezTo>
                      <a:pt x="20383" y="175450"/>
                      <a:pt x="0" y="155162"/>
                      <a:pt x="0" y="130016"/>
                    </a:cubicBezTo>
                    <a:lnTo>
                      <a:pt x="0" y="45529"/>
                    </a:lnTo>
                    <a:cubicBezTo>
                      <a:pt x="0" y="20383"/>
                      <a:pt x="20383" y="0"/>
                      <a:pt x="45529" y="0"/>
                    </a:cubicBezTo>
                    <a:lnTo>
                      <a:pt x="130016" y="0"/>
                    </a:lnTo>
                    <a:cubicBezTo>
                      <a:pt x="155162" y="0"/>
                      <a:pt x="175546" y="20288"/>
                      <a:pt x="175546" y="45529"/>
                    </a:cubicBezTo>
                    <a:lnTo>
                      <a:pt x="175546" y="130016"/>
                    </a:lnTo>
                    <a:cubicBezTo>
                      <a:pt x="175546" y="155162"/>
                      <a:pt x="155162" y="175450"/>
                      <a:pt x="130016" y="175450"/>
                    </a:cubicBezTo>
                  </a:path>
                </a:pathLst>
              </a:custGeom>
              <a:grpFill/>
              <a:ln w="9525"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F1C3C473-4A2E-6955-46D2-61D87848D58F}"/>
                  </a:ext>
                </a:extLst>
              </p:cNvPr>
              <p:cNvSpPr/>
              <p:nvPr/>
            </p:nvSpPr>
            <p:spPr>
              <a:xfrm>
                <a:off x="6326409" y="3106578"/>
                <a:ext cx="121538" cy="121443"/>
              </a:xfrm>
              <a:custGeom>
                <a:avLst/>
                <a:gdLst>
                  <a:gd name="connsiteX0" fmla="*/ 90106 w 121538"/>
                  <a:gd name="connsiteY0" fmla="*/ 121444 h 121443"/>
                  <a:gd name="connsiteX1" fmla="*/ 31528 w 121538"/>
                  <a:gd name="connsiteY1" fmla="*/ 121444 h 121443"/>
                  <a:gd name="connsiteX2" fmla="*/ 0 w 121538"/>
                  <a:gd name="connsiteY2" fmla="*/ 90011 h 121443"/>
                  <a:gd name="connsiteX3" fmla="*/ 0 w 121538"/>
                  <a:gd name="connsiteY3" fmla="*/ 31528 h 121443"/>
                  <a:gd name="connsiteX4" fmla="*/ 31528 w 121538"/>
                  <a:gd name="connsiteY4" fmla="*/ 0 h 121443"/>
                  <a:gd name="connsiteX5" fmla="*/ 90106 w 121538"/>
                  <a:gd name="connsiteY5" fmla="*/ 0 h 121443"/>
                  <a:gd name="connsiteX6" fmla="*/ 121539 w 121538"/>
                  <a:gd name="connsiteY6" fmla="*/ 31528 h 121443"/>
                  <a:gd name="connsiteX7" fmla="*/ 121539 w 121538"/>
                  <a:gd name="connsiteY7" fmla="*/ 90011 h 121443"/>
                  <a:gd name="connsiteX8" fmla="*/ 90106 w 121538"/>
                  <a:gd name="connsiteY8" fmla="*/ 121444 h 121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538" h="121443">
                    <a:moveTo>
                      <a:pt x="90106" y="121444"/>
                    </a:moveTo>
                    <a:lnTo>
                      <a:pt x="31528" y="121444"/>
                    </a:lnTo>
                    <a:cubicBezTo>
                      <a:pt x="14097" y="121444"/>
                      <a:pt x="0" y="107347"/>
                      <a:pt x="0" y="90011"/>
                    </a:cubicBezTo>
                    <a:lnTo>
                      <a:pt x="0" y="31528"/>
                    </a:lnTo>
                    <a:cubicBezTo>
                      <a:pt x="0" y="14097"/>
                      <a:pt x="14097" y="0"/>
                      <a:pt x="31528" y="0"/>
                    </a:cubicBezTo>
                    <a:lnTo>
                      <a:pt x="90106" y="0"/>
                    </a:lnTo>
                    <a:cubicBezTo>
                      <a:pt x="107537" y="0"/>
                      <a:pt x="121539" y="14097"/>
                      <a:pt x="121539" y="31528"/>
                    </a:cubicBezTo>
                    <a:lnTo>
                      <a:pt x="121539" y="90011"/>
                    </a:lnTo>
                    <a:cubicBezTo>
                      <a:pt x="121539" y="107347"/>
                      <a:pt x="107442" y="121444"/>
                      <a:pt x="90106" y="121444"/>
                    </a:cubicBezTo>
                  </a:path>
                </a:pathLst>
              </a:custGeom>
              <a:grpFill/>
              <a:ln w="9525"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31FA9DE6-6856-B942-E9CE-01DD87520844}"/>
                  </a:ext>
                </a:extLst>
              </p:cNvPr>
              <p:cNvSpPr/>
              <p:nvPr/>
            </p:nvSpPr>
            <p:spPr>
              <a:xfrm>
                <a:off x="6063233" y="3305556"/>
                <a:ext cx="336708" cy="336613"/>
              </a:xfrm>
              <a:custGeom>
                <a:avLst/>
                <a:gdLst>
                  <a:gd name="connsiteX0" fmla="*/ 336614 w 336708"/>
                  <a:gd name="connsiteY0" fmla="*/ 158496 h 336613"/>
                  <a:gd name="connsiteX1" fmla="*/ 168973 w 336708"/>
                  <a:gd name="connsiteY1" fmla="*/ 0 h 336613"/>
                  <a:gd name="connsiteX2" fmla="*/ 0 w 336708"/>
                  <a:gd name="connsiteY2" fmla="*/ 167640 h 336613"/>
                  <a:gd name="connsiteX3" fmla="*/ 168973 w 336708"/>
                  <a:gd name="connsiteY3" fmla="*/ 336613 h 336613"/>
                  <a:gd name="connsiteX4" fmla="*/ 285750 w 336708"/>
                  <a:gd name="connsiteY4" fmla="*/ 288988 h 336613"/>
                  <a:gd name="connsiteX5" fmla="*/ 295561 w 336708"/>
                  <a:gd name="connsiteY5" fmla="*/ 268129 h 336613"/>
                  <a:gd name="connsiteX6" fmla="*/ 267462 w 336708"/>
                  <a:gd name="connsiteY6" fmla="*/ 240125 h 336613"/>
                  <a:gd name="connsiteX7" fmla="*/ 245269 w 336708"/>
                  <a:gd name="connsiteY7" fmla="*/ 251174 h 336613"/>
                  <a:gd name="connsiteX8" fmla="*/ 168973 w 336708"/>
                  <a:gd name="connsiteY8" fmla="*/ 280511 h 336613"/>
                  <a:gd name="connsiteX9" fmla="*/ 57436 w 336708"/>
                  <a:gd name="connsiteY9" fmla="*/ 188595 h 336613"/>
                  <a:gd name="connsiteX10" fmla="*/ 309277 w 336708"/>
                  <a:gd name="connsiteY10" fmla="*/ 188595 h 336613"/>
                  <a:gd name="connsiteX11" fmla="*/ 309848 w 336708"/>
                  <a:gd name="connsiteY11" fmla="*/ 188595 h 336613"/>
                  <a:gd name="connsiteX12" fmla="*/ 310610 w 336708"/>
                  <a:gd name="connsiteY12" fmla="*/ 188595 h 336613"/>
                  <a:gd name="connsiteX13" fmla="*/ 312039 w 336708"/>
                  <a:gd name="connsiteY13" fmla="*/ 188309 h 336613"/>
                  <a:gd name="connsiteX14" fmla="*/ 314897 w 336708"/>
                  <a:gd name="connsiteY14" fmla="*/ 187738 h 336613"/>
                  <a:gd name="connsiteX15" fmla="*/ 336709 w 336708"/>
                  <a:gd name="connsiteY15" fmla="*/ 158591 h 336613"/>
                  <a:gd name="connsiteX16" fmla="*/ 168973 w 336708"/>
                  <a:gd name="connsiteY16" fmla="*/ 55435 h 336613"/>
                  <a:gd name="connsiteX17" fmla="*/ 275939 w 336708"/>
                  <a:gd name="connsiteY17" fmla="*/ 133160 h 336613"/>
                  <a:gd name="connsiteX18" fmla="*/ 61341 w 336708"/>
                  <a:gd name="connsiteY18" fmla="*/ 133160 h 336613"/>
                  <a:gd name="connsiteX19" fmla="*/ 168973 w 336708"/>
                  <a:gd name="connsiteY19" fmla="*/ 55435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6708" h="336613">
                    <a:moveTo>
                      <a:pt x="336614" y="158496"/>
                    </a:moveTo>
                    <a:cubicBezTo>
                      <a:pt x="335280" y="73057"/>
                      <a:pt x="258985" y="0"/>
                      <a:pt x="168973" y="0"/>
                    </a:cubicBezTo>
                    <a:cubicBezTo>
                      <a:pt x="78962" y="0"/>
                      <a:pt x="0" y="75057"/>
                      <a:pt x="0" y="167640"/>
                    </a:cubicBezTo>
                    <a:cubicBezTo>
                      <a:pt x="0" y="260223"/>
                      <a:pt x="74962" y="336613"/>
                      <a:pt x="168973" y="336613"/>
                    </a:cubicBezTo>
                    <a:cubicBezTo>
                      <a:pt x="214027" y="336613"/>
                      <a:pt x="255746" y="318992"/>
                      <a:pt x="285750" y="288988"/>
                    </a:cubicBezTo>
                    <a:cubicBezTo>
                      <a:pt x="291656" y="283750"/>
                      <a:pt x="295561" y="275939"/>
                      <a:pt x="295561" y="268129"/>
                    </a:cubicBezTo>
                    <a:cubicBezTo>
                      <a:pt x="295561" y="253175"/>
                      <a:pt x="282512" y="240125"/>
                      <a:pt x="267462" y="240125"/>
                    </a:cubicBezTo>
                    <a:cubicBezTo>
                      <a:pt x="258985" y="240125"/>
                      <a:pt x="251174" y="245364"/>
                      <a:pt x="245269" y="251174"/>
                    </a:cubicBezTo>
                    <a:cubicBezTo>
                      <a:pt x="226314" y="271367"/>
                      <a:pt x="198310" y="280511"/>
                      <a:pt x="168973" y="280511"/>
                    </a:cubicBezTo>
                    <a:cubicBezTo>
                      <a:pt x="112871" y="280511"/>
                      <a:pt x="67246" y="242030"/>
                      <a:pt x="57436" y="188595"/>
                    </a:cubicBezTo>
                    <a:lnTo>
                      <a:pt x="309277" y="188595"/>
                    </a:lnTo>
                    <a:cubicBezTo>
                      <a:pt x="309277" y="188595"/>
                      <a:pt x="309658" y="188595"/>
                      <a:pt x="309848" y="188595"/>
                    </a:cubicBezTo>
                    <a:lnTo>
                      <a:pt x="310610" y="188595"/>
                    </a:lnTo>
                    <a:cubicBezTo>
                      <a:pt x="310610" y="188595"/>
                      <a:pt x="311563" y="188404"/>
                      <a:pt x="312039" y="188309"/>
                    </a:cubicBezTo>
                    <a:cubicBezTo>
                      <a:pt x="312991" y="188214"/>
                      <a:pt x="313944" y="188023"/>
                      <a:pt x="314897" y="187738"/>
                    </a:cubicBezTo>
                    <a:cubicBezTo>
                      <a:pt x="326803" y="184499"/>
                      <a:pt x="336709" y="173165"/>
                      <a:pt x="336709" y="158591"/>
                    </a:cubicBezTo>
                    <a:close/>
                    <a:moveTo>
                      <a:pt x="168973" y="55435"/>
                    </a:moveTo>
                    <a:cubicBezTo>
                      <a:pt x="219551" y="55435"/>
                      <a:pt x="261556" y="87916"/>
                      <a:pt x="275939" y="133160"/>
                    </a:cubicBezTo>
                    <a:lnTo>
                      <a:pt x="61341" y="133160"/>
                    </a:lnTo>
                    <a:cubicBezTo>
                      <a:pt x="75724" y="87916"/>
                      <a:pt x="117729" y="55435"/>
                      <a:pt x="168973" y="55435"/>
                    </a:cubicBezTo>
                    <a:close/>
                  </a:path>
                </a:pathLst>
              </a:custGeom>
              <a:grpFill/>
              <a:ln w="9525" cap="flat">
                <a:noFill/>
                <a:prstDash val="solid"/>
                <a:miter/>
              </a:ln>
            </p:spPr>
            <p:txBody>
              <a:bodyPr rtlCol="0" anchor="ctr"/>
              <a:lstStyle/>
              <a:p>
                <a:endParaRPr lang="en-GB"/>
              </a:p>
            </p:txBody>
          </p:sp>
        </p:grpSp>
        <p:grpSp>
          <p:nvGrpSpPr>
            <p:cNvPr id="10" name="Graphic 28">
              <a:extLst>
                <a:ext uri="{FF2B5EF4-FFF2-40B4-BE49-F238E27FC236}">
                  <a16:creationId xmlns:a16="http://schemas.microsoft.com/office/drawing/2014/main" id="{446F3515-BA96-C1A4-AF2D-8A932953001F}"/>
                </a:ext>
              </a:extLst>
            </p:cNvPr>
            <p:cNvGrpSpPr/>
            <p:nvPr/>
          </p:nvGrpSpPr>
          <p:grpSpPr>
            <a:xfrm>
              <a:off x="6399751" y="3580923"/>
              <a:ext cx="62769" cy="60769"/>
              <a:chOff x="6399751" y="3580923"/>
              <a:chExt cx="62769" cy="60769"/>
            </a:xfrm>
            <a:grpFill/>
          </p:grpSpPr>
          <p:sp>
            <p:nvSpPr>
              <p:cNvPr id="11" name="Freeform: Shape 10">
                <a:extLst>
                  <a:ext uri="{FF2B5EF4-FFF2-40B4-BE49-F238E27FC236}">
                    <a16:creationId xmlns:a16="http://schemas.microsoft.com/office/drawing/2014/main" id="{F298764B-09A7-B498-EF1F-958EE9E84609}"/>
                  </a:ext>
                </a:extLst>
              </p:cNvPr>
              <p:cNvSpPr/>
              <p:nvPr/>
            </p:nvSpPr>
            <p:spPr>
              <a:xfrm>
                <a:off x="6399751" y="3580923"/>
                <a:ext cx="62769" cy="60769"/>
              </a:xfrm>
              <a:custGeom>
                <a:avLst/>
                <a:gdLst>
                  <a:gd name="connsiteX0" fmla="*/ 31337 w 62769"/>
                  <a:gd name="connsiteY0" fmla="*/ 0 h 60769"/>
                  <a:gd name="connsiteX1" fmla="*/ 0 w 62769"/>
                  <a:gd name="connsiteY1" fmla="*/ 30385 h 60769"/>
                  <a:gd name="connsiteX2" fmla="*/ 31337 w 62769"/>
                  <a:gd name="connsiteY2" fmla="*/ 60770 h 60769"/>
                  <a:gd name="connsiteX3" fmla="*/ 62770 w 62769"/>
                  <a:gd name="connsiteY3" fmla="*/ 30385 h 60769"/>
                  <a:gd name="connsiteX4" fmla="*/ 31337 w 62769"/>
                  <a:gd name="connsiteY4" fmla="*/ 0 h 60769"/>
                  <a:gd name="connsiteX5" fmla="*/ 57245 w 62769"/>
                  <a:gd name="connsiteY5" fmla="*/ 30290 h 60769"/>
                  <a:gd name="connsiteX6" fmla="*/ 31337 w 62769"/>
                  <a:gd name="connsiteY6" fmla="*/ 54864 h 60769"/>
                  <a:gd name="connsiteX7" fmla="*/ 6001 w 62769"/>
                  <a:gd name="connsiteY7" fmla="*/ 30290 h 60769"/>
                  <a:gd name="connsiteX8" fmla="*/ 31337 w 62769"/>
                  <a:gd name="connsiteY8" fmla="*/ 5715 h 60769"/>
                  <a:gd name="connsiteX9" fmla="*/ 57245 w 62769"/>
                  <a:gd name="connsiteY9" fmla="*/ 30290 h 60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769" h="60769">
                    <a:moveTo>
                      <a:pt x="31337" y="0"/>
                    </a:moveTo>
                    <a:cubicBezTo>
                      <a:pt x="14383" y="0"/>
                      <a:pt x="0" y="13907"/>
                      <a:pt x="0" y="30385"/>
                    </a:cubicBezTo>
                    <a:cubicBezTo>
                      <a:pt x="0" y="46863"/>
                      <a:pt x="14383" y="60770"/>
                      <a:pt x="31337" y="60770"/>
                    </a:cubicBezTo>
                    <a:cubicBezTo>
                      <a:pt x="48292" y="60770"/>
                      <a:pt x="62770" y="47149"/>
                      <a:pt x="62770" y="30385"/>
                    </a:cubicBezTo>
                    <a:cubicBezTo>
                      <a:pt x="62770" y="13621"/>
                      <a:pt x="48673" y="0"/>
                      <a:pt x="31337" y="0"/>
                    </a:cubicBezTo>
                    <a:close/>
                    <a:moveTo>
                      <a:pt x="57245" y="30290"/>
                    </a:moveTo>
                    <a:cubicBezTo>
                      <a:pt x="57245" y="43815"/>
                      <a:pt x="45625" y="54864"/>
                      <a:pt x="31337" y="54864"/>
                    </a:cubicBezTo>
                    <a:cubicBezTo>
                      <a:pt x="17050" y="54864"/>
                      <a:pt x="6001" y="43815"/>
                      <a:pt x="6001" y="30290"/>
                    </a:cubicBezTo>
                    <a:cubicBezTo>
                      <a:pt x="6001" y="16764"/>
                      <a:pt x="17335" y="5715"/>
                      <a:pt x="31337" y="5715"/>
                    </a:cubicBezTo>
                    <a:cubicBezTo>
                      <a:pt x="45339" y="5715"/>
                      <a:pt x="57245" y="16764"/>
                      <a:pt x="57245" y="30290"/>
                    </a:cubicBezTo>
                    <a:close/>
                  </a:path>
                </a:pathLst>
              </a:custGeom>
              <a:grpFill/>
              <a:ln w="9525"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46529DBB-775E-3A0B-5C0F-2C6A9BFB314A}"/>
                  </a:ext>
                </a:extLst>
              </p:cNvPr>
              <p:cNvSpPr/>
              <p:nvPr/>
            </p:nvSpPr>
            <p:spPr>
              <a:xfrm>
                <a:off x="6421659" y="3593020"/>
                <a:ext cx="20097" cy="36099"/>
              </a:xfrm>
              <a:custGeom>
                <a:avLst/>
                <a:gdLst>
                  <a:gd name="connsiteX0" fmla="*/ 14573 w 20097"/>
                  <a:gd name="connsiteY0" fmla="*/ 21050 h 36099"/>
                  <a:gd name="connsiteX1" fmla="*/ 20002 w 20097"/>
                  <a:gd name="connsiteY1" fmla="*/ 11144 h 36099"/>
                  <a:gd name="connsiteX2" fmla="*/ 8763 w 20097"/>
                  <a:gd name="connsiteY2" fmla="*/ 0 h 36099"/>
                  <a:gd name="connsiteX3" fmla="*/ 4286 w 20097"/>
                  <a:gd name="connsiteY3" fmla="*/ 0 h 36099"/>
                  <a:gd name="connsiteX4" fmla="*/ 0 w 20097"/>
                  <a:gd name="connsiteY4" fmla="*/ 4572 h 36099"/>
                  <a:gd name="connsiteX5" fmla="*/ 0 w 20097"/>
                  <a:gd name="connsiteY5" fmla="*/ 33052 h 36099"/>
                  <a:gd name="connsiteX6" fmla="*/ 3143 w 20097"/>
                  <a:gd name="connsiteY6" fmla="*/ 36004 h 36099"/>
                  <a:gd name="connsiteX7" fmla="*/ 6191 w 20097"/>
                  <a:gd name="connsiteY7" fmla="*/ 33052 h 36099"/>
                  <a:gd name="connsiteX8" fmla="*/ 6191 w 20097"/>
                  <a:gd name="connsiteY8" fmla="*/ 22479 h 36099"/>
                  <a:gd name="connsiteX9" fmla="*/ 8572 w 20097"/>
                  <a:gd name="connsiteY9" fmla="*/ 22479 h 36099"/>
                  <a:gd name="connsiteX10" fmla="*/ 14192 w 20097"/>
                  <a:gd name="connsiteY10" fmla="*/ 34385 h 36099"/>
                  <a:gd name="connsiteX11" fmla="*/ 16859 w 20097"/>
                  <a:gd name="connsiteY11" fmla="*/ 36100 h 36099"/>
                  <a:gd name="connsiteX12" fmla="*/ 18288 w 20097"/>
                  <a:gd name="connsiteY12" fmla="*/ 35814 h 36099"/>
                  <a:gd name="connsiteX13" fmla="*/ 20098 w 20097"/>
                  <a:gd name="connsiteY13" fmla="*/ 33242 h 36099"/>
                  <a:gd name="connsiteX14" fmla="*/ 19812 w 20097"/>
                  <a:gd name="connsiteY14" fmla="*/ 32004 h 36099"/>
                  <a:gd name="connsiteX15" fmla="*/ 14669 w 20097"/>
                  <a:gd name="connsiteY15" fmla="*/ 21050 h 36099"/>
                  <a:gd name="connsiteX16" fmla="*/ 13716 w 20097"/>
                  <a:gd name="connsiteY16" fmla="*/ 11144 h 36099"/>
                  <a:gd name="connsiteX17" fmla="*/ 8763 w 20097"/>
                  <a:gd name="connsiteY17" fmla="*/ 16478 h 36099"/>
                  <a:gd name="connsiteX18" fmla="*/ 6096 w 20097"/>
                  <a:gd name="connsiteY18" fmla="*/ 16478 h 36099"/>
                  <a:gd name="connsiteX19" fmla="*/ 6096 w 20097"/>
                  <a:gd name="connsiteY19" fmla="*/ 6001 h 36099"/>
                  <a:gd name="connsiteX20" fmla="*/ 8763 w 20097"/>
                  <a:gd name="connsiteY20" fmla="*/ 6001 h 36099"/>
                  <a:gd name="connsiteX21" fmla="*/ 13716 w 20097"/>
                  <a:gd name="connsiteY21" fmla="*/ 11144 h 36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097" h="36099">
                    <a:moveTo>
                      <a:pt x="14573" y="21050"/>
                    </a:moveTo>
                    <a:cubicBezTo>
                      <a:pt x="18002" y="18955"/>
                      <a:pt x="20002" y="15335"/>
                      <a:pt x="20002" y="11144"/>
                    </a:cubicBezTo>
                    <a:cubicBezTo>
                      <a:pt x="20002" y="4763"/>
                      <a:pt x="15145" y="0"/>
                      <a:pt x="8763" y="0"/>
                    </a:cubicBezTo>
                    <a:lnTo>
                      <a:pt x="4286" y="0"/>
                    </a:lnTo>
                    <a:cubicBezTo>
                      <a:pt x="1810" y="0"/>
                      <a:pt x="0" y="1905"/>
                      <a:pt x="0" y="4572"/>
                    </a:cubicBezTo>
                    <a:lnTo>
                      <a:pt x="0" y="33052"/>
                    </a:lnTo>
                    <a:cubicBezTo>
                      <a:pt x="0" y="34671"/>
                      <a:pt x="1429" y="36004"/>
                      <a:pt x="3143" y="36004"/>
                    </a:cubicBezTo>
                    <a:cubicBezTo>
                      <a:pt x="4858" y="36004"/>
                      <a:pt x="6191" y="34671"/>
                      <a:pt x="6191" y="33052"/>
                    </a:cubicBezTo>
                    <a:lnTo>
                      <a:pt x="6191" y="22479"/>
                    </a:lnTo>
                    <a:lnTo>
                      <a:pt x="8572" y="22479"/>
                    </a:lnTo>
                    <a:lnTo>
                      <a:pt x="14192" y="34385"/>
                    </a:lnTo>
                    <a:cubicBezTo>
                      <a:pt x="14669" y="35433"/>
                      <a:pt x="15716" y="36100"/>
                      <a:pt x="16859" y="36100"/>
                    </a:cubicBezTo>
                    <a:cubicBezTo>
                      <a:pt x="17335" y="36100"/>
                      <a:pt x="17907" y="36004"/>
                      <a:pt x="18288" y="35814"/>
                    </a:cubicBezTo>
                    <a:cubicBezTo>
                      <a:pt x="19431" y="35338"/>
                      <a:pt x="20098" y="34385"/>
                      <a:pt x="20098" y="33242"/>
                    </a:cubicBezTo>
                    <a:cubicBezTo>
                      <a:pt x="20098" y="32861"/>
                      <a:pt x="20098" y="32480"/>
                      <a:pt x="19812" y="32004"/>
                    </a:cubicBezTo>
                    <a:lnTo>
                      <a:pt x="14669" y="21050"/>
                    </a:lnTo>
                    <a:close/>
                    <a:moveTo>
                      <a:pt x="13716" y="11144"/>
                    </a:moveTo>
                    <a:cubicBezTo>
                      <a:pt x="13716" y="11144"/>
                      <a:pt x="13716" y="16478"/>
                      <a:pt x="8763" y="16478"/>
                    </a:cubicBezTo>
                    <a:lnTo>
                      <a:pt x="6096" y="16478"/>
                    </a:lnTo>
                    <a:lnTo>
                      <a:pt x="6096" y="6001"/>
                    </a:lnTo>
                    <a:lnTo>
                      <a:pt x="8763" y="6001"/>
                    </a:lnTo>
                    <a:cubicBezTo>
                      <a:pt x="13621" y="6001"/>
                      <a:pt x="13716" y="10954"/>
                      <a:pt x="13716" y="11144"/>
                    </a:cubicBezTo>
                    <a:close/>
                  </a:path>
                </a:pathLst>
              </a:custGeom>
              <a:grpFill/>
              <a:ln w="9525" cap="flat">
                <a:noFill/>
                <a:prstDash val="solid"/>
                <a:miter/>
              </a:ln>
            </p:spPr>
            <p:txBody>
              <a:bodyPr rtlCol="0" anchor="ctr"/>
              <a:lstStyle/>
              <a:p>
                <a:endParaRPr lang="en-GB"/>
              </a:p>
            </p:txBody>
          </p:sp>
        </p:grpSp>
      </p:grpSp>
      <p:sp>
        <p:nvSpPr>
          <p:cNvPr id="3" name="Text Placeholder 12">
            <a:extLst>
              <a:ext uri="{FF2B5EF4-FFF2-40B4-BE49-F238E27FC236}">
                <a16:creationId xmlns:a16="http://schemas.microsoft.com/office/drawing/2014/main" id="{A43E42D6-804E-BDF5-D344-7765D4051554}"/>
              </a:ext>
            </a:extLst>
          </p:cNvPr>
          <p:cNvSpPr>
            <a:spLocks noGrp="1"/>
          </p:cNvSpPr>
          <p:nvPr>
            <p:ph type="body" sz="quarter" idx="12" hasCustomPrompt="1"/>
          </p:nvPr>
        </p:nvSpPr>
        <p:spPr>
          <a:xfrm>
            <a:off x="7959725" y="1792639"/>
            <a:ext cx="3654425" cy="3265946"/>
          </a:xfrm>
        </p:spPr>
        <p:txBody>
          <a:bodyPr wrap="square" anchor="ctr" anchorCtr="0">
            <a:noAutofit/>
          </a:bodyPr>
          <a:lstStyle>
            <a:lvl1pPr marL="0" marR="0" indent="0" algn="l" defTabSz="914400" rtl="0" eaLnBrk="1" fontAlgn="auto" latinLnBrk="0" hangingPunct="1">
              <a:lnSpc>
                <a:spcPct val="90000"/>
              </a:lnSpc>
              <a:spcBef>
                <a:spcPts val="0"/>
              </a:spcBef>
              <a:spcAft>
                <a:spcPts val="1800"/>
              </a:spcAft>
              <a:buClrTx/>
              <a:buSzTx/>
              <a:buFont typeface="Arial" panose="020B0604020202020204" pitchFamily="34" charset="0"/>
              <a:buNone/>
              <a:tabLst/>
              <a:defRPr sz="4000">
                <a:solidFill>
                  <a:schemeClr val="bg1"/>
                </a:solidFill>
              </a:defRPr>
            </a:lvl1pPr>
            <a:lvl2pPr marL="0" marR="0" indent="0" algn="l" defTabSz="914400" rtl="0" eaLnBrk="1" fontAlgn="auto" latinLnBrk="0" hangingPunct="1">
              <a:lnSpc>
                <a:spcPct val="105000"/>
              </a:lnSpc>
              <a:spcBef>
                <a:spcPts val="0"/>
              </a:spcBef>
              <a:spcAft>
                <a:spcPts val="600"/>
              </a:spcAft>
              <a:buClrTx/>
              <a:buSzTx/>
              <a:buFont typeface="Arial" panose="020B0604020202020204" pitchFamily="34" charset="0"/>
              <a:buNone/>
              <a:tabLst/>
              <a:defRPr sz="2400">
                <a:solidFill>
                  <a:schemeClr val="bg1"/>
                </a:solidFill>
              </a:defRPr>
            </a:lvl2pPr>
          </a:lstStyle>
          <a:p>
            <a:pPr marL="0" marR="0" lvl="0" indent="0" algn="l" defTabSz="914400" rtl="0" eaLnBrk="1" fontAlgn="auto" latinLnBrk="0" hangingPunct="1">
              <a:lnSpc>
                <a:spcPct val="90000"/>
              </a:lnSpc>
              <a:spcBef>
                <a:spcPts val="0"/>
              </a:spcBef>
              <a:spcAft>
                <a:spcPts val="1800"/>
              </a:spcAft>
              <a:buClrTx/>
              <a:buSzTx/>
              <a:buFont typeface="Arial" panose="020B0604020202020204" pitchFamily="34" charset="0"/>
              <a:buNone/>
              <a:tabLst/>
              <a:defRPr/>
            </a:pPr>
            <a:r>
              <a:rPr kumimoji="0" lang="en-GB" sz="40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Title preset in Arial 40pt </a:t>
            </a:r>
            <a:r>
              <a:rPr kumimoji="0" lang="en-GB" sz="40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bold for emphasis</a:t>
            </a:r>
          </a:p>
          <a:p>
            <a:pPr marL="0" marR="0" lvl="1" indent="0" algn="l" defTabSz="914400" rtl="0" eaLnBrk="1" fontAlgn="auto" latinLnBrk="0" hangingPunct="1">
              <a:lnSpc>
                <a:spcPct val="105000"/>
              </a:lnSpc>
              <a:spcBef>
                <a:spcPts val="0"/>
              </a:spcBef>
              <a:spcAft>
                <a:spcPts val="600"/>
              </a:spcAft>
              <a:buClrTx/>
              <a:buSzTx/>
              <a:buFont typeface="Arial" panose="020B0604020202020204" pitchFamily="34" charset="0"/>
              <a:buNone/>
              <a:tabLst/>
              <a:defRPr/>
            </a:pPr>
            <a:r>
              <a:rPr kumimoji="0" lang="en-GB" sz="24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Divider subtitle Arial 24pt</a:t>
            </a:r>
            <a:endParaRPr lang="en-US" dirty="0"/>
          </a:p>
        </p:txBody>
      </p:sp>
    </p:spTree>
    <p:extLst>
      <p:ext uri="{BB962C8B-B14F-4D97-AF65-F5344CB8AC3E}">
        <p14:creationId xmlns:p14="http://schemas.microsoft.com/office/powerpoint/2010/main" val="1875832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9" pos="363" userDrawn="1">
          <p15:clr>
            <a:srgbClr val="000000"/>
          </p15:clr>
        </p15:guide>
        <p15:guide id="10" orient="horz" pos="363" userDrawn="1">
          <p15:clr>
            <a:srgbClr val="000000"/>
          </p15:clr>
        </p15:guide>
        <p15:guide id="11" pos="7316" userDrawn="1">
          <p15:clr>
            <a:srgbClr val="000000"/>
          </p15:clr>
        </p15:guide>
        <p15:guide id="12" orient="horz" pos="3956" userDrawn="1">
          <p15:clr>
            <a:srgbClr val="00000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ustom Divider Colour Logo 1">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8AA08188-78C1-F6A1-7CF7-F386581BE322}"/>
              </a:ext>
            </a:extLst>
          </p:cNvPr>
          <p:cNvSpPr>
            <a:spLocks noGrp="1"/>
          </p:cNvSpPr>
          <p:nvPr>
            <p:ph type="pic" sz="quarter" idx="18"/>
          </p:nvPr>
        </p:nvSpPr>
        <p:spPr>
          <a:xfrm>
            <a:off x="5000625" y="0"/>
            <a:ext cx="7191375" cy="6858000"/>
          </a:xfrm>
          <a:custGeom>
            <a:avLst/>
            <a:gdLst>
              <a:gd name="connsiteX0" fmla="*/ 6488715 w 7191375"/>
              <a:gd name="connsiteY0" fmla="*/ 6457258 h 6858000"/>
              <a:gd name="connsiteX1" fmla="*/ 6459712 w 7191375"/>
              <a:gd name="connsiteY1" fmla="*/ 6486275 h 6858000"/>
              <a:gd name="connsiteX2" fmla="*/ 6459712 w 7191375"/>
              <a:gd name="connsiteY2" fmla="*/ 6540120 h 6858000"/>
              <a:gd name="connsiteX3" fmla="*/ 6488715 w 7191375"/>
              <a:gd name="connsiteY3" fmla="*/ 6569076 h 6858000"/>
              <a:gd name="connsiteX4" fmla="*/ 6542535 w 7191375"/>
              <a:gd name="connsiteY4" fmla="*/ 6569076 h 6858000"/>
              <a:gd name="connsiteX5" fmla="*/ 6571539 w 7191375"/>
              <a:gd name="connsiteY5" fmla="*/ 6540120 h 6858000"/>
              <a:gd name="connsiteX6" fmla="*/ 6571539 w 7191375"/>
              <a:gd name="connsiteY6" fmla="*/ 6486275 h 6858000"/>
              <a:gd name="connsiteX7" fmla="*/ 6542535 w 7191375"/>
              <a:gd name="connsiteY7" fmla="*/ 6457258 h 6858000"/>
              <a:gd name="connsiteX8" fmla="*/ 6746953 w 7191375"/>
              <a:gd name="connsiteY8" fmla="*/ 6385263 h 6858000"/>
              <a:gd name="connsiteX9" fmla="*/ 6748652 w 7191375"/>
              <a:gd name="connsiteY9" fmla="*/ 6385263 h 6858000"/>
              <a:gd name="connsiteX10" fmla="*/ 6751807 w 7191375"/>
              <a:gd name="connsiteY10" fmla="*/ 6388540 h 6858000"/>
              <a:gd name="connsiteX11" fmla="*/ 6748652 w 7191375"/>
              <a:gd name="connsiteY11" fmla="*/ 6391940 h 6858000"/>
              <a:gd name="connsiteX12" fmla="*/ 6746953 w 7191375"/>
              <a:gd name="connsiteY12" fmla="*/ 6391940 h 6858000"/>
              <a:gd name="connsiteX13" fmla="*/ 6745800 w 7191375"/>
              <a:gd name="connsiteY13" fmla="*/ 6381438 h 6858000"/>
              <a:gd name="connsiteX14" fmla="*/ 6743070 w 7191375"/>
              <a:gd name="connsiteY14" fmla="*/ 6384352 h 6858000"/>
              <a:gd name="connsiteX15" fmla="*/ 6743070 w 7191375"/>
              <a:gd name="connsiteY15" fmla="*/ 6402502 h 6858000"/>
              <a:gd name="connsiteX16" fmla="*/ 6745072 w 7191375"/>
              <a:gd name="connsiteY16" fmla="*/ 6404384 h 6858000"/>
              <a:gd name="connsiteX17" fmla="*/ 6747014 w 7191375"/>
              <a:gd name="connsiteY17" fmla="*/ 6402502 h 6858000"/>
              <a:gd name="connsiteX18" fmla="*/ 6747014 w 7191375"/>
              <a:gd name="connsiteY18" fmla="*/ 6395764 h 6858000"/>
              <a:gd name="connsiteX19" fmla="*/ 6748530 w 7191375"/>
              <a:gd name="connsiteY19" fmla="*/ 6395764 h 6858000"/>
              <a:gd name="connsiteX20" fmla="*/ 6752110 w 7191375"/>
              <a:gd name="connsiteY20" fmla="*/ 6403352 h 6858000"/>
              <a:gd name="connsiteX21" fmla="*/ 6753809 w 7191375"/>
              <a:gd name="connsiteY21" fmla="*/ 6404445 h 6858000"/>
              <a:gd name="connsiteX22" fmla="*/ 6754720 w 7191375"/>
              <a:gd name="connsiteY22" fmla="*/ 6404263 h 6858000"/>
              <a:gd name="connsiteX23" fmla="*/ 6755873 w 7191375"/>
              <a:gd name="connsiteY23" fmla="*/ 6402623 h 6858000"/>
              <a:gd name="connsiteX24" fmla="*/ 6755690 w 7191375"/>
              <a:gd name="connsiteY24" fmla="*/ 6401834 h 6858000"/>
              <a:gd name="connsiteX25" fmla="*/ 6752414 w 7191375"/>
              <a:gd name="connsiteY25" fmla="*/ 6394853 h 6858000"/>
              <a:gd name="connsiteX26" fmla="*/ 6752353 w 7191375"/>
              <a:gd name="connsiteY26" fmla="*/ 6394853 h 6858000"/>
              <a:gd name="connsiteX27" fmla="*/ 6755811 w 7191375"/>
              <a:gd name="connsiteY27" fmla="*/ 6388540 h 6858000"/>
              <a:gd name="connsiteX28" fmla="*/ 6748652 w 7191375"/>
              <a:gd name="connsiteY28" fmla="*/ 6381438 h 6858000"/>
              <a:gd name="connsiteX29" fmla="*/ 6749076 w 7191375"/>
              <a:gd name="connsiteY29" fmla="*/ 6377370 h 6858000"/>
              <a:gd name="connsiteX30" fmla="*/ 6765580 w 7191375"/>
              <a:gd name="connsiteY30" fmla="*/ 6393033 h 6858000"/>
              <a:gd name="connsiteX31" fmla="*/ 6749076 w 7191375"/>
              <a:gd name="connsiteY31" fmla="*/ 6408694 h 6858000"/>
              <a:gd name="connsiteX32" fmla="*/ 6732937 w 7191375"/>
              <a:gd name="connsiteY32" fmla="*/ 6393033 h 6858000"/>
              <a:gd name="connsiteX33" fmla="*/ 6749076 w 7191375"/>
              <a:gd name="connsiteY33" fmla="*/ 6377370 h 6858000"/>
              <a:gd name="connsiteX34" fmla="*/ 6749076 w 7191375"/>
              <a:gd name="connsiteY34" fmla="*/ 6373728 h 6858000"/>
              <a:gd name="connsiteX35" fmla="*/ 6729114 w 7191375"/>
              <a:gd name="connsiteY35" fmla="*/ 6393093 h 6858000"/>
              <a:gd name="connsiteX36" fmla="*/ 6749076 w 7191375"/>
              <a:gd name="connsiteY36" fmla="*/ 6412458 h 6858000"/>
              <a:gd name="connsiteX37" fmla="*/ 6769100 w 7191375"/>
              <a:gd name="connsiteY37" fmla="*/ 6393093 h 6858000"/>
              <a:gd name="connsiteX38" fmla="*/ 6749076 w 7191375"/>
              <a:gd name="connsiteY38" fmla="*/ 6373728 h 6858000"/>
              <a:gd name="connsiteX39" fmla="*/ 6374765 w 7191375"/>
              <a:gd name="connsiteY39" fmla="*/ 6330506 h 6858000"/>
              <a:gd name="connsiteX40" fmla="*/ 6350252 w 7191375"/>
              <a:gd name="connsiteY40" fmla="*/ 6355091 h 6858000"/>
              <a:gd name="connsiteX41" fmla="*/ 6350252 w 7191375"/>
              <a:gd name="connsiteY41" fmla="*/ 6400621 h 6858000"/>
              <a:gd name="connsiteX42" fmla="*/ 6374765 w 7191375"/>
              <a:gd name="connsiteY42" fmla="*/ 6425146 h 6858000"/>
              <a:gd name="connsiteX43" fmla="*/ 6420272 w 7191375"/>
              <a:gd name="connsiteY43" fmla="*/ 6425146 h 6858000"/>
              <a:gd name="connsiteX44" fmla="*/ 6444785 w 7191375"/>
              <a:gd name="connsiteY44" fmla="*/ 6400621 h 6858000"/>
              <a:gd name="connsiteX45" fmla="*/ 6444785 w 7191375"/>
              <a:gd name="connsiteY45" fmla="*/ 6355091 h 6858000"/>
              <a:gd name="connsiteX46" fmla="*/ 6420272 w 7191375"/>
              <a:gd name="connsiteY46" fmla="*/ 6330506 h 6858000"/>
              <a:gd name="connsiteX47" fmla="*/ 6622385 w 7191375"/>
              <a:gd name="connsiteY47" fmla="*/ 6233560 h 6858000"/>
              <a:gd name="connsiteX48" fmla="*/ 6690525 w 7191375"/>
              <a:gd name="connsiteY48" fmla="*/ 6283096 h 6858000"/>
              <a:gd name="connsiteX49" fmla="*/ 6553821 w 7191375"/>
              <a:gd name="connsiteY49" fmla="*/ 6283096 h 6858000"/>
              <a:gd name="connsiteX50" fmla="*/ 6622385 w 7191375"/>
              <a:gd name="connsiteY50" fmla="*/ 6233560 h 6858000"/>
              <a:gd name="connsiteX51" fmla="*/ 6622385 w 7191375"/>
              <a:gd name="connsiteY51" fmla="*/ 6198230 h 6858000"/>
              <a:gd name="connsiteX52" fmla="*/ 6514746 w 7191375"/>
              <a:gd name="connsiteY52" fmla="*/ 6305070 h 6858000"/>
              <a:gd name="connsiteX53" fmla="*/ 6622385 w 7191375"/>
              <a:gd name="connsiteY53" fmla="*/ 6412761 h 6858000"/>
              <a:gd name="connsiteX54" fmla="*/ 6696775 w 7191375"/>
              <a:gd name="connsiteY54" fmla="*/ 6382409 h 6858000"/>
              <a:gd name="connsiteX55" fmla="*/ 6703025 w 7191375"/>
              <a:gd name="connsiteY55" fmla="*/ 6369114 h 6858000"/>
              <a:gd name="connsiteX56" fmla="*/ 6685125 w 7191375"/>
              <a:gd name="connsiteY56" fmla="*/ 6351267 h 6858000"/>
              <a:gd name="connsiteX57" fmla="*/ 6670987 w 7191375"/>
              <a:gd name="connsiteY57" fmla="*/ 6358309 h 6858000"/>
              <a:gd name="connsiteX58" fmla="*/ 6622385 w 7191375"/>
              <a:gd name="connsiteY58" fmla="*/ 6377006 h 6858000"/>
              <a:gd name="connsiteX59" fmla="*/ 6551334 w 7191375"/>
              <a:gd name="connsiteY59" fmla="*/ 6318426 h 6858000"/>
              <a:gd name="connsiteX60" fmla="*/ 6711762 w 7191375"/>
              <a:gd name="connsiteY60" fmla="*/ 6318426 h 6858000"/>
              <a:gd name="connsiteX61" fmla="*/ 6712126 w 7191375"/>
              <a:gd name="connsiteY61" fmla="*/ 6318426 h 6858000"/>
              <a:gd name="connsiteX62" fmla="*/ 6712611 w 7191375"/>
              <a:gd name="connsiteY62" fmla="*/ 6318426 h 6858000"/>
              <a:gd name="connsiteX63" fmla="*/ 6713521 w 7191375"/>
              <a:gd name="connsiteY63" fmla="*/ 6318243 h 6858000"/>
              <a:gd name="connsiteX64" fmla="*/ 6715342 w 7191375"/>
              <a:gd name="connsiteY64" fmla="*/ 6317879 h 6858000"/>
              <a:gd name="connsiteX65" fmla="*/ 6729237 w 7191375"/>
              <a:gd name="connsiteY65" fmla="*/ 6299303 h 6858000"/>
              <a:gd name="connsiteX66" fmla="*/ 6729176 w 7191375"/>
              <a:gd name="connsiteY66" fmla="*/ 6299243 h 6858000"/>
              <a:gd name="connsiteX67" fmla="*/ 6622385 w 7191375"/>
              <a:gd name="connsiteY67" fmla="*/ 6198230 h 6858000"/>
              <a:gd name="connsiteX68" fmla="*/ 6352801 w 7191375"/>
              <a:gd name="connsiteY68" fmla="*/ 6115489 h 6858000"/>
              <a:gd name="connsiteX69" fmla="*/ 6312694 w 7191375"/>
              <a:gd name="connsiteY69" fmla="*/ 6155615 h 6858000"/>
              <a:gd name="connsiteX70" fmla="*/ 6312694 w 7191375"/>
              <a:gd name="connsiteY70" fmla="*/ 6230222 h 6858000"/>
              <a:gd name="connsiteX71" fmla="*/ 6352801 w 7191375"/>
              <a:gd name="connsiteY71" fmla="*/ 6270347 h 6858000"/>
              <a:gd name="connsiteX72" fmla="*/ 6427373 w 7191375"/>
              <a:gd name="connsiteY72" fmla="*/ 6270347 h 6858000"/>
              <a:gd name="connsiteX73" fmla="*/ 6467480 w 7191375"/>
              <a:gd name="connsiteY73" fmla="*/ 6230222 h 6858000"/>
              <a:gd name="connsiteX74" fmla="*/ 6467480 w 7191375"/>
              <a:gd name="connsiteY74" fmla="*/ 6155615 h 6858000"/>
              <a:gd name="connsiteX75" fmla="*/ 6427373 w 7191375"/>
              <a:gd name="connsiteY75" fmla="*/ 6115489 h 6858000"/>
              <a:gd name="connsiteX76" fmla="*/ 6702478 w 7191375"/>
              <a:gd name="connsiteY76" fmla="*/ 6071417 h 6858000"/>
              <a:gd name="connsiteX77" fmla="*/ 6682394 w 7191375"/>
              <a:gd name="connsiteY77" fmla="*/ 6091510 h 6858000"/>
              <a:gd name="connsiteX78" fmla="*/ 6682394 w 7191375"/>
              <a:gd name="connsiteY78" fmla="*/ 6128783 h 6858000"/>
              <a:gd name="connsiteX79" fmla="*/ 6702478 w 7191375"/>
              <a:gd name="connsiteY79" fmla="*/ 6148815 h 6858000"/>
              <a:gd name="connsiteX80" fmla="*/ 6739793 w 7191375"/>
              <a:gd name="connsiteY80" fmla="*/ 6148815 h 6858000"/>
              <a:gd name="connsiteX81" fmla="*/ 6759817 w 7191375"/>
              <a:gd name="connsiteY81" fmla="*/ 6128783 h 6858000"/>
              <a:gd name="connsiteX82" fmla="*/ 6759817 w 7191375"/>
              <a:gd name="connsiteY82" fmla="*/ 6091510 h 6858000"/>
              <a:gd name="connsiteX83" fmla="*/ 6739793 w 7191375"/>
              <a:gd name="connsiteY83" fmla="*/ 6071417 h 6858000"/>
              <a:gd name="connsiteX84" fmla="*/ 6532524 w 7191375"/>
              <a:gd name="connsiteY84" fmla="*/ 5984002 h 6858000"/>
              <a:gd name="connsiteX85" fmla="*/ 6496846 w 7191375"/>
              <a:gd name="connsiteY85" fmla="*/ 6019696 h 6858000"/>
              <a:gd name="connsiteX86" fmla="*/ 6496846 w 7191375"/>
              <a:gd name="connsiteY86" fmla="*/ 6085986 h 6858000"/>
              <a:gd name="connsiteX87" fmla="*/ 6532524 w 7191375"/>
              <a:gd name="connsiteY87" fmla="*/ 6121681 h 6858000"/>
              <a:gd name="connsiteX88" fmla="*/ 6598782 w 7191375"/>
              <a:gd name="connsiteY88" fmla="*/ 6121681 h 6858000"/>
              <a:gd name="connsiteX89" fmla="*/ 6634460 w 7191375"/>
              <a:gd name="connsiteY89" fmla="*/ 6085986 h 6858000"/>
              <a:gd name="connsiteX90" fmla="*/ 6634460 w 7191375"/>
              <a:gd name="connsiteY90" fmla="*/ 6019696 h 6858000"/>
              <a:gd name="connsiteX91" fmla="*/ 6598782 w 7191375"/>
              <a:gd name="connsiteY91" fmla="*/ 5984002 h 6858000"/>
              <a:gd name="connsiteX92" fmla="*/ 0 w 7191375"/>
              <a:gd name="connsiteY92" fmla="*/ 0 h 6858000"/>
              <a:gd name="connsiteX93" fmla="*/ 7191375 w 7191375"/>
              <a:gd name="connsiteY93" fmla="*/ 0 h 6858000"/>
              <a:gd name="connsiteX94" fmla="*/ 7191375 w 7191375"/>
              <a:gd name="connsiteY94" fmla="*/ 6858000 h 6858000"/>
              <a:gd name="connsiteX95" fmla="*/ 0 w 7191375"/>
              <a:gd name="connsiteY9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7191375" h="6858000">
                <a:moveTo>
                  <a:pt x="6488715" y="6457258"/>
                </a:moveTo>
                <a:cubicBezTo>
                  <a:pt x="6472696" y="6457258"/>
                  <a:pt x="6459712" y="6470249"/>
                  <a:pt x="6459712" y="6486275"/>
                </a:cubicBezTo>
                <a:lnTo>
                  <a:pt x="6459712" y="6540120"/>
                </a:lnTo>
                <a:cubicBezTo>
                  <a:pt x="6459712" y="6556146"/>
                  <a:pt x="6472696" y="6569076"/>
                  <a:pt x="6488715" y="6569076"/>
                </a:cubicBezTo>
                <a:lnTo>
                  <a:pt x="6542535" y="6569076"/>
                </a:lnTo>
                <a:cubicBezTo>
                  <a:pt x="6558554" y="6569076"/>
                  <a:pt x="6571539" y="6556146"/>
                  <a:pt x="6571539" y="6540120"/>
                </a:cubicBezTo>
                <a:lnTo>
                  <a:pt x="6571539" y="6486275"/>
                </a:lnTo>
                <a:cubicBezTo>
                  <a:pt x="6571539" y="6470188"/>
                  <a:pt x="6558554" y="6457258"/>
                  <a:pt x="6542535" y="6457258"/>
                </a:cubicBezTo>
                <a:close/>
                <a:moveTo>
                  <a:pt x="6746953" y="6385263"/>
                </a:moveTo>
                <a:lnTo>
                  <a:pt x="6748652" y="6385263"/>
                </a:lnTo>
                <a:cubicBezTo>
                  <a:pt x="6751747" y="6385263"/>
                  <a:pt x="6751807" y="6388419"/>
                  <a:pt x="6751807" y="6388540"/>
                </a:cubicBezTo>
                <a:cubicBezTo>
                  <a:pt x="6751807" y="6388540"/>
                  <a:pt x="6751807" y="6391940"/>
                  <a:pt x="6748652" y="6391940"/>
                </a:cubicBezTo>
                <a:lnTo>
                  <a:pt x="6746953" y="6391940"/>
                </a:lnTo>
                <a:close/>
                <a:moveTo>
                  <a:pt x="6745800" y="6381438"/>
                </a:moveTo>
                <a:cubicBezTo>
                  <a:pt x="6744223" y="6381438"/>
                  <a:pt x="6743070" y="6382652"/>
                  <a:pt x="6743070" y="6384352"/>
                </a:cubicBezTo>
                <a:lnTo>
                  <a:pt x="6743070" y="6402502"/>
                </a:lnTo>
                <a:cubicBezTo>
                  <a:pt x="6743070" y="6403534"/>
                  <a:pt x="6743980" y="6404384"/>
                  <a:pt x="6745072" y="6404384"/>
                </a:cubicBezTo>
                <a:cubicBezTo>
                  <a:pt x="6746165" y="6404384"/>
                  <a:pt x="6747014" y="6403534"/>
                  <a:pt x="6747014" y="6402502"/>
                </a:cubicBezTo>
                <a:lnTo>
                  <a:pt x="6747014" y="6395764"/>
                </a:lnTo>
                <a:lnTo>
                  <a:pt x="6748530" y="6395764"/>
                </a:lnTo>
                <a:lnTo>
                  <a:pt x="6752110" y="6403352"/>
                </a:lnTo>
                <a:cubicBezTo>
                  <a:pt x="6752414" y="6404020"/>
                  <a:pt x="6753081" y="6404445"/>
                  <a:pt x="6753809" y="6404445"/>
                </a:cubicBezTo>
                <a:cubicBezTo>
                  <a:pt x="6754113" y="6404445"/>
                  <a:pt x="6754477" y="6404384"/>
                  <a:pt x="6754720" y="6404263"/>
                </a:cubicBezTo>
                <a:cubicBezTo>
                  <a:pt x="6755448" y="6403959"/>
                  <a:pt x="6755873" y="6403352"/>
                  <a:pt x="6755873" y="6402623"/>
                </a:cubicBezTo>
                <a:cubicBezTo>
                  <a:pt x="6755873" y="6402381"/>
                  <a:pt x="6755873" y="6402138"/>
                  <a:pt x="6755690" y="6401834"/>
                </a:cubicBezTo>
                <a:lnTo>
                  <a:pt x="6752414" y="6394853"/>
                </a:lnTo>
                <a:lnTo>
                  <a:pt x="6752353" y="6394853"/>
                </a:lnTo>
                <a:cubicBezTo>
                  <a:pt x="6754537" y="6393518"/>
                  <a:pt x="6755811" y="6391211"/>
                  <a:pt x="6755811" y="6388540"/>
                </a:cubicBezTo>
                <a:cubicBezTo>
                  <a:pt x="6755811" y="6384474"/>
                  <a:pt x="6752718" y="6381438"/>
                  <a:pt x="6748652" y="6381438"/>
                </a:cubicBezTo>
                <a:close/>
                <a:moveTo>
                  <a:pt x="6749076" y="6377370"/>
                </a:moveTo>
                <a:cubicBezTo>
                  <a:pt x="6757996" y="6377370"/>
                  <a:pt x="6765580" y="6384412"/>
                  <a:pt x="6765580" y="6393033"/>
                </a:cubicBezTo>
                <a:cubicBezTo>
                  <a:pt x="6765580" y="6401652"/>
                  <a:pt x="6758178" y="6408694"/>
                  <a:pt x="6749076" y="6408694"/>
                </a:cubicBezTo>
                <a:cubicBezTo>
                  <a:pt x="6739975" y="6408694"/>
                  <a:pt x="6732937" y="6401652"/>
                  <a:pt x="6732937" y="6393033"/>
                </a:cubicBezTo>
                <a:cubicBezTo>
                  <a:pt x="6732937" y="6384412"/>
                  <a:pt x="6740157" y="6377370"/>
                  <a:pt x="6749076" y="6377370"/>
                </a:cubicBezTo>
                <a:close/>
                <a:moveTo>
                  <a:pt x="6749076" y="6373728"/>
                </a:moveTo>
                <a:cubicBezTo>
                  <a:pt x="6738276" y="6373728"/>
                  <a:pt x="6729114" y="6382591"/>
                  <a:pt x="6729114" y="6393093"/>
                </a:cubicBezTo>
                <a:cubicBezTo>
                  <a:pt x="6729114" y="6403595"/>
                  <a:pt x="6738276" y="6412458"/>
                  <a:pt x="6749076" y="6412458"/>
                </a:cubicBezTo>
                <a:cubicBezTo>
                  <a:pt x="6759877" y="6412458"/>
                  <a:pt x="6769100" y="6403777"/>
                  <a:pt x="6769100" y="6393093"/>
                </a:cubicBezTo>
                <a:cubicBezTo>
                  <a:pt x="6769100" y="6382409"/>
                  <a:pt x="6760120" y="6373728"/>
                  <a:pt x="6749076" y="6373728"/>
                </a:cubicBezTo>
                <a:close/>
                <a:moveTo>
                  <a:pt x="6374765" y="6330506"/>
                </a:moveTo>
                <a:cubicBezTo>
                  <a:pt x="6361234" y="6330506"/>
                  <a:pt x="6350252" y="6341493"/>
                  <a:pt x="6350252" y="6355091"/>
                </a:cubicBezTo>
                <a:lnTo>
                  <a:pt x="6350252" y="6400621"/>
                </a:lnTo>
                <a:cubicBezTo>
                  <a:pt x="6350252" y="6414158"/>
                  <a:pt x="6361234" y="6425146"/>
                  <a:pt x="6374765" y="6425146"/>
                </a:cubicBezTo>
                <a:lnTo>
                  <a:pt x="6420272" y="6425146"/>
                </a:lnTo>
                <a:cubicBezTo>
                  <a:pt x="6433803" y="6425146"/>
                  <a:pt x="6444785" y="6414219"/>
                  <a:pt x="6444785" y="6400621"/>
                </a:cubicBezTo>
                <a:lnTo>
                  <a:pt x="6444785" y="6355091"/>
                </a:lnTo>
                <a:cubicBezTo>
                  <a:pt x="6444785" y="6341493"/>
                  <a:pt x="6433803" y="6330506"/>
                  <a:pt x="6420272" y="6330506"/>
                </a:cubicBezTo>
                <a:close/>
                <a:moveTo>
                  <a:pt x="6622385" y="6233560"/>
                </a:moveTo>
                <a:cubicBezTo>
                  <a:pt x="6654605" y="6233560"/>
                  <a:pt x="6681363" y="6254261"/>
                  <a:pt x="6690525" y="6283096"/>
                </a:cubicBezTo>
                <a:lnTo>
                  <a:pt x="6553821" y="6283096"/>
                </a:lnTo>
                <a:cubicBezTo>
                  <a:pt x="6562984" y="6254261"/>
                  <a:pt x="6589742" y="6233560"/>
                  <a:pt x="6622385" y="6233560"/>
                </a:cubicBezTo>
                <a:close/>
                <a:moveTo>
                  <a:pt x="6622385" y="6198230"/>
                </a:moveTo>
                <a:cubicBezTo>
                  <a:pt x="6565046" y="6198230"/>
                  <a:pt x="6514746" y="6246065"/>
                  <a:pt x="6514746" y="6305070"/>
                </a:cubicBezTo>
                <a:cubicBezTo>
                  <a:pt x="6514746" y="6364076"/>
                  <a:pt x="6562498" y="6412761"/>
                  <a:pt x="6622385" y="6412761"/>
                </a:cubicBezTo>
                <a:cubicBezTo>
                  <a:pt x="6651086" y="6412761"/>
                  <a:pt x="6677662" y="6401531"/>
                  <a:pt x="6696775" y="6382409"/>
                </a:cubicBezTo>
                <a:cubicBezTo>
                  <a:pt x="6700537" y="6379070"/>
                  <a:pt x="6703025" y="6374092"/>
                  <a:pt x="6703025" y="6369114"/>
                </a:cubicBezTo>
                <a:cubicBezTo>
                  <a:pt x="6703025" y="6359584"/>
                  <a:pt x="6694712" y="6351267"/>
                  <a:pt x="6685125" y="6351267"/>
                </a:cubicBezTo>
                <a:cubicBezTo>
                  <a:pt x="6679725" y="6351267"/>
                  <a:pt x="6674749" y="6354606"/>
                  <a:pt x="6670987" y="6358309"/>
                </a:cubicBezTo>
                <a:cubicBezTo>
                  <a:pt x="6658913" y="6371178"/>
                  <a:pt x="6641074" y="6377006"/>
                  <a:pt x="6622385" y="6377006"/>
                </a:cubicBezTo>
                <a:cubicBezTo>
                  <a:pt x="6586647" y="6377006"/>
                  <a:pt x="6557583" y="6352481"/>
                  <a:pt x="6551334" y="6318426"/>
                </a:cubicBezTo>
                <a:lnTo>
                  <a:pt x="6711762" y="6318426"/>
                </a:lnTo>
                <a:cubicBezTo>
                  <a:pt x="6711762" y="6318426"/>
                  <a:pt x="6712005" y="6318426"/>
                  <a:pt x="6712126" y="6318426"/>
                </a:cubicBezTo>
                <a:lnTo>
                  <a:pt x="6712611" y="6318426"/>
                </a:lnTo>
                <a:cubicBezTo>
                  <a:pt x="6712611" y="6318426"/>
                  <a:pt x="6713218" y="6318304"/>
                  <a:pt x="6713521" y="6318243"/>
                </a:cubicBezTo>
                <a:cubicBezTo>
                  <a:pt x="6714128" y="6318183"/>
                  <a:pt x="6714735" y="6318061"/>
                  <a:pt x="6715342" y="6317879"/>
                </a:cubicBezTo>
                <a:cubicBezTo>
                  <a:pt x="6722926" y="6315815"/>
                  <a:pt x="6729237" y="6308592"/>
                  <a:pt x="6729237" y="6299303"/>
                </a:cubicBezTo>
                <a:lnTo>
                  <a:pt x="6729176" y="6299243"/>
                </a:lnTo>
                <a:cubicBezTo>
                  <a:pt x="6728326" y="6244791"/>
                  <a:pt x="6679725" y="6198230"/>
                  <a:pt x="6622385" y="6198230"/>
                </a:cubicBezTo>
                <a:close/>
                <a:moveTo>
                  <a:pt x="6352801" y="6115489"/>
                </a:moveTo>
                <a:cubicBezTo>
                  <a:pt x="6330654" y="6115489"/>
                  <a:pt x="6312694" y="6133457"/>
                  <a:pt x="6312694" y="6155615"/>
                </a:cubicBezTo>
                <a:lnTo>
                  <a:pt x="6312694" y="6230222"/>
                </a:lnTo>
                <a:cubicBezTo>
                  <a:pt x="6312694" y="6252439"/>
                  <a:pt x="6330654" y="6270347"/>
                  <a:pt x="6352801" y="6270347"/>
                </a:cubicBezTo>
                <a:lnTo>
                  <a:pt x="6427373" y="6270347"/>
                </a:lnTo>
                <a:cubicBezTo>
                  <a:pt x="6449519" y="6270347"/>
                  <a:pt x="6467480" y="6252439"/>
                  <a:pt x="6467480" y="6230222"/>
                </a:cubicBezTo>
                <a:lnTo>
                  <a:pt x="6467480" y="6155615"/>
                </a:lnTo>
                <a:cubicBezTo>
                  <a:pt x="6467480" y="6133457"/>
                  <a:pt x="6449519" y="6115489"/>
                  <a:pt x="6427373" y="6115489"/>
                </a:cubicBezTo>
                <a:close/>
                <a:moveTo>
                  <a:pt x="6702478" y="6071417"/>
                </a:moveTo>
                <a:cubicBezTo>
                  <a:pt x="6691374" y="6071417"/>
                  <a:pt x="6682394" y="6080401"/>
                  <a:pt x="6682394" y="6091510"/>
                </a:cubicBezTo>
                <a:lnTo>
                  <a:pt x="6682394" y="6128783"/>
                </a:lnTo>
                <a:cubicBezTo>
                  <a:pt x="6682394" y="6139831"/>
                  <a:pt x="6691374" y="6148815"/>
                  <a:pt x="6702478" y="6148815"/>
                </a:cubicBezTo>
                <a:lnTo>
                  <a:pt x="6739793" y="6148815"/>
                </a:lnTo>
                <a:cubicBezTo>
                  <a:pt x="6750837" y="6148815"/>
                  <a:pt x="6759817" y="6139831"/>
                  <a:pt x="6759817" y="6128783"/>
                </a:cubicBezTo>
                <a:lnTo>
                  <a:pt x="6759817" y="6091510"/>
                </a:lnTo>
                <a:cubicBezTo>
                  <a:pt x="6759817" y="6080401"/>
                  <a:pt x="6750897" y="6071417"/>
                  <a:pt x="6739793" y="6071417"/>
                </a:cubicBezTo>
                <a:close/>
                <a:moveTo>
                  <a:pt x="6532524" y="5984002"/>
                </a:moveTo>
                <a:cubicBezTo>
                  <a:pt x="6512804" y="5984002"/>
                  <a:pt x="6496846" y="6000028"/>
                  <a:pt x="6496846" y="6019696"/>
                </a:cubicBezTo>
                <a:lnTo>
                  <a:pt x="6496846" y="6085986"/>
                </a:lnTo>
                <a:cubicBezTo>
                  <a:pt x="6496846" y="6105715"/>
                  <a:pt x="6512804" y="6121681"/>
                  <a:pt x="6532524" y="6121681"/>
                </a:cubicBezTo>
                <a:lnTo>
                  <a:pt x="6598782" y="6121681"/>
                </a:lnTo>
                <a:cubicBezTo>
                  <a:pt x="6618502" y="6121681"/>
                  <a:pt x="6634460" y="6105715"/>
                  <a:pt x="6634460" y="6085986"/>
                </a:cubicBezTo>
                <a:lnTo>
                  <a:pt x="6634460" y="6019696"/>
                </a:lnTo>
                <a:cubicBezTo>
                  <a:pt x="6634460" y="5999967"/>
                  <a:pt x="6618502" y="5984002"/>
                  <a:pt x="6598782" y="5984002"/>
                </a:cubicBezTo>
                <a:close/>
                <a:moveTo>
                  <a:pt x="0" y="0"/>
                </a:moveTo>
                <a:lnTo>
                  <a:pt x="7191375" y="0"/>
                </a:lnTo>
                <a:lnTo>
                  <a:pt x="7191375" y="6858000"/>
                </a:lnTo>
                <a:lnTo>
                  <a:pt x="0" y="6858000"/>
                </a:lnTo>
                <a:close/>
              </a:path>
            </a:pathLst>
          </a:custGeom>
          <a:solidFill>
            <a:srgbClr val="E2E4E7"/>
          </a:solidFill>
        </p:spPr>
        <p:txBody>
          <a:bodyPr wrap="square">
            <a:noAutofit/>
          </a:bodyPr>
          <a:lstStyle/>
          <a:p>
            <a:endParaRPr lang="en-GB"/>
          </a:p>
        </p:txBody>
      </p:sp>
      <p:sp>
        <p:nvSpPr>
          <p:cNvPr id="6" name="Text Placeholder 3">
            <a:extLst>
              <a:ext uri="{FF2B5EF4-FFF2-40B4-BE49-F238E27FC236}">
                <a16:creationId xmlns:a16="http://schemas.microsoft.com/office/drawing/2014/main" id="{DB655893-1168-3ED6-CB9E-BD3C52F52A3D}"/>
              </a:ext>
            </a:extLst>
          </p:cNvPr>
          <p:cNvSpPr>
            <a:spLocks noGrp="1"/>
          </p:cNvSpPr>
          <p:nvPr>
            <p:ph type="body" sz="quarter" idx="11" hasCustomPrompt="1"/>
          </p:nvPr>
        </p:nvSpPr>
        <p:spPr>
          <a:xfrm>
            <a:off x="0" y="0"/>
            <a:ext cx="5000625" cy="6857999"/>
          </a:xfrm>
          <a:prstGeom prst="rect">
            <a:avLst/>
          </a:prstGeom>
          <a:solidFill>
            <a:schemeClr val="bg2"/>
          </a:solidFill>
        </p:spPr>
        <p:txBody>
          <a:bodyPr lIns="576000" tIns="144000" rIns="298800" bIns="144000" anchor="ctr" anchorCtr="0">
            <a:normAutofit/>
          </a:bodyPr>
          <a:lstStyle>
            <a:lvl1pPr>
              <a:lnSpc>
                <a:spcPct val="90000"/>
              </a:lnSpc>
              <a:spcAft>
                <a:spcPts val="1800"/>
              </a:spcAft>
              <a:defRPr sz="4000"/>
            </a:lvl1pPr>
            <a:lvl2pPr>
              <a:defRPr sz="2400">
                <a:solidFill>
                  <a:schemeClr val="tx1"/>
                </a:solidFill>
              </a:defRPr>
            </a:lvl2pPr>
            <a:lvl3pPr>
              <a:defRPr sz="2400">
                <a:solidFill>
                  <a:schemeClr val="bg1"/>
                </a:solidFill>
              </a:defRPr>
            </a:lvl3pPr>
            <a:lvl4pPr>
              <a:defRPr sz="2400">
                <a:solidFill>
                  <a:schemeClr val="bg1"/>
                </a:solidFill>
              </a:defRPr>
            </a:lvl4pPr>
            <a:lvl5pPr>
              <a:defRPr sz="2400">
                <a:solidFill>
                  <a:schemeClr val="bg1"/>
                </a:solidFill>
              </a:defRPr>
            </a:lvl5pPr>
          </a:lstStyle>
          <a:p>
            <a:pPr lvl="0"/>
            <a:r>
              <a:rPr lang="en-US" dirty="0"/>
              <a:t>Title, can span multiple lines</a:t>
            </a:r>
          </a:p>
          <a:p>
            <a:pPr lvl="1"/>
            <a:r>
              <a:rPr lang="en-US" dirty="0"/>
              <a:t>Divider subtitle goes here</a:t>
            </a:r>
            <a:endParaRPr lang="en-GB" dirty="0"/>
          </a:p>
        </p:txBody>
      </p:sp>
      <p:sp>
        <p:nvSpPr>
          <p:cNvPr id="2" name="Text Placeholder 4">
            <a:extLst>
              <a:ext uri="{FF2B5EF4-FFF2-40B4-BE49-F238E27FC236}">
                <a16:creationId xmlns:a16="http://schemas.microsoft.com/office/drawing/2014/main" id="{6FEDADAE-3294-E354-9A65-DD164931320E}"/>
              </a:ext>
            </a:extLst>
          </p:cNvPr>
          <p:cNvSpPr>
            <a:spLocks noGrp="1"/>
          </p:cNvSpPr>
          <p:nvPr>
            <p:ph type="title" idx="4294967295"/>
          </p:nvPr>
        </p:nvSpPr>
        <p:spPr>
          <a:xfrm>
            <a:off x="0" y="0"/>
            <a:ext cx="5000625" cy="6858000"/>
          </a:xfrm>
          <a:prstGeom prst="rect">
            <a:avLst/>
          </a:prstGeom>
          <a:solidFill>
            <a:schemeClr val="bg2"/>
          </a:solidFill>
          <a:ln>
            <a:noFill/>
            <a:prstDash/>
          </a:ln>
          <a:effectLst/>
        </p:spPr>
        <p:txBody>
          <a:bodyPr rot="0" spcFirstLastPara="0" vertOverflow="overflow" horzOverflow="overflow" vert="horz" wrap="square" lIns="576000" tIns="144000" rIns="298800" bIns="14400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90000"/>
              </a:lnSpc>
              <a:spcBef>
                <a:spcPts val="0"/>
              </a:spcBef>
              <a:spcAft>
                <a:spcPts val="1800"/>
              </a:spcAft>
              <a:buClrTx/>
              <a:buSzTx/>
              <a:buFont typeface="Arial" panose="020B0604020202020204" pitchFamily="34" charset="0"/>
              <a:buNone/>
              <a:tabLst/>
              <a:defRPr/>
            </a:pPr>
            <a:r>
              <a:rPr kumimoji="0" lang="en-GB" sz="4000" b="0"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Title preset in Arial 40pt </a:t>
            </a:r>
            <a:r>
              <a:rPr kumimoji="0" lang="en-GB" sz="40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bold for emphasis</a:t>
            </a:r>
          </a:p>
          <a:p>
            <a:pPr marL="0" marR="0" lvl="1" indent="0" algn="l" defTabSz="914400" rtl="0" eaLnBrk="1" fontAlgn="auto" latinLnBrk="0" hangingPunct="1">
              <a:lnSpc>
                <a:spcPct val="105000"/>
              </a:lnSpc>
              <a:spcBef>
                <a:spcPts val="0"/>
              </a:spcBef>
              <a:spcAft>
                <a:spcPts val="600"/>
              </a:spcAft>
              <a:buClrTx/>
              <a:buSzTx/>
              <a:buFont typeface="Arial" panose="020B0604020202020204" pitchFamily="34" charset="0"/>
              <a:buNone/>
              <a:tabLst/>
              <a:defRPr/>
            </a:pPr>
            <a:r>
              <a:rPr kumimoji="0" lang="en-GB" sz="24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Divider subtitle Arial 24pt</a:t>
            </a:r>
          </a:p>
        </p:txBody>
      </p:sp>
    </p:spTree>
    <p:extLst>
      <p:ext uri="{BB962C8B-B14F-4D97-AF65-F5344CB8AC3E}">
        <p14:creationId xmlns:p14="http://schemas.microsoft.com/office/powerpoint/2010/main" val="2391916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9" pos="363" userDrawn="1">
          <p15:clr>
            <a:srgbClr val="000000"/>
          </p15:clr>
        </p15:guide>
        <p15:guide id="10" orient="horz" pos="363" userDrawn="1">
          <p15:clr>
            <a:srgbClr val="000000"/>
          </p15:clr>
        </p15:guide>
        <p15:guide id="11" pos="7316" userDrawn="1">
          <p15:clr>
            <a:srgbClr val="000000"/>
          </p15:clr>
        </p15:guide>
        <p15:guide id="12" orient="horz" pos="3956" userDrawn="1">
          <p15:clr>
            <a:srgbClr val="00000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Custom Divider White Logo 1">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8AA08188-78C1-F6A1-7CF7-F386581BE322}"/>
              </a:ext>
            </a:extLst>
          </p:cNvPr>
          <p:cNvSpPr>
            <a:spLocks noGrp="1"/>
          </p:cNvSpPr>
          <p:nvPr>
            <p:ph type="pic" sz="quarter" idx="18"/>
          </p:nvPr>
        </p:nvSpPr>
        <p:spPr>
          <a:xfrm>
            <a:off x="5000625" y="0"/>
            <a:ext cx="7191375" cy="6858000"/>
          </a:xfrm>
          <a:custGeom>
            <a:avLst/>
            <a:gdLst>
              <a:gd name="connsiteX0" fmla="*/ 6488715 w 7191375"/>
              <a:gd name="connsiteY0" fmla="*/ 6457258 h 6858000"/>
              <a:gd name="connsiteX1" fmla="*/ 6459712 w 7191375"/>
              <a:gd name="connsiteY1" fmla="*/ 6486275 h 6858000"/>
              <a:gd name="connsiteX2" fmla="*/ 6459712 w 7191375"/>
              <a:gd name="connsiteY2" fmla="*/ 6540120 h 6858000"/>
              <a:gd name="connsiteX3" fmla="*/ 6488715 w 7191375"/>
              <a:gd name="connsiteY3" fmla="*/ 6569076 h 6858000"/>
              <a:gd name="connsiteX4" fmla="*/ 6542535 w 7191375"/>
              <a:gd name="connsiteY4" fmla="*/ 6569076 h 6858000"/>
              <a:gd name="connsiteX5" fmla="*/ 6571539 w 7191375"/>
              <a:gd name="connsiteY5" fmla="*/ 6540120 h 6858000"/>
              <a:gd name="connsiteX6" fmla="*/ 6571539 w 7191375"/>
              <a:gd name="connsiteY6" fmla="*/ 6486275 h 6858000"/>
              <a:gd name="connsiteX7" fmla="*/ 6542535 w 7191375"/>
              <a:gd name="connsiteY7" fmla="*/ 6457258 h 6858000"/>
              <a:gd name="connsiteX8" fmla="*/ 6746953 w 7191375"/>
              <a:gd name="connsiteY8" fmla="*/ 6385263 h 6858000"/>
              <a:gd name="connsiteX9" fmla="*/ 6748652 w 7191375"/>
              <a:gd name="connsiteY9" fmla="*/ 6385263 h 6858000"/>
              <a:gd name="connsiteX10" fmla="*/ 6751807 w 7191375"/>
              <a:gd name="connsiteY10" fmla="*/ 6388540 h 6858000"/>
              <a:gd name="connsiteX11" fmla="*/ 6748652 w 7191375"/>
              <a:gd name="connsiteY11" fmla="*/ 6391940 h 6858000"/>
              <a:gd name="connsiteX12" fmla="*/ 6746953 w 7191375"/>
              <a:gd name="connsiteY12" fmla="*/ 6391940 h 6858000"/>
              <a:gd name="connsiteX13" fmla="*/ 6745800 w 7191375"/>
              <a:gd name="connsiteY13" fmla="*/ 6381438 h 6858000"/>
              <a:gd name="connsiteX14" fmla="*/ 6743070 w 7191375"/>
              <a:gd name="connsiteY14" fmla="*/ 6384352 h 6858000"/>
              <a:gd name="connsiteX15" fmla="*/ 6743070 w 7191375"/>
              <a:gd name="connsiteY15" fmla="*/ 6402502 h 6858000"/>
              <a:gd name="connsiteX16" fmla="*/ 6745072 w 7191375"/>
              <a:gd name="connsiteY16" fmla="*/ 6404384 h 6858000"/>
              <a:gd name="connsiteX17" fmla="*/ 6747014 w 7191375"/>
              <a:gd name="connsiteY17" fmla="*/ 6402502 h 6858000"/>
              <a:gd name="connsiteX18" fmla="*/ 6747014 w 7191375"/>
              <a:gd name="connsiteY18" fmla="*/ 6395764 h 6858000"/>
              <a:gd name="connsiteX19" fmla="*/ 6748530 w 7191375"/>
              <a:gd name="connsiteY19" fmla="*/ 6395764 h 6858000"/>
              <a:gd name="connsiteX20" fmla="*/ 6752110 w 7191375"/>
              <a:gd name="connsiteY20" fmla="*/ 6403352 h 6858000"/>
              <a:gd name="connsiteX21" fmla="*/ 6753809 w 7191375"/>
              <a:gd name="connsiteY21" fmla="*/ 6404445 h 6858000"/>
              <a:gd name="connsiteX22" fmla="*/ 6754720 w 7191375"/>
              <a:gd name="connsiteY22" fmla="*/ 6404263 h 6858000"/>
              <a:gd name="connsiteX23" fmla="*/ 6755873 w 7191375"/>
              <a:gd name="connsiteY23" fmla="*/ 6402623 h 6858000"/>
              <a:gd name="connsiteX24" fmla="*/ 6755690 w 7191375"/>
              <a:gd name="connsiteY24" fmla="*/ 6401834 h 6858000"/>
              <a:gd name="connsiteX25" fmla="*/ 6752414 w 7191375"/>
              <a:gd name="connsiteY25" fmla="*/ 6394853 h 6858000"/>
              <a:gd name="connsiteX26" fmla="*/ 6752353 w 7191375"/>
              <a:gd name="connsiteY26" fmla="*/ 6394853 h 6858000"/>
              <a:gd name="connsiteX27" fmla="*/ 6755811 w 7191375"/>
              <a:gd name="connsiteY27" fmla="*/ 6388540 h 6858000"/>
              <a:gd name="connsiteX28" fmla="*/ 6748652 w 7191375"/>
              <a:gd name="connsiteY28" fmla="*/ 6381438 h 6858000"/>
              <a:gd name="connsiteX29" fmla="*/ 6749076 w 7191375"/>
              <a:gd name="connsiteY29" fmla="*/ 6377370 h 6858000"/>
              <a:gd name="connsiteX30" fmla="*/ 6765580 w 7191375"/>
              <a:gd name="connsiteY30" fmla="*/ 6393033 h 6858000"/>
              <a:gd name="connsiteX31" fmla="*/ 6749076 w 7191375"/>
              <a:gd name="connsiteY31" fmla="*/ 6408694 h 6858000"/>
              <a:gd name="connsiteX32" fmla="*/ 6732937 w 7191375"/>
              <a:gd name="connsiteY32" fmla="*/ 6393033 h 6858000"/>
              <a:gd name="connsiteX33" fmla="*/ 6749076 w 7191375"/>
              <a:gd name="connsiteY33" fmla="*/ 6377370 h 6858000"/>
              <a:gd name="connsiteX34" fmla="*/ 6749076 w 7191375"/>
              <a:gd name="connsiteY34" fmla="*/ 6373728 h 6858000"/>
              <a:gd name="connsiteX35" fmla="*/ 6729114 w 7191375"/>
              <a:gd name="connsiteY35" fmla="*/ 6393093 h 6858000"/>
              <a:gd name="connsiteX36" fmla="*/ 6749076 w 7191375"/>
              <a:gd name="connsiteY36" fmla="*/ 6412458 h 6858000"/>
              <a:gd name="connsiteX37" fmla="*/ 6769100 w 7191375"/>
              <a:gd name="connsiteY37" fmla="*/ 6393093 h 6858000"/>
              <a:gd name="connsiteX38" fmla="*/ 6749076 w 7191375"/>
              <a:gd name="connsiteY38" fmla="*/ 6373728 h 6858000"/>
              <a:gd name="connsiteX39" fmla="*/ 6374765 w 7191375"/>
              <a:gd name="connsiteY39" fmla="*/ 6330506 h 6858000"/>
              <a:gd name="connsiteX40" fmla="*/ 6350252 w 7191375"/>
              <a:gd name="connsiteY40" fmla="*/ 6355091 h 6858000"/>
              <a:gd name="connsiteX41" fmla="*/ 6350252 w 7191375"/>
              <a:gd name="connsiteY41" fmla="*/ 6400621 h 6858000"/>
              <a:gd name="connsiteX42" fmla="*/ 6374765 w 7191375"/>
              <a:gd name="connsiteY42" fmla="*/ 6425146 h 6858000"/>
              <a:gd name="connsiteX43" fmla="*/ 6420272 w 7191375"/>
              <a:gd name="connsiteY43" fmla="*/ 6425146 h 6858000"/>
              <a:gd name="connsiteX44" fmla="*/ 6444785 w 7191375"/>
              <a:gd name="connsiteY44" fmla="*/ 6400621 h 6858000"/>
              <a:gd name="connsiteX45" fmla="*/ 6444785 w 7191375"/>
              <a:gd name="connsiteY45" fmla="*/ 6355091 h 6858000"/>
              <a:gd name="connsiteX46" fmla="*/ 6420272 w 7191375"/>
              <a:gd name="connsiteY46" fmla="*/ 6330506 h 6858000"/>
              <a:gd name="connsiteX47" fmla="*/ 6622385 w 7191375"/>
              <a:gd name="connsiteY47" fmla="*/ 6233560 h 6858000"/>
              <a:gd name="connsiteX48" fmla="*/ 6690525 w 7191375"/>
              <a:gd name="connsiteY48" fmla="*/ 6283096 h 6858000"/>
              <a:gd name="connsiteX49" fmla="*/ 6553821 w 7191375"/>
              <a:gd name="connsiteY49" fmla="*/ 6283096 h 6858000"/>
              <a:gd name="connsiteX50" fmla="*/ 6622385 w 7191375"/>
              <a:gd name="connsiteY50" fmla="*/ 6233560 h 6858000"/>
              <a:gd name="connsiteX51" fmla="*/ 6622385 w 7191375"/>
              <a:gd name="connsiteY51" fmla="*/ 6198230 h 6858000"/>
              <a:gd name="connsiteX52" fmla="*/ 6514746 w 7191375"/>
              <a:gd name="connsiteY52" fmla="*/ 6305070 h 6858000"/>
              <a:gd name="connsiteX53" fmla="*/ 6622385 w 7191375"/>
              <a:gd name="connsiteY53" fmla="*/ 6412761 h 6858000"/>
              <a:gd name="connsiteX54" fmla="*/ 6696775 w 7191375"/>
              <a:gd name="connsiteY54" fmla="*/ 6382409 h 6858000"/>
              <a:gd name="connsiteX55" fmla="*/ 6703025 w 7191375"/>
              <a:gd name="connsiteY55" fmla="*/ 6369114 h 6858000"/>
              <a:gd name="connsiteX56" fmla="*/ 6685125 w 7191375"/>
              <a:gd name="connsiteY56" fmla="*/ 6351267 h 6858000"/>
              <a:gd name="connsiteX57" fmla="*/ 6670987 w 7191375"/>
              <a:gd name="connsiteY57" fmla="*/ 6358309 h 6858000"/>
              <a:gd name="connsiteX58" fmla="*/ 6622385 w 7191375"/>
              <a:gd name="connsiteY58" fmla="*/ 6377006 h 6858000"/>
              <a:gd name="connsiteX59" fmla="*/ 6551334 w 7191375"/>
              <a:gd name="connsiteY59" fmla="*/ 6318426 h 6858000"/>
              <a:gd name="connsiteX60" fmla="*/ 6711762 w 7191375"/>
              <a:gd name="connsiteY60" fmla="*/ 6318426 h 6858000"/>
              <a:gd name="connsiteX61" fmla="*/ 6712126 w 7191375"/>
              <a:gd name="connsiteY61" fmla="*/ 6318426 h 6858000"/>
              <a:gd name="connsiteX62" fmla="*/ 6712611 w 7191375"/>
              <a:gd name="connsiteY62" fmla="*/ 6318426 h 6858000"/>
              <a:gd name="connsiteX63" fmla="*/ 6713521 w 7191375"/>
              <a:gd name="connsiteY63" fmla="*/ 6318243 h 6858000"/>
              <a:gd name="connsiteX64" fmla="*/ 6715342 w 7191375"/>
              <a:gd name="connsiteY64" fmla="*/ 6317879 h 6858000"/>
              <a:gd name="connsiteX65" fmla="*/ 6729237 w 7191375"/>
              <a:gd name="connsiteY65" fmla="*/ 6299303 h 6858000"/>
              <a:gd name="connsiteX66" fmla="*/ 6729176 w 7191375"/>
              <a:gd name="connsiteY66" fmla="*/ 6299243 h 6858000"/>
              <a:gd name="connsiteX67" fmla="*/ 6622385 w 7191375"/>
              <a:gd name="connsiteY67" fmla="*/ 6198230 h 6858000"/>
              <a:gd name="connsiteX68" fmla="*/ 6352801 w 7191375"/>
              <a:gd name="connsiteY68" fmla="*/ 6115489 h 6858000"/>
              <a:gd name="connsiteX69" fmla="*/ 6312694 w 7191375"/>
              <a:gd name="connsiteY69" fmla="*/ 6155615 h 6858000"/>
              <a:gd name="connsiteX70" fmla="*/ 6312694 w 7191375"/>
              <a:gd name="connsiteY70" fmla="*/ 6230222 h 6858000"/>
              <a:gd name="connsiteX71" fmla="*/ 6352801 w 7191375"/>
              <a:gd name="connsiteY71" fmla="*/ 6270347 h 6858000"/>
              <a:gd name="connsiteX72" fmla="*/ 6427373 w 7191375"/>
              <a:gd name="connsiteY72" fmla="*/ 6270347 h 6858000"/>
              <a:gd name="connsiteX73" fmla="*/ 6467480 w 7191375"/>
              <a:gd name="connsiteY73" fmla="*/ 6230222 h 6858000"/>
              <a:gd name="connsiteX74" fmla="*/ 6467480 w 7191375"/>
              <a:gd name="connsiteY74" fmla="*/ 6155615 h 6858000"/>
              <a:gd name="connsiteX75" fmla="*/ 6427373 w 7191375"/>
              <a:gd name="connsiteY75" fmla="*/ 6115489 h 6858000"/>
              <a:gd name="connsiteX76" fmla="*/ 6702478 w 7191375"/>
              <a:gd name="connsiteY76" fmla="*/ 6071417 h 6858000"/>
              <a:gd name="connsiteX77" fmla="*/ 6682394 w 7191375"/>
              <a:gd name="connsiteY77" fmla="*/ 6091510 h 6858000"/>
              <a:gd name="connsiteX78" fmla="*/ 6682394 w 7191375"/>
              <a:gd name="connsiteY78" fmla="*/ 6128783 h 6858000"/>
              <a:gd name="connsiteX79" fmla="*/ 6702478 w 7191375"/>
              <a:gd name="connsiteY79" fmla="*/ 6148815 h 6858000"/>
              <a:gd name="connsiteX80" fmla="*/ 6739793 w 7191375"/>
              <a:gd name="connsiteY80" fmla="*/ 6148815 h 6858000"/>
              <a:gd name="connsiteX81" fmla="*/ 6759817 w 7191375"/>
              <a:gd name="connsiteY81" fmla="*/ 6128783 h 6858000"/>
              <a:gd name="connsiteX82" fmla="*/ 6759817 w 7191375"/>
              <a:gd name="connsiteY82" fmla="*/ 6091510 h 6858000"/>
              <a:gd name="connsiteX83" fmla="*/ 6739793 w 7191375"/>
              <a:gd name="connsiteY83" fmla="*/ 6071417 h 6858000"/>
              <a:gd name="connsiteX84" fmla="*/ 6532524 w 7191375"/>
              <a:gd name="connsiteY84" fmla="*/ 5984002 h 6858000"/>
              <a:gd name="connsiteX85" fmla="*/ 6496846 w 7191375"/>
              <a:gd name="connsiteY85" fmla="*/ 6019696 h 6858000"/>
              <a:gd name="connsiteX86" fmla="*/ 6496846 w 7191375"/>
              <a:gd name="connsiteY86" fmla="*/ 6085986 h 6858000"/>
              <a:gd name="connsiteX87" fmla="*/ 6532524 w 7191375"/>
              <a:gd name="connsiteY87" fmla="*/ 6121681 h 6858000"/>
              <a:gd name="connsiteX88" fmla="*/ 6598782 w 7191375"/>
              <a:gd name="connsiteY88" fmla="*/ 6121681 h 6858000"/>
              <a:gd name="connsiteX89" fmla="*/ 6634460 w 7191375"/>
              <a:gd name="connsiteY89" fmla="*/ 6085986 h 6858000"/>
              <a:gd name="connsiteX90" fmla="*/ 6634460 w 7191375"/>
              <a:gd name="connsiteY90" fmla="*/ 6019696 h 6858000"/>
              <a:gd name="connsiteX91" fmla="*/ 6598782 w 7191375"/>
              <a:gd name="connsiteY91" fmla="*/ 5984002 h 6858000"/>
              <a:gd name="connsiteX92" fmla="*/ 0 w 7191375"/>
              <a:gd name="connsiteY92" fmla="*/ 0 h 6858000"/>
              <a:gd name="connsiteX93" fmla="*/ 7191375 w 7191375"/>
              <a:gd name="connsiteY93" fmla="*/ 0 h 6858000"/>
              <a:gd name="connsiteX94" fmla="*/ 7191375 w 7191375"/>
              <a:gd name="connsiteY94" fmla="*/ 6858000 h 6858000"/>
              <a:gd name="connsiteX95" fmla="*/ 0 w 7191375"/>
              <a:gd name="connsiteY9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7191375" h="6858000">
                <a:moveTo>
                  <a:pt x="6488715" y="6457258"/>
                </a:moveTo>
                <a:cubicBezTo>
                  <a:pt x="6472696" y="6457258"/>
                  <a:pt x="6459712" y="6470249"/>
                  <a:pt x="6459712" y="6486275"/>
                </a:cubicBezTo>
                <a:lnTo>
                  <a:pt x="6459712" y="6540120"/>
                </a:lnTo>
                <a:cubicBezTo>
                  <a:pt x="6459712" y="6556146"/>
                  <a:pt x="6472696" y="6569076"/>
                  <a:pt x="6488715" y="6569076"/>
                </a:cubicBezTo>
                <a:lnTo>
                  <a:pt x="6542535" y="6569076"/>
                </a:lnTo>
                <a:cubicBezTo>
                  <a:pt x="6558554" y="6569076"/>
                  <a:pt x="6571539" y="6556146"/>
                  <a:pt x="6571539" y="6540120"/>
                </a:cubicBezTo>
                <a:lnTo>
                  <a:pt x="6571539" y="6486275"/>
                </a:lnTo>
                <a:cubicBezTo>
                  <a:pt x="6571539" y="6470188"/>
                  <a:pt x="6558554" y="6457258"/>
                  <a:pt x="6542535" y="6457258"/>
                </a:cubicBezTo>
                <a:close/>
                <a:moveTo>
                  <a:pt x="6746953" y="6385263"/>
                </a:moveTo>
                <a:lnTo>
                  <a:pt x="6748652" y="6385263"/>
                </a:lnTo>
                <a:cubicBezTo>
                  <a:pt x="6751747" y="6385263"/>
                  <a:pt x="6751807" y="6388419"/>
                  <a:pt x="6751807" y="6388540"/>
                </a:cubicBezTo>
                <a:cubicBezTo>
                  <a:pt x="6751807" y="6388540"/>
                  <a:pt x="6751807" y="6391940"/>
                  <a:pt x="6748652" y="6391940"/>
                </a:cubicBezTo>
                <a:lnTo>
                  <a:pt x="6746953" y="6391940"/>
                </a:lnTo>
                <a:close/>
                <a:moveTo>
                  <a:pt x="6745800" y="6381438"/>
                </a:moveTo>
                <a:cubicBezTo>
                  <a:pt x="6744223" y="6381438"/>
                  <a:pt x="6743070" y="6382652"/>
                  <a:pt x="6743070" y="6384352"/>
                </a:cubicBezTo>
                <a:lnTo>
                  <a:pt x="6743070" y="6402502"/>
                </a:lnTo>
                <a:cubicBezTo>
                  <a:pt x="6743070" y="6403534"/>
                  <a:pt x="6743980" y="6404384"/>
                  <a:pt x="6745072" y="6404384"/>
                </a:cubicBezTo>
                <a:cubicBezTo>
                  <a:pt x="6746165" y="6404384"/>
                  <a:pt x="6747014" y="6403534"/>
                  <a:pt x="6747014" y="6402502"/>
                </a:cubicBezTo>
                <a:lnTo>
                  <a:pt x="6747014" y="6395764"/>
                </a:lnTo>
                <a:lnTo>
                  <a:pt x="6748530" y="6395764"/>
                </a:lnTo>
                <a:lnTo>
                  <a:pt x="6752110" y="6403352"/>
                </a:lnTo>
                <a:cubicBezTo>
                  <a:pt x="6752414" y="6404020"/>
                  <a:pt x="6753081" y="6404445"/>
                  <a:pt x="6753809" y="6404445"/>
                </a:cubicBezTo>
                <a:cubicBezTo>
                  <a:pt x="6754113" y="6404445"/>
                  <a:pt x="6754477" y="6404384"/>
                  <a:pt x="6754720" y="6404263"/>
                </a:cubicBezTo>
                <a:cubicBezTo>
                  <a:pt x="6755448" y="6403959"/>
                  <a:pt x="6755873" y="6403352"/>
                  <a:pt x="6755873" y="6402623"/>
                </a:cubicBezTo>
                <a:cubicBezTo>
                  <a:pt x="6755873" y="6402381"/>
                  <a:pt x="6755873" y="6402138"/>
                  <a:pt x="6755690" y="6401834"/>
                </a:cubicBezTo>
                <a:lnTo>
                  <a:pt x="6752414" y="6394853"/>
                </a:lnTo>
                <a:lnTo>
                  <a:pt x="6752353" y="6394853"/>
                </a:lnTo>
                <a:cubicBezTo>
                  <a:pt x="6754537" y="6393518"/>
                  <a:pt x="6755811" y="6391211"/>
                  <a:pt x="6755811" y="6388540"/>
                </a:cubicBezTo>
                <a:cubicBezTo>
                  <a:pt x="6755811" y="6384474"/>
                  <a:pt x="6752718" y="6381438"/>
                  <a:pt x="6748652" y="6381438"/>
                </a:cubicBezTo>
                <a:close/>
                <a:moveTo>
                  <a:pt x="6749076" y="6377370"/>
                </a:moveTo>
                <a:cubicBezTo>
                  <a:pt x="6757996" y="6377370"/>
                  <a:pt x="6765580" y="6384412"/>
                  <a:pt x="6765580" y="6393033"/>
                </a:cubicBezTo>
                <a:cubicBezTo>
                  <a:pt x="6765580" y="6401652"/>
                  <a:pt x="6758178" y="6408694"/>
                  <a:pt x="6749076" y="6408694"/>
                </a:cubicBezTo>
                <a:cubicBezTo>
                  <a:pt x="6739975" y="6408694"/>
                  <a:pt x="6732937" y="6401652"/>
                  <a:pt x="6732937" y="6393033"/>
                </a:cubicBezTo>
                <a:cubicBezTo>
                  <a:pt x="6732937" y="6384412"/>
                  <a:pt x="6740157" y="6377370"/>
                  <a:pt x="6749076" y="6377370"/>
                </a:cubicBezTo>
                <a:close/>
                <a:moveTo>
                  <a:pt x="6749076" y="6373728"/>
                </a:moveTo>
                <a:cubicBezTo>
                  <a:pt x="6738276" y="6373728"/>
                  <a:pt x="6729114" y="6382591"/>
                  <a:pt x="6729114" y="6393093"/>
                </a:cubicBezTo>
                <a:cubicBezTo>
                  <a:pt x="6729114" y="6403595"/>
                  <a:pt x="6738276" y="6412458"/>
                  <a:pt x="6749076" y="6412458"/>
                </a:cubicBezTo>
                <a:cubicBezTo>
                  <a:pt x="6759877" y="6412458"/>
                  <a:pt x="6769100" y="6403777"/>
                  <a:pt x="6769100" y="6393093"/>
                </a:cubicBezTo>
                <a:cubicBezTo>
                  <a:pt x="6769100" y="6382409"/>
                  <a:pt x="6760120" y="6373728"/>
                  <a:pt x="6749076" y="6373728"/>
                </a:cubicBezTo>
                <a:close/>
                <a:moveTo>
                  <a:pt x="6374765" y="6330506"/>
                </a:moveTo>
                <a:cubicBezTo>
                  <a:pt x="6361234" y="6330506"/>
                  <a:pt x="6350252" y="6341493"/>
                  <a:pt x="6350252" y="6355091"/>
                </a:cubicBezTo>
                <a:lnTo>
                  <a:pt x="6350252" y="6400621"/>
                </a:lnTo>
                <a:cubicBezTo>
                  <a:pt x="6350252" y="6414158"/>
                  <a:pt x="6361234" y="6425146"/>
                  <a:pt x="6374765" y="6425146"/>
                </a:cubicBezTo>
                <a:lnTo>
                  <a:pt x="6420272" y="6425146"/>
                </a:lnTo>
                <a:cubicBezTo>
                  <a:pt x="6433803" y="6425146"/>
                  <a:pt x="6444785" y="6414219"/>
                  <a:pt x="6444785" y="6400621"/>
                </a:cubicBezTo>
                <a:lnTo>
                  <a:pt x="6444785" y="6355091"/>
                </a:lnTo>
                <a:cubicBezTo>
                  <a:pt x="6444785" y="6341493"/>
                  <a:pt x="6433803" y="6330506"/>
                  <a:pt x="6420272" y="6330506"/>
                </a:cubicBezTo>
                <a:close/>
                <a:moveTo>
                  <a:pt x="6622385" y="6233560"/>
                </a:moveTo>
                <a:cubicBezTo>
                  <a:pt x="6654605" y="6233560"/>
                  <a:pt x="6681363" y="6254261"/>
                  <a:pt x="6690525" y="6283096"/>
                </a:cubicBezTo>
                <a:lnTo>
                  <a:pt x="6553821" y="6283096"/>
                </a:lnTo>
                <a:cubicBezTo>
                  <a:pt x="6562984" y="6254261"/>
                  <a:pt x="6589742" y="6233560"/>
                  <a:pt x="6622385" y="6233560"/>
                </a:cubicBezTo>
                <a:close/>
                <a:moveTo>
                  <a:pt x="6622385" y="6198230"/>
                </a:moveTo>
                <a:cubicBezTo>
                  <a:pt x="6565046" y="6198230"/>
                  <a:pt x="6514746" y="6246065"/>
                  <a:pt x="6514746" y="6305070"/>
                </a:cubicBezTo>
                <a:cubicBezTo>
                  <a:pt x="6514746" y="6364076"/>
                  <a:pt x="6562498" y="6412761"/>
                  <a:pt x="6622385" y="6412761"/>
                </a:cubicBezTo>
                <a:cubicBezTo>
                  <a:pt x="6651086" y="6412761"/>
                  <a:pt x="6677662" y="6401531"/>
                  <a:pt x="6696775" y="6382409"/>
                </a:cubicBezTo>
                <a:cubicBezTo>
                  <a:pt x="6700537" y="6379070"/>
                  <a:pt x="6703025" y="6374092"/>
                  <a:pt x="6703025" y="6369114"/>
                </a:cubicBezTo>
                <a:cubicBezTo>
                  <a:pt x="6703025" y="6359584"/>
                  <a:pt x="6694712" y="6351267"/>
                  <a:pt x="6685125" y="6351267"/>
                </a:cubicBezTo>
                <a:cubicBezTo>
                  <a:pt x="6679725" y="6351267"/>
                  <a:pt x="6674749" y="6354606"/>
                  <a:pt x="6670987" y="6358309"/>
                </a:cubicBezTo>
                <a:cubicBezTo>
                  <a:pt x="6658913" y="6371178"/>
                  <a:pt x="6641074" y="6377006"/>
                  <a:pt x="6622385" y="6377006"/>
                </a:cubicBezTo>
                <a:cubicBezTo>
                  <a:pt x="6586647" y="6377006"/>
                  <a:pt x="6557583" y="6352481"/>
                  <a:pt x="6551334" y="6318426"/>
                </a:cubicBezTo>
                <a:lnTo>
                  <a:pt x="6711762" y="6318426"/>
                </a:lnTo>
                <a:cubicBezTo>
                  <a:pt x="6711762" y="6318426"/>
                  <a:pt x="6712005" y="6318426"/>
                  <a:pt x="6712126" y="6318426"/>
                </a:cubicBezTo>
                <a:lnTo>
                  <a:pt x="6712611" y="6318426"/>
                </a:lnTo>
                <a:cubicBezTo>
                  <a:pt x="6712611" y="6318426"/>
                  <a:pt x="6713218" y="6318304"/>
                  <a:pt x="6713521" y="6318243"/>
                </a:cubicBezTo>
                <a:cubicBezTo>
                  <a:pt x="6714128" y="6318183"/>
                  <a:pt x="6714735" y="6318061"/>
                  <a:pt x="6715342" y="6317879"/>
                </a:cubicBezTo>
                <a:cubicBezTo>
                  <a:pt x="6722926" y="6315815"/>
                  <a:pt x="6729237" y="6308592"/>
                  <a:pt x="6729237" y="6299303"/>
                </a:cubicBezTo>
                <a:lnTo>
                  <a:pt x="6729176" y="6299243"/>
                </a:lnTo>
                <a:cubicBezTo>
                  <a:pt x="6728326" y="6244791"/>
                  <a:pt x="6679725" y="6198230"/>
                  <a:pt x="6622385" y="6198230"/>
                </a:cubicBezTo>
                <a:close/>
                <a:moveTo>
                  <a:pt x="6352801" y="6115489"/>
                </a:moveTo>
                <a:cubicBezTo>
                  <a:pt x="6330654" y="6115489"/>
                  <a:pt x="6312694" y="6133457"/>
                  <a:pt x="6312694" y="6155615"/>
                </a:cubicBezTo>
                <a:lnTo>
                  <a:pt x="6312694" y="6230222"/>
                </a:lnTo>
                <a:cubicBezTo>
                  <a:pt x="6312694" y="6252439"/>
                  <a:pt x="6330654" y="6270347"/>
                  <a:pt x="6352801" y="6270347"/>
                </a:cubicBezTo>
                <a:lnTo>
                  <a:pt x="6427373" y="6270347"/>
                </a:lnTo>
                <a:cubicBezTo>
                  <a:pt x="6449519" y="6270347"/>
                  <a:pt x="6467480" y="6252439"/>
                  <a:pt x="6467480" y="6230222"/>
                </a:cubicBezTo>
                <a:lnTo>
                  <a:pt x="6467480" y="6155615"/>
                </a:lnTo>
                <a:cubicBezTo>
                  <a:pt x="6467480" y="6133457"/>
                  <a:pt x="6449519" y="6115489"/>
                  <a:pt x="6427373" y="6115489"/>
                </a:cubicBezTo>
                <a:close/>
                <a:moveTo>
                  <a:pt x="6702478" y="6071417"/>
                </a:moveTo>
                <a:cubicBezTo>
                  <a:pt x="6691374" y="6071417"/>
                  <a:pt x="6682394" y="6080401"/>
                  <a:pt x="6682394" y="6091510"/>
                </a:cubicBezTo>
                <a:lnTo>
                  <a:pt x="6682394" y="6128783"/>
                </a:lnTo>
                <a:cubicBezTo>
                  <a:pt x="6682394" y="6139831"/>
                  <a:pt x="6691374" y="6148815"/>
                  <a:pt x="6702478" y="6148815"/>
                </a:cubicBezTo>
                <a:lnTo>
                  <a:pt x="6739793" y="6148815"/>
                </a:lnTo>
                <a:cubicBezTo>
                  <a:pt x="6750837" y="6148815"/>
                  <a:pt x="6759817" y="6139831"/>
                  <a:pt x="6759817" y="6128783"/>
                </a:cubicBezTo>
                <a:lnTo>
                  <a:pt x="6759817" y="6091510"/>
                </a:lnTo>
                <a:cubicBezTo>
                  <a:pt x="6759817" y="6080401"/>
                  <a:pt x="6750897" y="6071417"/>
                  <a:pt x="6739793" y="6071417"/>
                </a:cubicBezTo>
                <a:close/>
                <a:moveTo>
                  <a:pt x="6532524" y="5984002"/>
                </a:moveTo>
                <a:cubicBezTo>
                  <a:pt x="6512804" y="5984002"/>
                  <a:pt x="6496846" y="6000028"/>
                  <a:pt x="6496846" y="6019696"/>
                </a:cubicBezTo>
                <a:lnTo>
                  <a:pt x="6496846" y="6085986"/>
                </a:lnTo>
                <a:cubicBezTo>
                  <a:pt x="6496846" y="6105715"/>
                  <a:pt x="6512804" y="6121681"/>
                  <a:pt x="6532524" y="6121681"/>
                </a:cubicBezTo>
                <a:lnTo>
                  <a:pt x="6598782" y="6121681"/>
                </a:lnTo>
                <a:cubicBezTo>
                  <a:pt x="6618502" y="6121681"/>
                  <a:pt x="6634460" y="6105715"/>
                  <a:pt x="6634460" y="6085986"/>
                </a:cubicBezTo>
                <a:lnTo>
                  <a:pt x="6634460" y="6019696"/>
                </a:lnTo>
                <a:cubicBezTo>
                  <a:pt x="6634460" y="5999967"/>
                  <a:pt x="6618502" y="5984002"/>
                  <a:pt x="6598782" y="5984002"/>
                </a:cubicBezTo>
                <a:close/>
                <a:moveTo>
                  <a:pt x="0" y="0"/>
                </a:moveTo>
                <a:lnTo>
                  <a:pt x="7191375" y="0"/>
                </a:lnTo>
                <a:lnTo>
                  <a:pt x="7191375" y="6858000"/>
                </a:lnTo>
                <a:lnTo>
                  <a:pt x="0" y="6858000"/>
                </a:lnTo>
                <a:close/>
              </a:path>
            </a:pathLst>
          </a:custGeom>
          <a:solidFill>
            <a:srgbClr val="E2E4E7"/>
          </a:solidFill>
        </p:spPr>
        <p:txBody>
          <a:bodyPr wrap="square">
            <a:noAutofit/>
          </a:bodyPr>
          <a:lstStyle/>
          <a:p>
            <a:endParaRPr lang="en-GB"/>
          </a:p>
        </p:txBody>
      </p:sp>
      <p:sp>
        <p:nvSpPr>
          <p:cNvPr id="6" name="Text Placeholder 3">
            <a:extLst>
              <a:ext uri="{FF2B5EF4-FFF2-40B4-BE49-F238E27FC236}">
                <a16:creationId xmlns:a16="http://schemas.microsoft.com/office/drawing/2014/main" id="{DB655893-1168-3ED6-CB9E-BD3C52F52A3D}"/>
              </a:ext>
            </a:extLst>
          </p:cNvPr>
          <p:cNvSpPr>
            <a:spLocks noGrp="1"/>
          </p:cNvSpPr>
          <p:nvPr>
            <p:ph type="body" sz="quarter" idx="11" hasCustomPrompt="1"/>
          </p:nvPr>
        </p:nvSpPr>
        <p:spPr>
          <a:xfrm>
            <a:off x="0" y="0"/>
            <a:ext cx="5000625" cy="6857999"/>
          </a:xfrm>
          <a:prstGeom prst="rect">
            <a:avLst/>
          </a:prstGeom>
          <a:solidFill>
            <a:schemeClr val="bg2"/>
          </a:solidFill>
        </p:spPr>
        <p:txBody>
          <a:bodyPr lIns="576000" tIns="144000" rIns="298800" bIns="144000" anchor="ctr" anchorCtr="0">
            <a:normAutofit/>
          </a:bodyPr>
          <a:lstStyle>
            <a:lvl1pPr>
              <a:lnSpc>
                <a:spcPct val="90000"/>
              </a:lnSpc>
              <a:spcAft>
                <a:spcPts val="1800"/>
              </a:spcAft>
              <a:defRPr sz="4000"/>
            </a:lvl1pPr>
            <a:lvl2pPr>
              <a:defRPr sz="2400">
                <a:solidFill>
                  <a:schemeClr val="tx1"/>
                </a:solidFill>
              </a:defRPr>
            </a:lvl2pPr>
            <a:lvl3pPr>
              <a:defRPr sz="2400">
                <a:solidFill>
                  <a:schemeClr val="bg1"/>
                </a:solidFill>
              </a:defRPr>
            </a:lvl3pPr>
            <a:lvl4pPr>
              <a:defRPr sz="2400">
                <a:solidFill>
                  <a:schemeClr val="bg1"/>
                </a:solidFill>
              </a:defRPr>
            </a:lvl4pPr>
            <a:lvl5pPr>
              <a:defRPr sz="2400">
                <a:solidFill>
                  <a:schemeClr val="bg1"/>
                </a:solidFill>
              </a:defRPr>
            </a:lvl5pPr>
          </a:lstStyle>
          <a:p>
            <a:pPr lvl="0"/>
            <a:r>
              <a:rPr lang="en-US" dirty="0"/>
              <a:t>Divider title, can span multiple lines</a:t>
            </a:r>
          </a:p>
          <a:p>
            <a:pPr lvl="1"/>
            <a:r>
              <a:rPr lang="en-US" dirty="0"/>
              <a:t>Divider subtitle goes here</a:t>
            </a:r>
            <a:endParaRPr lang="en-GB" dirty="0"/>
          </a:p>
        </p:txBody>
      </p:sp>
      <p:sp>
        <p:nvSpPr>
          <p:cNvPr id="2" name="Text Placeholder 4">
            <a:extLst>
              <a:ext uri="{FF2B5EF4-FFF2-40B4-BE49-F238E27FC236}">
                <a16:creationId xmlns:a16="http://schemas.microsoft.com/office/drawing/2014/main" id="{EF390E2C-1922-D69D-A3C8-1C3B499A3183}"/>
              </a:ext>
            </a:extLst>
          </p:cNvPr>
          <p:cNvSpPr>
            <a:spLocks noGrp="1"/>
          </p:cNvSpPr>
          <p:nvPr>
            <p:ph type="title" idx="4294967295"/>
          </p:nvPr>
        </p:nvSpPr>
        <p:spPr>
          <a:xfrm>
            <a:off x="0" y="0"/>
            <a:ext cx="5000625" cy="6858000"/>
          </a:xfrm>
          <a:prstGeom prst="rect">
            <a:avLst/>
          </a:prstGeom>
          <a:solidFill>
            <a:schemeClr val="bg2"/>
          </a:solidFill>
          <a:ln>
            <a:noFill/>
            <a:prstDash/>
          </a:ln>
          <a:effectLst/>
        </p:spPr>
        <p:txBody>
          <a:bodyPr rot="0" spcFirstLastPara="0" vertOverflow="overflow" horzOverflow="overflow" vert="horz" wrap="square" lIns="576000" tIns="144000" rIns="298800" bIns="14400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90000"/>
              </a:lnSpc>
              <a:spcBef>
                <a:spcPts val="0"/>
              </a:spcBef>
              <a:spcAft>
                <a:spcPts val="1800"/>
              </a:spcAft>
              <a:buClrTx/>
              <a:buSzTx/>
              <a:buFont typeface="Arial" panose="020B0604020202020204" pitchFamily="34" charset="0"/>
              <a:buNone/>
              <a:tabLst/>
              <a:defRPr/>
            </a:pPr>
            <a:r>
              <a:rPr kumimoji="0" lang="en-GB" sz="4000" b="0"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Title preset in Arial 40pt </a:t>
            </a:r>
            <a:r>
              <a:rPr kumimoji="0" lang="en-GB" sz="40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bold for emphasis</a:t>
            </a:r>
          </a:p>
          <a:p>
            <a:pPr marL="0" marR="0" lvl="1" indent="0" algn="l" defTabSz="914400" rtl="0" eaLnBrk="1" fontAlgn="auto" latinLnBrk="0" hangingPunct="1">
              <a:lnSpc>
                <a:spcPct val="105000"/>
              </a:lnSpc>
              <a:spcBef>
                <a:spcPts val="0"/>
              </a:spcBef>
              <a:spcAft>
                <a:spcPts val="600"/>
              </a:spcAft>
              <a:buClrTx/>
              <a:buSzTx/>
              <a:buFont typeface="Arial" panose="020B0604020202020204" pitchFamily="34" charset="0"/>
              <a:buNone/>
              <a:tabLst/>
              <a:defRPr/>
            </a:pPr>
            <a:r>
              <a:rPr kumimoji="0" lang="en-GB" sz="24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Divider subtitle Arial 24pt</a:t>
            </a:r>
          </a:p>
        </p:txBody>
      </p:sp>
    </p:spTree>
    <p:extLst>
      <p:ext uri="{BB962C8B-B14F-4D97-AF65-F5344CB8AC3E}">
        <p14:creationId xmlns:p14="http://schemas.microsoft.com/office/powerpoint/2010/main" val="4077206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9" pos="363" userDrawn="1">
          <p15:clr>
            <a:srgbClr val="000000"/>
          </p15:clr>
        </p15:guide>
        <p15:guide id="10" orient="horz" pos="363" userDrawn="1">
          <p15:clr>
            <a:srgbClr val="000000"/>
          </p15:clr>
        </p15:guide>
        <p15:guide id="11" pos="7316" userDrawn="1">
          <p15:clr>
            <a:srgbClr val="000000"/>
          </p15:clr>
        </p15:guide>
        <p15:guide id="12" orient="horz" pos="3956" userDrawn="1">
          <p15:clr>
            <a:srgbClr val="00000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ustom Divider Colour Logo 2">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E90BCA7-DF02-0E5B-ED96-9CDD426578C8}"/>
              </a:ext>
            </a:extLst>
          </p:cNvPr>
          <p:cNvSpPr>
            <a:spLocks noGrp="1"/>
          </p:cNvSpPr>
          <p:nvPr>
            <p:ph type="pic" sz="quarter" idx="18"/>
          </p:nvPr>
        </p:nvSpPr>
        <p:spPr>
          <a:xfrm>
            <a:off x="0" y="0"/>
            <a:ext cx="7191375" cy="6858000"/>
          </a:xfrm>
          <a:custGeom>
            <a:avLst/>
            <a:gdLst>
              <a:gd name="connsiteX0" fmla="*/ 0 w 7191375"/>
              <a:gd name="connsiteY0" fmla="*/ 0 h 6858000"/>
              <a:gd name="connsiteX1" fmla="*/ 7191375 w 7191375"/>
              <a:gd name="connsiteY1" fmla="*/ 0 h 6858000"/>
              <a:gd name="connsiteX2" fmla="*/ 7191375 w 7191375"/>
              <a:gd name="connsiteY2" fmla="*/ 6858000 h 6858000"/>
              <a:gd name="connsiteX3" fmla="*/ 0 w 719137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91375" h="6858000">
                <a:moveTo>
                  <a:pt x="0" y="0"/>
                </a:moveTo>
                <a:lnTo>
                  <a:pt x="7191375" y="0"/>
                </a:lnTo>
                <a:lnTo>
                  <a:pt x="7191375" y="6858000"/>
                </a:lnTo>
                <a:lnTo>
                  <a:pt x="0" y="6858000"/>
                </a:lnTo>
                <a:close/>
              </a:path>
            </a:pathLst>
          </a:custGeom>
          <a:solidFill>
            <a:srgbClr val="E2E4E7"/>
          </a:solidFill>
        </p:spPr>
        <p:txBody>
          <a:bodyPr wrap="square">
            <a:noAutofit/>
          </a:bodyPr>
          <a:lstStyle/>
          <a:p>
            <a:endParaRPr lang="en-GB"/>
          </a:p>
        </p:txBody>
      </p:sp>
      <p:sp>
        <p:nvSpPr>
          <p:cNvPr id="19" name="Text Placeholder 18">
            <a:extLst>
              <a:ext uri="{FF2B5EF4-FFF2-40B4-BE49-F238E27FC236}">
                <a16:creationId xmlns:a16="http://schemas.microsoft.com/office/drawing/2014/main" id="{16AD0E1F-D549-A2D4-C4BD-1855758F95FD}"/>
              </a:ext>
            </a:extLst>
          </p:cNvPr>
          <p:cNvSpPr>
            <a:spLocks noGrp="1"/>
          </p:cNvSpPr>
          <p:nvPr>
            <p:ph type="body" sz="quarter" idx="11" hasCustomPrompt="1"/>
          </p:nvPr>
        </p:nvSpPr>
        <p:spPr>
          <a:xfrm>
            <a:off x="7191375" y="0"/>
            <a:ext cx="5000625" cy="6857999"/>
          </a:xfrm>
          <a:custGeom>
            <a:avLst/>
            <a:gdLst>
              <a:gd name="connsiteX0" fmla="*/ 4297965 w 5000625"/>
              <a:gd name="connsiteY0" fmla="*/ 6457258 h 6857999"/>
              <a:gd name="connsiteX1" fmla="*/ 4268962 w 5000625"/>
              <a:gd name="connsiteY1" fmla="*/ 6486275 h 6857999"/>
              <a:gd name="connsiteX2" fmla="*/ 4268962 w 5000625"/>
              <a:gd name="connsiteY2" fmla="*/ 6540120 h 6857999"/>
              <a:gd name="connsiteX3" fmla="*/ 4297965 w 5000625"/>
              <a:gd name="connsiteY3" fmla="*/ 6569076 h 6857999"/>
              <a:gd name="connsiteX4" fmla="*/ 4351785 w 5000625"/>
              <a:gd name="connsiteY4" fmla="*/ 6569076 h 6857999"/>
              <a:gd name="connsiteX5" fmla="*/ 4380789 w 5000625"/>
              <a:gd name="connsiteY5" fmla="*/ 6540120 h 6857999"/>
              <a:gd name="connsiteX6" fmla="*/ 4380789 w 5000625"/>
              <a:gd name="connsiteY6" fmla="*/ 6486275 h 6857999"/>
              <a:gd name="connsiteX7" fmla="*/ 4351785 w 5000625"/>
              <a:gd name="connsiteY7" fmla="*/ 6457258 h 6857999"/>
              <a:gd name="connsiteX8" fmla="*/ 4556203 w 5000625"/>
              <a:gd name="connsiteY8" fmla="*/ 6385263 h 6857999"/>
              <a:gd name="connsiteX9" fmla="*/ 4557902 w 5000625"/>
              <a:gd name="connsiteY9" fmla="*/ 6385263 h 6857999"/>
              <a:gd name="connsiteX10" fmla="*/ 4561057 w 5000625"/>
              <a:gd name="connsiteY10" fmla="*/ 6388540 h 6857999"/>
              <a:gd name="connsiteX11" fmla="*/ 4557902 w 5000625"/>
              <a:gd name="connsiteY11" fmla="*/ 6391940 h 6857999"/>
              <a:gd name="connsiteX12" fmla="*/ 4556203 w 5000625"/>
              <a:gd name="connsiteY12" fmla="*/ 6391940 h 6857999"/>
              <a:gd name="connsiteX13" fmla="*/ 4555050 w 5000625"/>
              <a:gd name="connsiteY13" fmla="*/ 6381438 h 6857999"/>
              <a:gd name="connsiteX14" fmla="*/ 4552320 w 5000625"/>
              <a:gd name="connsiteY14" fmla="*/ 6384352 h 6857999"/>
              <a:gd name="connsiteX15" fmla="*/ 4552320 w 5000625"/>
              <a:gd name="connsiteY15" fmla="*/ 6402502 h 6857999"/>
              <a:gd name="connsiteX16" fmla="*/ 4554322 w 5000625"/>
              <a:gd name="connsiteY16" fmla="*/ 6404384 h 6857999"/>
              <a:gd name="connsiteX17" fmla="*/ 4556264 w 5000625"/>
              <a:gd name="connsiteY17" fmla="*/ 6402502 h 6857999"/>
              <a:gd name="connsiteX18" fmla="*/ 4556264 w 5000625"/>
              <a:gd name="connsiteY18" fmla="*/ 6395764 h 6857999"/>
              <a:gd name="connsiteX19" fmla="*/ 4557780 w 5000625"/>
              <a:gd name="connsiteY19" fmla="*/ 6395764 h 6857999"/>
              <a:gd name="connsiteX20" fmla="*/ 4561360 w 5000625"/>
              <a:gd name="connsiteY20" fmla="*/ 6403352 h 6857999"/>
              <a:gd name="connsiteX21" fmla="*/ 4563059 w 5000625"/>
              <a:gd name="connsiteY21" fmla="*/ 6404445 h 6857999"/>
              <a:gd name="connsiteX22" fmla="*/ 4563970 w 5000625"/>
              <a:gd name="connsiteY22" fmla="*/ 6404263 h 6857999"/>
              <a:gd name="connsiteX23" fmla="*/ 4565123 w 5000625"/>
              <a:gd name="connsiteY23" fmla="*/ 6402623 h 6857999"/>
              <a:gd name="connsiteX24" fmla="*/ 4564940 w 5000625"/>
              <a:gd name="connsiteY24" fmla="*/ 6401834 h 6857999"/>
              <a:gd name="connsiteX25" fmla="*/ 4561664 w 5000625"/>
              <a:gd name="connsiteY25" fmla="*/ 6394853 h 6857999"/>
              <a:gd name="connsiteX26" fmla="*/ 4561603 w 5000625"/>
              <a:gd name="connsiteY26" fmla="*/ 6394853 h 6857999"/>
              <a:gd name="connsiteX27" fmla="*/ 4565061 w 5000625"/>
              <a:gd name="connsiteY27" fmla="*/ 6388540 h 6857999"/>
              <a:gd name="connsiteX28" fmla="*/ 4557902 w 5000625"/>
              <a:gd name="connsiteY28" fmla="*/ 6381438 h 6857999"/>
              <a:gd name="connsiteX29" fmla="*/ 4558326 w 5000625"/>
              <a:gd name="connsiteY29" fmla="*/ 6377370 h 6857999"/>
              <a:gd name="connsiteX30" fmla="*/ 4574830 w 5000625"/>
              <a:gd name="connsiteY30" fmla="*/ 6393033 h 6857999"/>
              <a:gd name="connsiteX31" fmla="*/ 4558326 w 5000625"/>
              <a:gd name="connsiteY31" fmla="*/ 6408694 h 6857999"/>
              <a:gd name="connsiteX32" fmla="*/ 4542187 w 5000625"/>
              <a:gd name="connsiteY32" fmla="*/ 6393033 h 6857999"/>
              <a:gd name="connsiteX33" fmla="*/ 4558326 w 5000625"/>
              <a:gd name="connsiteY33" fmla="*/ 6377370 h 6857999"/>
              <a:gd name="connsiteX34" fmla="*/ 4558326 w 5000625"/>
              <a:gd name="connsiteY34" fmla="*/ 6373728 h 6857999"/>
              <a:gd name="connsiteX35" fmla="*/ 4538364 w 5000625"/>
              <a:gd name="connsiteY35" fmla="*/ 6393093 h 6857999"/>
              <a:gd name="connsiteX36" fmla="*/ 4558326 w 5000625"/>
              <a:gd name="connsiteY36" fmla="*/ 6412458 h 6857999"/>
              <a:gd name="connsiteX37" fmla="*/ 4578350 w 5000625"/>
              <a:gd name="connsiteY37" fmla="*/ 6393093 h 6857999"/>
              <a:gd name="connsiteX38" fmla="*/ 4558326 w 5000625"/>
              <a:gd name="connsiteY38" fmla="*/ 6373728 h 6857999"/>
              <a:gd name="connsiteX39" fmla="*/ 4184015 w 5000625"/>
              <a:gd name="connsiteY39" fmla="*/ 6330506 h 6857999"/>
              <a:gd name="connsiteX40" fmla="*/ 4159502 w 5000625"/>
              <a:gd name="connsiteY40" fmla="*/ 6355091 h 6857999"/>
              <a:gd name="connsiteX41" fmla="*/ 4159502 w 5000625"/>
              <a:gd name="connsiteY41" fmla="*/ 6400621 h 6857999"/>
              <a:gd name="connsiteX42" fmla="*/ 4184015 w 5000625"/>
              <a:gd name="connsiteY42" fmla="*/ 6425146 h 6857999"/>
              <a:gd name="connsiteX43" fmla="*/ 4229522 w 5000625"/>
              <a:gd name="connsiteY43" fmla="*/ 6425146 h 6857999"/>
              <a:gd name="connsiteX44" fmla="*/ 4254035 w 5000625"/>
              <a:gd name="connsiteY44" fmla="*/ 6400621 h 6857999"/>
              <a:gd name="connsiteX45" fmla="*/ 4254035 w 5000625"/>
              <a:gd name="connsiteY45" fmla="*/ 6355091 h 6857999"/>
              <a:gd name="connsiteX46" fmla="*/ 4229522 w 5000625"/>
              <a:gd name="connsiteY46" fmla="*/ 6330506 h 6857999"/>
              <a:gd name="connsiteX47" fmla="*/ 4431635 w 5000625"/>
              <a:gd name="connsiteY47" fmla="*/ 6233560 h 6857999"/>
              <a:gd name="connsiteX48" fmla="*/ 4499775 w 5000625"/>
              <a:gd name="connsiteY48" fmla="*/ 6283096 h 6857999"/>
              <a:gd name="connsiteX49" fmla="*/ 4363071 w 5000625"/>
              <a:gd name="connsiteY49" fmla="*/ 6283096 h 6857999"/>
              <a:gd name="connsiteX50" fmla="*/ 4431635 w 5000625"/>
              <a:gd name="connsiteY50" fmla="*/ 6233560 h 6857999"/>
              <a:gd name="connsiteX51" fmla="*/ 4431635 w 5000625"/>
              <a:gd name="connsiteY51" fmla="*/ 6198230 h 6857999"/>
              <a:gd name="connsiteX52" fmla="*/ 4323996 w 5000625"/>
              <a:gd name="connsiteY52" fmla="*/ 6305070 h 6857999"/>
              <a:gd name="connsiteX53" fmla="*/ 4431635 w 5000625"/>
              <a:gd name="connsiteY53" fmla="*/ 6412761 h 6857999"/>
              <a:gd name="connsiteX54" fmla="*/ 4506025 w 5000625"/>
              <a:gd name="connsiteY54" fmla="*/ 6382409 h 6857999"/>
              <a:gd name="connsiteX55" fmla="*/ 4512275 w 5000625"/>
              <a:gd name="connsiteY55" fmla="*/ 6369114 h 6857999"/>
              <a:gd name="connsiteX56" fmla="*/ 4494375 w 5000625"/>
              <a:gd name="connsiteY56" fmla="*/ 6351267 h 6857999"/>
              <a:gd name="connsiteX57" fmla="*/ 4480237 w 5000625"/>
              <a:gd name="connsiteY57" fmla="*/ 6358309 h 6857999"/>
              <a:gd name="connsiteX58" fmla="*/ 4431635 w 5000625"/>
              <a:gd name="connsiteY58" fmla="*/ 6377006 h 6857999"/>
              <a:gd name="connsiteX59" fmla="*/ 4360584 w 5000625"/>
              <a:gd name="connsiteY59" fmla="*/ 6318426 h 6857999"/>
              <a:gd name="connsiteX60" fmla="*/ 4521012 w 5000625"/>
              <a:gd name="connsiteY60" fmla="*/ 6318426 h 6857999"/>
              <a:gd name="connsiteX61" fmla="*/ 4521376 w 5000625"/>
              <a:gd name="connsiteY61" fmla="*/ 6318426 h 6857999"/>
              <a:gd name="connsiteX62" fmla="*/ 4521861 w 5000625"/>
              <a:gd name="connsiteY62" fmla="*/ 6318426 h 6857999"/>
              <a:gd name="connsiteX63" fmla="*/ 4522771 w 5000625"/>
              <a:gd name="connsiteY63" fmla="*/ 6318243 h 6857999"/>
              <a:gd name="connsiteX64" fmla="*/ 4524592 w 5000625"/>
              <a:gd name="connsiteY64" fmla="*/ 6317879 h 6857999"/>
              <a:gd name="connsiteX65" fmla="*/ 4538487 w 5000625"/>
              <a:gd name="connsiteY65" fmla="*/ 6299303 h 6857999"/>
              <a:gd name="connsiteX66" fmla="*/ 4538426 w 5000625"/>
              <a:gd name="connsiteY66" fmla="*/ 6299243 h 6857999"/>
              <a:gd name="connsiteX67" fmla="*/ 4431635 w 5000625"/>
              <a:gd name="connsiteY67" fmla="*/ 6198230 h 6857999"/>
              <a:gd name="connsiteX68" fmla="*/ 4162051 w 5000625"/>
              <a:gd name="connsiteY68" fmla="*/ 6115489 h 6857999"/>
              <a:gd name="connsiteX69" fmla="*/ 4121944 w 5000625"/>
              <a:gd name="connsiteY69" fmla="*/ 6155615 h 6857999"/>
              <a:gd name="connsiteX70" fmla="*/ 4121944 w 5000625"/>
              <a:gd name="connsiteY70" fmla="*/ 6230222 h 6857999"/>
              <a:gd name="connsiteX71" fmla="*/ 4162051 w 5000625"/>
              <a:gd name="connsiteY71" fmla="*/ 6270347 h 6857999"/>
              <a:gd name="connsiteX72" fmla="*/ 4236623 w 5000625"/>
              <a:gd name="connsiteY72" fmla="*/ 6270347 h 6857999"/>
              <a:gd name="connsiteX73" fmla="*/ 4276730 w 5000625"/>
              <a:gd name="connsiteY73" fmla="*/ 6230222 h 6857999"/>
              <a:gd name="connsiteX74" fmla="*/ 4276730 w 5000625"/>
              <a:gd name="connsiteY74" fmla="*/ 6155615 h 6857999"/>
              <a:gd name="connsiteX75" fmla="*/ 4236623 w 5000625"/>
              <a:gd name="connsiteY75" fmla="*/ 6115489 h 6857999"/>
              <a:gd name="connsiteX76" fmla="*/ 4511728 w 5000625"/>
              <a:gd name="connsiteY76" fmla="*/ 6071417 h 6857999"/>
              <a:gd name="connsiteX77" fmla="*/ 4491644 w 5000625"/>
              <a:gd name="connsiteY77" fmla="*/ 6091510 h 6857999"/>
              <a:gd name="connsiteX78" fmla="*/ 4491644 w 5000625"/>
              <a:gd name="connsiteY78" fmla="*/ 6128783 h 6857999"/>
              <a:gd name="connsiteX79" fmla="*/ 4511728 w 5000625"/>
              <a:gd name="connsiteY79" fmla="*/ 6148815 h 6857999"/>
              <a:gd name="connsiteX80" fmla="*/ 4549043 w 5000625"/>
              <a:gd name="connsiteY80" fmla="*/ 6148815 h 6857999"/>
              <a:gd name="connsiteX81" fmla="*/ 4569067 w 5000625"/>
              <a:gd name="connsiteY81" fmla="*/ 6128783 h 6857999"/>
              <a:gd name="connsiteX82" fmla="*/ 4569067 w 5000625"/>
              <a:gd name="connsiteY82" fmla="*/ 6091510 h 6857999"/>
              <a:gd name="connsiteX83" fmla="*/ 4549043 w 5000625"/>
              <a:gd name="connsiteY83" fmla="*/ 6071417 h 6857999"/>
              <a:gd name="connsiteX84" fmla="*/ 4341774 w 5000625"/>
              <a:gd name="connsiteY84" fmla="*/ 5984002 h 6857999"/>
              <a:gd name="connsiteX85" fmla="*/ 4306096 w 5000625"/>
              <a:gd name="connsiteY85" fmla="*/ 6019696 h 6857999"/>
              <a:gd name="connsiteX86" fmla="*/ 4306096 w 5000625"/>
              <a:gd name="connsiteY86" fmla="*/ 6085986 h 6857999"/>
              <a:gd name="connsiteX87" fmla="*/ 4341774 w 5000625"/>
              <a:gd name="connsiteY87" fmla="*/ 6121681 h 6857999"/>
              <a:gd name="connsiteX88" fmla="*/ 4408032 w 5000625"/>
              <a:gd name="connsiteY88" fmla="*/ 6121681 h 6857999"/>
              <a:gd name="connsiteX89" fmla="*/ 4443710 w 5000625"/>
              <a:gd name="connsiteY89" fmla="*/ 6085986 h 6857999"/>
              <a:gd name="connsiteX90" fmla="*/ 4443710 w 5000625"/>
              <a:gd name="connsiteY90" fmla="*/ 6019696 h 6857999"/>
              <a:gd name="connsiteX91" fmla="*/ 4408032 w 5000625"/>
              <a:gd name="connsiteY91" fmla="*/ 5984002 h 6857999"/>
              <a:gd name="connsiteX92" fmla="*/ 0 w 5000625"/>
              <a:gd name="connsiteY92" fmla="*/ 0 h 6857999"/>
              <a:gd name="connsiteX93" fmla="*/ 5000625 w 5000625"/>
              <a:gd name="connsiteY93" fmla="*/ 0 h 6857999"/>
              <a:gd name="connsiteX94" fmla="*/ 5000625 w 5000625"/>
              <a:gd name="connsiteY94" fmla="*/ 6857999 h 6857999"/>
              <a:gd name="connsiteX95" fmla="*/ 0 w 5000625"/>
              <a:gd name="connsiteY95"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5000625" h="6857999">
                <a:moveTo>
                  <a:pt x="4297965" y="6457258"/>
                </a:moveTo>
                <a:cubicBezTo>
                  <a:pt x="4281946" y="6457258"/>
                  <a:pt x="4268962" y="6470249"/>
                  <a:pt x="4268962" y="6486275"/>
                </a:cubicBezTo>
                <a:lnTo>
                  <a:pt x="4268962" y="6540120"/>
                </a:lnTo>
                <a:cubicBezTo>
                  <a:pt x="4268962" y="6556146"/>
                  <a:pt x="4281946" y="6569076"/>
                  <a:pt x="4297965" y="6569076"/>
                </a:cubicBezTo>
                <a:lnTo>
                  <a:pt x="4351785" y="6569076"/>
                </a:lnTo>
                <a:cubicBezTo>
                  <a:pt x="4367804" y="6569076"/>
                  <a:pt x="4380789" y="6556146"/>
                  <a:pt x="4380789" y="6540120"/>
                </a:cubicBezTo>
                <a:lnTo>
                  <a:pt x="4380789" y="6486275"/>
                </a:lnTo>
                <a:cubicBezTo>
                  <a:pt x="4380789" y="6470188"/>
                  <a:pt x="4367804" y="6457258"/>
                  <a:pt x="4351785" y="6457258"/>
                </a:cubicBezTo>
                <a:close/>
                <a:moveTo>
                  <a:pt x="4556203" y="6385263"/>
                </a:moveTo>
                <a:lnTo>
                  <a:pt x="4557902" y="6385263"/>
                </a:lnTo>
                <a:cubicBezTo>
                  <a:pt x="4560997" y="6385263"/>
                  <a:pt x="4561057" y="6388419"/>
                  <a:pt x="4561057" y="6388540"/>
                </a:cubicBezTo>
                <a:cubicBezTo>
                  <a:pt x="4561057" y="6388540"/>
                  <a:pt x="4561057" y="6391940"/>
                  <a:pt x="4557902" y="6391940"/>
                </a:cubicBezTo>
                <a:lnTo>
                  <a:pt x="4556203" y="6391940"/>
                </a:lnTo>
                <a:close/>
                <a:moveTo>
                  <a:pt x="4555050" y="6381438"/>
                </a:moveTo>
                <a:cubicBezTo>
                  <a:pt x="4553473" y="6381438"/>
                  <a:pt x="4552320" y="6382652"/>
                  <a:pt x="4552320" y="6384352"/>
                </a:cubicBezTo>
                <a:lnTo>
                  <a:pt x="4552320" y="6402502"/>
                </a:lnTo>
                <a:cubicBezTo>
                  <a:pt x="4552320" y="6403534"/>
                  <a:pt x="4553230" y="6404384"/>
                  <a:pt x="4554322" y="6404384"/>
                </a:cubicBezTo>
                <a:cubicBezTo>
                  <a:pt x="4555415" y="6404384"/>
                  <a:pt x="4556264" y="6403534"/>
                  <a:pt x="4556264" y="6402502"/>
                </a:cubicBezTo>
                <a:lnTo>
                  <a:pt x="4556264" y="6395764"/>
                </a:lnTo>
                <a:lnTo>
                  <a:pt x="4557780" y="6395764"/>
                </a:lnTo>
                <a:lnTo>
                  <a:pt x="4561360" y="6403352"/>
                </a:lnTo>
                <a:cubicBezTo>
                  <a:pt x="4561664" y="6404020"/>
                  <a:pt x="4562331" y="6404445"/>
                  <a:pt x="4563059" y="6404445"/>
                </a:cubicBezTo>
                <a:cubicBezTo>
                  <a:pt x="4563363" y="6404445"/>
                  <a:pt x="4563727" y="6404384"/>
                  <a:pt x="4563970" y="6404263"/>
                </a:cubicBezTo>
                <a:cubicBezTo>
                  <a:pt x="4564698" y="6403959"/>
                  <a:pt x="4565123" y="6403352"/>
                  <a:pt x="4565123" y="6402623"/>
                </a:cubicBezTo>
                <a:cubicBezTo>
                  <a:pt x="4565123" y="6402381"/>
                  <a:pt x="4565123" y="6402138"/>
                  <a:pt x="4564940" y="6401834"/>
                </a:cubicBezTo>
                <a:lnTo>
                  <a:pt x="4561664" y="6394853"/>
                </a:lnTo>
                <a:lnTo>
                  <a:pt x="4561603" y="6394853"/>
                </a:lnTo>
                <a:cubicBezTo>
                  <a:pt x="4563787" y="6393518"/>
                  <a:pt x="4565061" y="6391211"/>
                  <a:pt x="4565061" y="6388540"/>
                </a:cubicBezTo>
                <a:cubicBezTo>
                  <a:pt x="4565061" y="6384474"/>
                  <a:pt x="4561968" y="6381438"/>
                  <a:pt x="4557902" y="6381438"/>
                </a:cubicBezTo>
                <a:close/>
                <a:moveTo>
                  <a:pt x="4558326" y="6377370"/>
                </a:moveTo>
                <a:cubicBezTo>
                  <a:pt x="4567246" y="6377370"/>
                  <a:pt x="4574830" y="6384412"/>
                  <a:pt x="4574830" y="6393033"/>
                </a:cubicBezTo>
                <a:cubicBezTo>
                  <a:pt x="4574830" y="6401652"/>
                  <a:pt x="4567428" y="6408694"/>
                  <a:pt x="4558326" y="6408694"/>
                </a:cubicBezTo>
                <a:cubicBezTo>
                  <a:pt x="4549225" y="6408694"/>
                  <a:pt x="4542187" y="6401652"/>
                  <a:pt x="4542187" y="6393033"/>
                </a:cubicBezTo>
                <a:cubicBezTo>
                  <a:pt x="4542187" y="6384412"/>
                  <a:pt x="4549407" y="6377370"/>
                  <a:pt x="4558326" y="6377370"/>
                </a:cubicBezTo>
                <a:close/>
                <a:moveTo>
                  <a:pt x="4558326" y="6373728"/>
                </a:moveTo>
                <a:cubicBezTo>
                  <a:pt x="4547526" y="6373728"/>
                  <a:pt x="4538364" y="6382591"/>
                  <a:pt x="4538364" y="6393093"/>
                </a:cubicBezTo>
                <a:cubicBezTo>
                  <a:pt x="4538364" y="6403595"/>
                  <a:pt x="4547526" y="6412458"/>
                  <a:pt x="4558326" y="6412458"/>
                </a:cubicBezTo>
                <a:cubicBezTo>
                  <a:pt x="4569127" y="6412458"/>
                  <a:pt x="4578350" y="6403777"/>
                  <a:pt x="4578350" y="6393093"/>
                </a:cubicBezTo>
                <a:cubicBezTo>
                  <a:pt x="4578350" y="6382409"/>
                  <a:pt x="4569370" y="6373728"/>
                  <a:pt x="4558326" y="6373728"/>
                </a:cubicBezTo>
                <a:close/>
                <a:moveTo>
                  <a:pt x="4184015" y="6330506"/>
                </a:moveTo>
                <a:cubicBezTo>
                  <a:pt x="4170484" y="6330506"/>
                  <a:pt x="4159502" y="6341493"/>
                  <a:pt x="4159502" y="6355091"/>
                </a:cubicBezTo>
                <a:lnTo>
                  <a:pt x="4159502" y="6400621"/>
                </a:lnTo>
                <a:cubicBezTo>
                  <a:pt x="4159502" y="6414158"/>
                  <a:pt x="4170484" y="6425146"/>
                  <a:pt x="4184015" y="6425146"/>
                </a:cubicBezTo>
                <a:lnTo>
                  <a:pt x="4229522" y="6425146"/>
                </a:lnTo>
                <a:cubicBezTo>
                  <a:pt x="4243053" y="6425146"/>
                  <a:pt x="4254035" y="6414219"/>
                  <a:pt x="4254035" y="6400621"/>
                </a:cubicBezTo>
                <a:lnTo>
                  <a:pt x="4254035" y="6355091"/>
                </a:lnTo>
                <a:cubicBezTo>
                  <a:pt x="4254035" y="6341493"/>
                  <a:pt x="4243053" y="6330506"/>
                  <a:pt x="4229522" y="6330506"/>
                </a:cubicBezTo>
                <a:close/>
                <a:moveTo>
                  <a:pt x="4431635" y="6233560"/>
                </a:moveTo>
                <a:cubicBezTo>
                  <a:pt x="4463855" y="6233560"/>
                  <a:pt x="4490613" y="6254261"/>
                  <a:pt x="4499775" y="6283096"/>
                </a:cubicBezTo>
                <a:lnTo>
                  <a:pt x="4363071" y="6283096"/>
                </a:lnTo>
                <a:cubicBezTo>
                  <a:pt x="4372234" y="6254261"/>
                  <a:pt x="4398992" y="6233560"/>
                  <a:pt x="4431635" y="6233560"/>
                </a:cubicBezTo>
                <a:close/>
                <a:moveTo>
                  <a:pt x="4431635" y="6198230"/>
                </a:moveTo>
                <a:cubicBezTo>
                  <a:pt x="4374296" y="6198230"/>
                  <a:pt x="4323996" y="6246065"/>
                  <a:pt x="4323996" y="6305070"/>
                </a:cubicBezTo>
                <a:cubicBezTo>
                  <a:pt x="4323996" y="6364076"/>
                  <a:pt x="4371748" y="6412761"/>
                  <a:pt x="4431635" y="6412761"/>
                </a:cubicBezTo>
                <a:cubicBezTo>
                  <a:pt x="4460336" y="6412761"/>
                  <a:pt x="4486912" y="6401531"/>
                  <a:pt x="4506025" y="6382409"/>
                </a:cubicBezTo>
                <a:cubicBezTo>
                  <a:pt x="4509787" y="6379070"/>
                  <a:pt x="4512275" y="6374092"/>
                  <a:pt x="4512275" y="6369114"/>
                </a:cubicBezTo>
                <a:cubicBezTo>
                  <a:pt x="4512275" y="6359584"/>
                  <a:pt x="4503962" y="6351267"/>
                  <a:pt x="4494375" y="6351267"/>
                </a:cubicBezTo>
                <a:cubicBezTo>
                  <a:pt x="4488975" y="6351267"/>
                  <a:pt x="4483999" y="6354606"/>
                  <a:pt x="4480237" y="6358309"/>
                </a:cubicBezTo>
                <a:cubicBezTo>
                  <a:pt x="4468163" y="6371178"/>
                  <a:pt x="4450324" y="6377006"/>
                  <a:pt x="4431635" y="6377006"/>
                </a:cubicBezTo>
                <a:cubicBezTo>
                  <a:pt x="4395897" y="6377006"/>
                  <a:pt x="4366833" y="6352481"/>
                  <a:pt x="4360584" y="6318426"/>
                </a:cubicBezTo>
                <a:lnTo>
                  <a:pt x="4521012" y="6318426"/>
                </a:lnTo>
                <a:cubicBezTo>
                  <a:pt x="4521012" y="6318426"/>
                  <a:pt x="4521255" y="6318426"/>
                  <a:pt x="4521376" y="6318426"/>
                </a:cubicBezTo>
                <a:lnTo>
                  <a:pt x="4521861" y="6318426"/>
                </a:lnTo>
                <a:cubicBezTo>
                  <a:pt x="4521861" y="6318426"/>
                  <a:pt x="4522468" y="6318304"/>
                  <a:pt x="4522771" y="6318243"/>
                </a:cubicBezTo>
                <a:cubicBezTo>
                  <a:pt x="4523378" y="6318183"/>
                  <a:pt x="4523985" y="6318061"/>
                  <a:pt x="4524592" y="6317879"/>
                </a:cubicBezTo>
                <a:cubicBezTo>
                  <a:pt x="4532176" y="6315815"/>
                  <a:pt x="4538487" y="6308592"/>
                  <a:pt x="4538487" y="6299303"/>
                </a:cubicBezTo>
                <a:lnTo>
                  <a:pt x="4538426" y="6299243"/>
                </a:lnTo>
                <a:cubicBezTo>
                  <a:pt x="4537576" y="6244791"/>
                  <a:pt x="4488975" y="6198230"/>
                  <a:pt x="4431635" y="6198230"/>
                </a:cubicBezTo>
                <a:close/>
                <a:moveTo>
                  <a:pt x="4162051" y="6115489"/>
                </a:moveTo>
                <a:cubicBezTo>
                  <a:pt x="4139904" y="6115489"/>
                  <a:pt x="4121944" y="6133457"/>
                  <a:pt x="4121944" y="6155615"/>
                </a:cubicBezTo>
                <a:lnTo>
                  <a:pt x="4121944" y="6230222"/>
                </a:lnTo>
                <a:cubicBezTo>
                  <a:pt x="4121944" y="6252439"/>
                  <a:pt x="4139904" y="6270347"/>
                  <a:pt x="4162051" y="6270347"/>
                </a:cubicBezTo>
                <a:lnTo>
                  <a:pt x="4236623" y="6270347"/>
                </a:lnTo>
                <a:cubicBezTo>
                  <a:pt x="4258769" y="6270347"/>
                  <a:pt x="4276730" y="6252439"/>
                  <a:pt x="4276730" y="6230222"/>
                </a:cubicBezTo>
                <a:lnTo>
                  <a:pt x="4276730" y="6155615"/>
                </a:lnTo>
                <a:cubicBezTo>
                  <a:pt x="4276730" y="6133457"/>
                  <a:pt x="4258769" y="6115489"/>
                  <a:pt x="4236623" y="6115489"/>
                </a:cubicBezTo>
                <a:close/>
                <a:moveTo>
                  <a:pt x="4511728" y="6071417"/>
                </a:moveTo>
                <a:cubicBezTo>
                  <a:pt x="4500624" y="6071417"/>
                  <a:pt x="4491644" y="6080401"/>
                  <a:pt x="4491644" y="6091510"/>
                </a:cubicBezTo>
                <a:lnTo>
                  <a:pt x="4491644" y="6128783"/>
                </a:lnTo>
                <a:cubicBezTo>
                  <a:pt x="4491644" y="6139831"/>
                  <a:pt x="4500624" y="6148815"/>
                  <a:pt x="4511728" y="6148815"/>
                </a:cubicBezTo>
                <a:lnTo>
                  <a:pt x="4549043" y="6148815"/>
                </a:lnTo>
                <a:cubicBezTo>
                  <a:pt x="4560087" y="6148815"/>
                  <a:pt x="4569067" y="6139831"/>
                  <a:pt x="4569067" y="6128783"/>
                </a:cubicBezTo>
                <a:lnTo>
                  <a:pt x="4569067" y="6091510"/>
                </a:lnTo>
                <a:cubicBezTo>
                  <a:pt x="4569067" y="6080401"/>
                  <a:pt x="4560147" y="6071417"/>
                  <a:pt x="4549043" y="6071417"/>
                </a:cubicBezTo>
                <a:close/>
                <a:moveTo>
                  <a:pt x="4341774" y="5984002"/>
                </a:moveTo>
                <a:cubicBezTo>
                  <a:pt x="4322054" y="5984002"/>
                  <a:pt x="4306096" y="6000028"/>
                  <a:pt x="4306096" y="6019696"/>
                </a:cubicBezTo>
                <a:lnTo>
                  <a:pt x="4306096" y="6085986"/>
                </a:lnTo>
                <a:cubicBezTo>
                  <a:pt x="4306096" y="6105715"/>
                  <a:pt x="4322054" y="6121681"/>
                  <a:pt x="4341774" y="6121681"/>
                </a:cubicBezTo>
                <a:lnTo>
                  <a:pt x="4408032" y="6121681"/>
                </a:lnTo>
                <a:cubicBezTo>
                  <a:pt x="4427752" y="6121681"/>
                  <a:pt x="4443710" y="6105715"/>
                  <a:pt x="4443710" y="6085986"/>
                </a:cubicBezTo>
                <a:lnTo>
                  <a:pt x="4443710" y="6019696"/>
                </a:lnTo>
                <a:cubicBezTo>
                  <a:pt x="4443710" y="5999967"/>
                  <a:pt x="4427752" y="5984002"/>
                  <a:pt x="4408032" y="5984002"/>
                </a:cubicBezTo>
                <a:close/>
                <a:moveTo>
                  <a:pt x="0" y="0"/>
                </a:moveTo>
                <a:lnTo>
                  <a:pt x="5000625" y="0"/>
                </a:lnTo>
                <a:lnTo>
                  <a:pt x="5000625" y="6857999"/>
                </a:lnTo>
                <a:lnTo>
                  <a:pt x="0" y="6857999"/>
                </a:lnTo>
                <a:close/>
              </a:path>
            </a:pathLst>
          </a:custGeom>
          <a:solidFill>
            <a:schemeClr val="bg2"/>
          </a:solidFill>
        </p:spPr>
        <p:txBody>
          <a:bodyPr wrap="square" lIns="763200" tIns="144000" rIns="432000" bIns="144000" anchor="ctr" anchorCtr="0">
            <a:noAutofit/>
          </a:bodyPr>
          <a:lstStyle>
            <a:lvl1pPr marL="0" marR="0" indent="0" algn="l" defTabSz="914400" rtl="0" eaLnBrk="1" fontAlgn="auto" latinLnBrk="0" hangingPunct="1">
              <a:lnSpc>
                <a:spcPct val="90000"/>
              </a:lnSpc>
              <a:spcBef>
                <a:spcPts val="0"/>
              </a:spcBef>
              <a:spcAft>
                <a:spcPts val="1800"/>
              </a:spcAft>
              <a:buClrTx/>
              <a:buSzTx/>
              <a:buFont typeface="Arial" panose="020B0604020202020204" pitchFamily="34" charset="0"/>
              <a:buNone/>
              <a:tabLst/>
              <a:defRPr sz="4000"/>
            </a:lvl1pPr>
            <a:lvl2pPr marL="0" marR="0" indent="0" algn="l" defTabSz="914400" rtl="0" eaLnBrk="1" fontAlgn="auto" latinLnBrk="0" hangingPunct="1">
              <a:lnSpc>
                <a:spcPct val="105000"/>
              </a:lnSpc>
              <a:spcBef>
                <a:spcPts val="0"/>
              </a:spcBef>
              <a:spcAft>
                <a:spcPts val="600"/>
              </a:spcAft>
              <a:buClrTx/>
              <a:buSzTx/>
              <a:buFont typeface="Arial" panose="020B0604020202020204" pitchFamily="34" charset="0"/>
              <a:buNone/>
              <a:tabLst/>
              <a:defRPr sz="2400">
                <a:solidFill>
                  <a:schemeClr val="tx1"/>
                </a:solidFill>
              </a:defRPr>
            </a:lvl2pPr>
            <a:lvl3pPr>
              <a:defRPr sz="2400">
                <a:solidFill>
                  <a:schemeClr val="bg1"/>
                </a:solidFill>
              </a:defRPr>
            </a:lvl3pPr>
            <a:lvl4pPr>
              <a:defRPr sz="2400">
                <a:solidFill>
                  <a:schemeClr val="bg1"/>
                </a:solidFill>
              </a:defRPr>
            </a:lvl4pPr>
            <a:lvl5pPr>
              <a:defRPr sz="2400">
                <a:solidFill>
                  <a:schemeClr val="bg1"/>
                </a:solidFill>
              </a:defRPr>
            </a:lvl5pPr>
          </a:lstStyle>
          <a:p>
            <a:pPr marL="0" marR="0" lvl="0" indent="0" algn="l" defTabSz="914400" rtl="0" eaLnBrk="1" fontAlgn="auto" latinLnBrk="0" hangingPunct="1">
              <a:lnSpc>
                <a:spcPct val="90000"/>
              </a:lnSpc>
              <a:spcBef>
                <a:spcPts val="0"/>
              </a:spcBef>
              <a:spcAft>
                <a:spcPts val="1800"/>
              </a:spcAft>
              <a:buClrTx/>
              <a:buSzTx/>
              <a:buFont typeface="Arial" panose="020B0604020202020204" pitchFamily="34" charset="0"/>
              <a:buNone/>
              <a:tabLst/>
              <a:defRPr/>
            </a:pPr>
            <a:r>
              <a:rPr kumimoji="0" lang="en-GB" sz="4000" b="0"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Title preset in Arial 40pt</a:t>
            </a:r>
            <a:r>
              <a:rPr kumimoji="0" lang="en-GB" sz="40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 bold for emphasis</a:t>
            </a:r>
          </a:p>
          <a:p>
            <a:pPr marL="0" marR="0" lvl="1" indent="0" algn="l" defTabSz="914400" rtl="0" eaLnBrk="1" fontAlgn="auto" latinLnBrk="0" hangingPunct="1">
              <a:lnSpc>
                <a:spcPct val="105000"/>
              </a:lnSpc>
              <a:spcBef>
                <a:spcPts val="0"/>
              </a:spcBef>
              <a:spcAft>
                <a:spcPts val="600"/>
              </a:spcAft>
              <a:buClrTx/>
              <a:buSzTx/>
              <a:buFont typeface="Arial" panose="020B0604020202020204" pitchFamily="34" charset="0"/>
              <a:buNone/>
              <a:tabLst/>
              <a:defRPr/>
            </a:pPr>
            <a:r>
              <a:rPr kumimoji="0" lang="en-GB" sz="24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Divider subtitle Arial 24pt</a:t>
            </a:r>
            <a:endParaRPr lang="en-GB" dirty="0"/>
          </a:p>
        </p:txBody>
      </p:sp>
    </p:spTree>
    <p:extLst>
      <p:ext uri="{BB962C8B-B14F-4D97-AF65-F5344CB8AC3E}">
        <p14:creationId xmlns:p14="http://schemas.microsoft.com/office/powerpoint/2010/main" val="3303438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9" pos="363" userDrawn="1">
          <p15:clr>
            <a:srgbClr val="000000"/>
          </p15:clr>
        </p15:guide>
        <p15:guide id="10" orient="horz" pos="363" userDrawn="1">
          <p15:clr>
            <a:srgbClr val="000000"/>
          </p15:clr>
        </p15:guide>
        <p15:guide id="11" pos="7316" userDrawn="1">
          <p15:clr>
            <a:srgbClr val="000000"/>
          </p15:clr>
        </p15:guide>
        <p15:guide id="12" orient="horz" pos="3956" userDrawn="1">
          <p15:clr>
            <a:srgbClr val="00000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Custom Divider White Logo 2">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E90BCA7-DF02-0E5B-ED96-9CDD426578C8}"/>
              </a:ext>
            </a:extLst>
          </p:cNvPr>
          <p:cNvSpPr>
            <a:spLocks noGrp="1"/>
          </p:cNvSpPr>
          <p:nvPr>
            <p:ph type="pic" sz="quarter" idx="18"/>
          </p:nvPr>
        </p:nvSpPr>
        <p:spPr>
          <a:xfrm>
            <a:off x="0" y="0"/>
            <a:ext cx="7191375" cy="6858000"/>
          </a:xfrm>
          <a:custGeom>
            <a:avLst/>
            <a:gdLst>
              <a:gd name="connsiteX0" fmla="*/ 0 w 7191375"/>
              <a:gd name="connsiteY0" fmla="*/ 0 h 6858000"/>
              <a:gd name="connsiteX1" fmla="*/ 7191375 w 7191375"/>
              <a:gd name="connsiteY1" fmla="*/ 0 h 6858000"/>
              <a:gd name="connsiteX2" fmla="*/ 7191375 w 7191375"/>
              <a:gd name="connsiteY2" fmla="*/ 6858000 h 6858000"/>
              <a:gd name="connsiteX3" fmla="*/ 0 w 719137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91375" h="6858000">
                <a:moveTo>
                  <a:pt x="0" y="0"/>
                </a:moveTo>
                <a:lnTo>
                  <a:pt x="7191375" y="0"/>
                </a:lnTo>
                <a:lnTo>
                  <a:pt x="7191375" y="6858000"/>
                </a:lnTo>
                <a:lnTo>
                  <a:pt x="0" y="6858000"/>
                </a:lnTo>
                <a:close/>
              </a:path>
            </a:pathLst>
          </a:custGeom>
          <a:solidFill>
            <a:srgbClr val="E2E4E7"/>
          </a:solidFill>
        </p:spPr>
        <p:txBody>
          <a:bodyPr wrap="square">
            <a:noAutofit/>
          </a:bodyPr>
          <a:lstStyle/>
          <a:p>
            <a:endParaRPr lang="en-GB"/>
          </a:p>
        </p:txBody>
      </p:sp>
      <p:sp>
        <p:nvSpPr>
          <p:cNvPr id="19" name="Text Placeholder 18">
            <a:extLst>
              <a:ext uri="{FF2B5EF4-FFF2-40B4-BE49-F238E27FC236}">
                <a16:creationId xmlns:a16="http://schemas.microsoft.com/office/drawing/2014/main" id="{16AD0E1F-D549-A2D4-C4BD-1855758F95FD}"/>
              </a:ext>
            </a:extLst>
          </p:cNvPr>
          <p:cNvSpPr>
            <a:spLocks noGrp="1"/>
          </p:cNvSpPr>
          <p:nvPr>
            <p:ph type="body" sz="quarter" idx="11" hasCustomPrompt="1"/>
          </p:nvPr>
        </p:nvSpPr>
        <p:spPr>
          <a:xfrm>
            <a:off x="7191375" y="0"/>
            <a:ext cx="5000625" cy="6857999"/>
          </a:xfrm>
          <a:custGeom>
            <a:avLst/>
            <a:gdLst>
              <a:gd name="connsiteX0" fmla="*/ 4297965 w 5000625"/>
              <a:gd name="connsiteY0" fmla="*/ 6457258 h 6857999"/>
              <a:gd name="connsiteX1" fmla="*/ 4268962 w 5000625"/>
              <a:gd name="connsiteY1" fmla="*/ 6486275 h 6857999"/>
              <a:gd name="connsiteX2" fmla="*/ 4268962 w 5000625"/>
              <a:gd name="connsiteY2" fmla="*/ 6540120 h 6857999"/>
              <a:gd name="connsiteX3" fmla="*/ 4297965 w 5000625"/>
              <a:gd name="connsiteY3" fmla="*/ 6569076 h 6857999"/>
              <a:gd name="connsiteX4" fmla="*/ 4351785 w 5000625"/>
              <a:gd name="connsiteY4" fmla="*/ 6569076 h 6857999"/>
              <a:gd name="connsiteX5" fmla="*/ 4380789 w 5000625"/>
              <a:gd name="connsiteY5" fmla="*/ 6540120 h 6857999"/>
              <a:gd name="connsiteX6" fmla="*/ 4380789 w 5000625"/>
              <a:gd name="connsiteY6" fmla="*/ 6486275 h 6857999"/>
              <a:gd name="connsiteX7" fmla="*/ 4351785 w 5000625"/>
              <a:gd name="connsiteY7" fmla="*/ 6457258 h 6857999"/>
              <a:gd name="connsiteX8" fmla="*/ 4556203 w 5000625"/>
              <a:gd name="connsiteY8" fmla="*/ 6385263 h 6857999"/>
              <a:gd name="connsiteX9" fmla="*/ 4557902 w 5000625"/>
              <a:gd name="connsiteY9" fmla="*/ 6385263 h 6857999"/>
              <a:gd name="connsiteX10" fmla="*/ 4561057 w 5000625"/>
              <a:gd name="connsiteY10" fmla="*/ 6388540 h 6857999"/>
              <a:gd name="connsiteX11" fmla="*/ 4557902 w 5000625"/>
              <a:gd name="connsiteY11" fmla="*/ 6391940 h 6857999"/>
              <a:gd name="connsiteX12" fmla="*/ 4556203 w 5000625"/>
              <a:gd name="connsiteY12" fmla="*/ 6391940 h 6857999"/>
              <a:gd name="connsiteX13" fmla="*/ 4555050 w 5000625"/>
              <a:gd name="connsiteY13" fmla="*/ 6381438 h 6857999"/>
              <a:gd name="connsiteX14" fmla="*/ 4552320 w 5000625"/>
              <a:gd name="connsiteY14" fmla="*/ 6384352 h 6857999"/>
              <a:gd name="connsiteX15" fmla="*/ 4552320 w 5000625"/>
              <a:gd name="connsiteY15" fmla="*/ 6402502 h 6857999"/>
              <a:gd name="connsiteX16" fmla="*/ 4554322 w 5000625"/>
              <a:gd name="connsiteY16" fmla="*/ 6404384 h 6857999"/>
              <a:gd name="connsiteX17" fmla="*/ 4556264 w 5000625"/>
              <a:gd name="connsiteY17" fmla="*/ 6402502 h 6857999"/>
              <a:gd name="connsiteX18" fmla="*/ 4556264 w 5000625"/>
              <a:gd name="connsiteY18" fmla="*/ 6395764 h 6857999"/>
              <a:gd name="connsiteX19" fmla="*/ 4557780 w 5000625"/>
              <a:gd name="connsiteY19" fmla="*/ 6395764 h 6857999"/>
              <a:gd name="connsiteX20" fmla="*/ 4561360 w 5000625"/>
              <a:gd name="connsiteY20" fmla="*/ 6403352 h 6857999"/>
              <a:gd name="connsiteX21" fmla="*/ 4563059 w 5000625"/>
              <a:gd name="connsiteY21" fmla="*/ 6404445 h 6857999"/>
              <a:gd name="connsiteX22" fmla="*/ 4563970 w 5000625"/>
              <a:gd name="connsiteY22" fmla="*/ 6404263 h 6857999"/>
              <a:gd name="connsiteX23" fmla="*/ 4565123 w 5000625"/>
              <a:gd name="connsiteY23" fmla="*/ 6402623 h 6857999"/>
              <a:gd name="connsiteX24" fmla="*/ 4564940 w 5000625"/>
              <a:gd name="connsiteY24" fmla="*/ 6401834 h 6857999"/>
              <a:gd name="connsiteX25" fmla="*/ 4561664 w 5000625"/>
              <a:gd name="connsiteY25" fmla="*/ 6394853 h 6857999"/>
              <a:gd name="connsiteX26" fmla="*/ 4561603 w 5000625"/>
              <a:gd name="connsiteY26" fmla="*/ 6394853 h 6857999"/>
              <a:gd name="connsiteX27" fmla="*/ 4565061 w 5000625"/>
              <a:gd name="connsiteY27" fmla="*/ 6388540 h 6857999"/>
              <a:gd name="connsiteX28" fmla="*/ 4557902 w 5000625"/>
              <a:gd name="connsiteY28" fmla="*/ 6381438 h 6857999"/>
              <a:gd name="connsiteX29" fmla="*/ 4558326 w 5000625"/>
              <a:gd name="connsiteY29" fmla="*/ 6377370 h 6857999"/>
              <a:gd name="connsiteX30" fmla="*/ 4574830 w 5000625"/>
              <a:gd name="connsiteY30" fmla="*/ 6393033 h 6857999"/>
              <a:gd name="connsiteX31" fmla="*/ 4558326 w 5000625"/>
              <a:gd name="connsiteY31" fmla="*/ 6408694 h 6857999"/>
              <a:gd name="connsiteX32" fmla="*/ 4542187 w 5000625"/>
              <a:gd name="connsiteY32" fmla="*/ 6393033 h 6857999"/>
              <a:gd name="connsiteX33" fmla="*/ 4558326 w 5000625"/>
              <a:gd name="connsiteY33" fmla="*/ 6377370 h 6857999"/>
              <a:gd name="connsiteX34" fmla="*/ 4558326 w 5000625"/>
              <a:gd name="connsiteY34" fmla="*/ 6373728 h 6857999"/>
              <a:gd name="connsiteX35" fmla="*/ 4538364 w 5000625"/>
              <a:gd name="connsiteY35" fmla="*/ 6393093 h 6857999"/>
              <a:gd name="connsiteX36" fmla="*/ 4558326 w 5000625"/>
              <a:gd name="connsiteY36" fmla="*/ 6412458 h 6857999"/>
              <a:gd name="connsiteX37" fmla="*/ 4578350 w 5000625"/>
              <a:gd name="connsiteY37" fmla="*/ 6393093 h 6857999"/>
              <a:gd name="connsiteX38" fmla="*/ 4558326 w 5000625"/>
              <a:gd name="connsiteY38" fmla="*/ 6373728 h 6857999"/>
              <a:gd name="connsiteX39" fmla="*/ 4184015 w 5000625"/>
              <a:gd name="connsiteY39" fmla="*/ 6330506 h 6857999"/>
              <a:gd name="connsiteX40" fmla="*/ 4159502 w 5000625"/>
              <a:gd name="connsiteY40" fmla="*/ 6355091 h 6857999"/>
              <a:gd name="connsiteX41" fmla="*/ 4159502 w 5000625"/>
              <a:gd name="connsiteY41" fmla="*/ 6400621 h 6857999"/>
              <a:gd name="connsiteX42" fmla="*/ 4184015 w 5000625"/>
              <a:gd name="connsiteY42" fmla="*/ 6425146 h 6857999"/>
              <a:gd name="connsiteX43" fmla="*/ 4229522 w 5000625"/>
              <a:gd name="connsiteY43" fmla="*/ 6425146 h 6857999"/>
              <a:gd name="connsiteX44" fmla="*/ 4254035 w 5000625"/>
              <a:gd name="connsiteY44" fmla="*/ 6400621 h 6857999"/>
              <a:gd name="connsiteX45" fmla="*/ 4254035 w 5000625"/>
              <a:gd name="connsiteY45" fmla="*/ 6355091 h 6857999"/>
              <a:gd name="connsiteX46" fmla="*/ 4229522 w 5000625"/>
              <a:gd name="connsiteY46" fmla="*/ 6330506 h 6857999"/>
              <a:gd name="connsiteX47" fmla="*/ 4431635 w 5000625"/>
              <a:gd name="connsiteY47" fmla="*/ 6233560 h 6857999"/>
              <a:gd name="connsiteX48" fmla="*/ 4499775 w 5000625"/>
              <a:gd name="connsiteY48" fmla="*/ 6283096 h 6857999"/>
              <a:gd name="connsiteX49" fmla="*/ 4363071 w 5000625"/>
              <a:gd name="connsiteY49" fmla="*/ 6283096 h 6857999"/>
              <a:gd name="connsiteX50" fmla="*/ 4431635 w 5000625"/>
              <a:gd name="connsiteY50" fmla="*/ 6233560 h 6857999"/>
              <a:gd name="connsiteX51" fmla="*/ 4431635 w 5000625"/>
              <a:gd name="connsiteY51" fmla="*/ 6198230 h 6857999"/>
              <a:gd name="connsiteX52" fmla="*/ 4323996 w 5000625"/>
              <a:gd name="connsiteY52" fmla="*/ 6305070 h 6857999"/>
              <a:gd name="connsiteX53" fmla="*/ 4431635 w 5000625"/>
              <a:gd name="connsiteY53" fmla="*/ 6412761 h 6857999"/>
              <a:gd name="connsiteX54" fmla="*/ 4506025 w 5000625"/>
              <a:gd name="connsiteY54" fmla="*/ 6382409 h 6857999"/>
              <a:gd name="connsiteX55" fmla="*/ 4512275 w 5000625"/>
              <a:gd name="connsiteY55" fmla="*/ 6369114 h 6857999"/>
              <a:gd name="connsiteX56" fmla="*/ 4494375 w 5000625"/>
              <a:gd name="connsiteY56" fmla="*/ 6351267 h 6857999"/>
              <a:gd name="connsiteX57" fmla="*/ 4480237 w 5000625"/>
              <a:gd name="connsiteY57" fmla="*/ 6358309 h 6857999"/>
              <a:gd name="connsiteX58" fmla="*/ 4431635 w 5000625"/>
              <a:gd name="connsiteY58" fmla="*/ 6377006 h 6857999"/>
              <a:gd name="connsiteX59" fmla="*/ 4360584 w 5000625"/>
              <a:gd name="connsiteY59" fmla="*/ 6318426 h 6857999"/>
              <a:gd name="connsiteX60" fmla="*/ 4521012 w 5000625"/>
              <a:gd name="connsiteY60" fmla="*/ 6318426 h 6857999"/>
              <a:gd name="connsiteX61" fmla="*/ 4521376 w 5000625"/>
              <a:gd name="connsiteY61" fmla="*/ 6318426 h 6857999"/>
              <a:gd name="connsiteX62" fmla="*/ 4521861 w 5000625"/>
              <a:gd name="connsiteY62" fmla="*/ 6318426 h 6857999"/>
              <a:gd name="connsiteX63" fmla="*/ 4522771 w 5000625"/>
              <a:gd name="connsiteY63" fmla="*/ 6318243 h 6857999"/>
              <a:gd name="connsiteX64" fmla="*/ 4524592 w 5000625"/>
              <a:gd name="connsiteY64" fmla="*/ 6317879 h 6857999"/>
              <a:gd name="connsiteX65" fmla="*/ 4538487 w 5000625"/>
              <a:gd name="connsiteY65" fmla="*/ 6299303 h 6857999"/>
              <a:gd name="connsiteX66" fmla="*/ 4538426 w 5000625"/>
              <a:gd name="connsiteY66" fmla="*/ 6299243 h 6857999"/>
              <a:gd name="connsiteX67" fmla="*/ 4431635 w 5000625"/>
              <a:gd name="connsiteY67" fmla="*/ 6198230 h 6857999"/>
              <a:gd name="connsiteX68" fmla="*/ 4162051 w 5000625"/>
              <a:gd name="connsiteY68" fmla="*/ 6115489 h 6857999"/>
              <a:gd name="connsiteX69" fmla="*/ 4121944 w 5000625"/>
              <a:gd name="connsiteY69" fmla="*/ 6155615 h 6857999"/>
              <a:gd name="connsiteX70" fmla="*/ 4121944 w 5000625"/>
              <a:gd name="connsiteY70" fmla="*/ 6230222 h 6857999"/>
              <a:gd name="connsiteX71" fmla="*/ 4162051 w 5000625"/>
              <a:gd name="connsiteY71" fmla="*/ 6270347 h 6857999"/>
              <a:gd name="connsiteX72" fmla="*/ 4236623 w 5000625"/>
              <a:gd name="connsiteY72" fmla="*/ 6270347 h 6857999"/>
              <a:gd name="connsiteX73" fmla="*/ 4276730 w 5000625"/>
              <a:gd name="connsiteY73" fmla="*/ 6230222 h 6857999"/>
              <a:gd name="connsiteX74" fmla="*/ 4276730 w 5000625"/>
              <a:gd name="connsiteY74" fmla="*/ 6155615 h 6857999"/>
              <a:gd name="connsiteX75" fmla="*/ 4236623 w 5000625"/>
              <a:gd name="connsiteY75" fmla="*/ 6115489 h 6857999"/>
              <a:gd name="connsiteX76" fmla="*/ 4511728 w 5000625"/>
              <a:gd name="connsiteY76" fmla="*/ 6071417 h 6857999"/>
              <a:gd name="connsiteX77" fmla="*/ 4491644 w 5000625"/>
              <a:gd name="connsiteY77" fmla="*/ 6091510 h 6857999"/>
              <a:gd name="connsiteX78" fmla="*/ 4491644 w 5000625"/>
              <a:gd name="connsiteY78" fmla="*/ 6128783 h 6857999"/>
              <a:gd name="connsiteX79" fmla="*/ 4511728 w 5000625"/>
              <a:gd name="connsiteY79" fmla="*/ 6148815 h 6857999"/>
              <a:gd name="connsiteX80" fmla="*/ 4549043 w 5000625"/>
              <a:gd name="connsiteY80" fmla="*/ 6148815 h 6857999"/>
              <a:gd name="connsiteX81" fmla="*/ 4569067 w 5000625"/>
              <a:gd name="connsiteY81" fmla="*/ 6128783 h 6857999"/>
              <a:gd name="connsiteX82" fmla="*/ 4569067 w 5000625"/>
              <a:gd name="connsiteY82" fmla="*/ 6091510 h 6857999"/>
              <a:gd name="connsiteX83" fmla="*/ 4549043 w 5000625"/>
              <a:gd name="connsiteY83" fmla="*/ 6071417 h 6857999"/>
              <a:gd name="connsiteX84" fmla="*/ 4341774 w 5000625"/>
              <a:gd name="connsiteY84" fmla="*/ 5984002 h 6857999"/>
              <a:gd name="connsiteX85" fmla="*/ 4306096 w 5000625"/>
              <a:gd name="connsiteY85" fmla="*/ 6019696 h 6857999"/>
              <a:gd name="connsiteX86" fmla="*/ 4306096 w 5000625"/>
              <a:gd name="connsiteY86" fmla="*/ 6085986 h 6857999"/>
              <a:gd name="connsiteX87" fmla="*/ 4341774 w 5000625"/>
              <a:gd name="connsiteY87" fmla="*/ 6121681 h 6857999"/>
              <a:gd name="connsiteX88" fmla="*/ 4408032 w 5000625"/>
              <a:gd name="connsiteY88" fmla="*/ 6121681 h 6857999"/>
              <a:gd name="connsiteX89" fmla="*/ 4443710 w 5000625"/>
              <a:gd name="connsiteY89" fmla="*/ 6085986 h 6857999"/>
              <a:gd name="connsiteX90" fmla="*/ 4443710 w 5000625"/>
              <a:gd name="connsiteY90" fmla="*/ 6019696 h 6857999"/>
              <a:gd name="connsiteX91" fmla="*/ 4408032 w 5000625"/>
              <a:gd name="connsiteY91" fmla="*/ 5984002 h 6857999"/>
              <a:gd name="connsiteX92" fmla="*/ 0 w 5000625"/>
              <a:gd name="connsiteY92" fmla="*/ 0 h 6857999"/>
              <a:gd name="connsiteX93" fmla="*/ 5000625 w 5000625"/>
              <a:gd name="connsiteY93" fmla="*/ 0 h 6857999"/>
              <a:gd name="connsiteX94" fmla="*/ 5000625 w 5000625"/>
              <a:gd name="connsiteY94" fmla="*/ 6857999 h 6857999"/>
              <a:gd name="connsiteX95" fmla="*/ 0 w 5000625"/>
              <a:gd name="connsiteY95"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5000625" h="6857999">
                <a:moveTo>
                  <a:pt x="4297965" y="6457258"/>
                </a:moveTo>
                <a:cubicBezTo>
                  <a:pt x="4281946" y="6457258"/>
                  <a:pt x="4268962" y="6470249"/>
                  <a:pt x="4268962" y="6486275"/>
                </a:cubicBezTo>
                <a:lnTo>
                  <a:pt x="4268962" y="6540120"/>
                </a:lnTo>
                <a:cubicBezTo>
                  <a:pt x="4268962" y="6556146"/>
                  <a:pt x="4281946" y="6569076"/>
                  <a:pt x="4297965" y="6569076"/>
                </a:cubicBezTo>
                <a:lnTo>
                  <a:pt x="4351785" y="6569076"/>
                </a:lnTo>
                <a:cubicBezTo>
                  <a:pt x="4367804" y="6569076"/>
                  <a:pt x="4380789" y="6556146"/>
                  <a:pt x="4380789" y="6540120"/>
                </a:cubicBezTo>
                <a:lnTo>
                  <a:pt x="4380789" y="6486275"/>
                </a:lnTo>
                <a:cubicBezTo>
                  <a:pt x="4380789" y="6470188"/>
                  <a:pt x="4367804" y="6457258"/>
                  <a:pt x="4351785" y="6457258"/>
                </a:cubicBezTo>
                <a:close/>
                <a:moveTo>
                  <a:pt x="4556203" y="6385263"/>
                </a:moveTo>
                <a:lnTo>
                  <a:pt x="4557902" y="6385263"/>
                </a:lnTo>
                <a:cubicBezTo>
                  <a:pt x="4560997" y="6385263"/>
                  <a:pt x="4561057" y="6388419"/>
                  <a:pt x="4561057" y="6388540"/>
                </a:cubicBezTo>
                <a:cubicBezTo>
                  <a:pt x="4561057" y="6388540"/>
                  <a:pt x="4561057" y="6391940"/>
                  <a:pt x="4557902" y="6391940"/>
                </a:cubicBezTo>
                <a:lnTo>
                  <a:pt x="4556203" y="6391940"/>
                </a:lnTo>
                <a:close/>
                <a:moveTo>
                  <a:pt x="4555050" y="6381438"/>
                </a:moveTo>
                <a:cubicBezTo>
                  <a:pt x="4553473" y="6381438"/>
                  <a:pt x="4552320" y="6382652"/>
                  <a:pt x="4552320" y="6384352"/>
                </a:cubicBezTo>
                <a:lnTo>
                  <a:pt x="4552320" y="6402502"/>
                </a:lnTo>
                <a:cubicBezTo>
                  <a:pt x="4552320" y="6403534"/>
                  <a:pt x="4553230" y="6404384"/>
                  <a:pt x="4554322" y="6404384"/>
                </a:cubicBezTo>
                <a:cubicBezTo>
                  <a:pt x="4555415" y="6404384"/>
                  <a:pt x="4556264" y="6403534"/>
                  <a:pt x="4556264" y="6402502"/>
                </a:cubicBezTo>
                <a:lnTo>
                  <a:pt x="4556264" y="6395764"/>
                </a:lnTo>
                <a:lnTo>
                  <a:pt x="4557780" y="6395764"/>
                </a:lnTo>
                <a:lnTo>
                  <a:pt x="4561360" y="6403352"/>
                </a:lnTo>
                <a:cubicBezTo>
                  <a:pt x="4561664" y="6404020"/>
                  <a:pt x="4562331" y="6404445"/>
                  <a:pt x="4563059" y="6404445"/>
                </a:cubicBezTo>
                <a:cubicBezTo>
                  <a:pt x="4563363" y="6404445"/>
                  <a:pt x="4563727" y="6404384"/>
                  <a:pt x="4563970" y="6404263"/>
                </a:cubicBezTo>
                <a:cubicBezTo>
                  <a:pt x="4564698" y="6403959"/>
                  <a:pt x="4565123" y="6403352"/>
                  <a:pt x="4565123" y="6402623"/>
                </a:cubicBezTo>
                <a:cubicBezTo>
                  <a:pt x="4565123" y="6402381"/>
                  <a:pt x="4565123" y="6402138"/>
                  <a:pt x="4564940" y="6401834"/>
                </a:cubicBezTo>
                <a:lnTo>
                  <a:pt x="4561664" y="6394853"/>
                </a:lnTo>
                <a:lnTo>
                  <a:pt x="4561603" y="6394853"/>
                </a:lnTo>
                <a:cubicBezTo>
                  <a:pt x="4563787" y="6393518"/>
                  <a:pt x="4565061" y="6391211"/>
                  <a:pt x="4565061" y="6388540"/>
                </a:cubicBezTo>
                <a:cubicBezTo>
                  <a:pt x="4565061" y="6384474"/>
                  <a:pt x="4561968" y="6381438"/>
                  <a:pt x="4557902" y="6381438"/>
                </a:cubicBezTo>
                <a:close/>
                <a:moveTo>
                  <a:pt x="4558326" y="6377370"/>
                </a:moveTo>
                <a:cubicBezTo>
                  <a:pt x="4567246" y="6377370"/>
                  <a:pt x="4574830" y="6384412"/>
                  <a:pt x="4574830" y="6393033"/>
                </a:cubicBezTo>
                <a:cubicBezTo>
                  <a:pt x="4574830" y="6401652"/>
                  <a:pt x="4567428" y="6408694"/>
                  <a:pt x="4558326" y="6408694"/>
                </a:cubicBezTo>
                <a:cubicBezTo>
                  <a:pt x="4549225" y="6408694"/>
                  <a:pt x="4542187" y="6401652"/>
                  <a:pt x="4542187" y="6393033"/>
                </a:cubicBezTo>
                <a:cubicBezTo>
                  <a:pt x="4542187" y="6384412"/>
                  <a:pt x="4549407" y="6377370"/>
                  <a:pt x="4558326" y="6377370"/>
                </a:cubicBezTo>
                <a:close/>
                <a:moveTo>
                  <a:pt x="4558326" y="6373728"/>
                </a:moveTo>
                <a:cubicBezTo>
                  <a:pt x="4547526" y="6373728"/>
                  <a:pt x="4538364" y="6382591"/>
                  <a:pt x="4538364" y="6393093"/>
                </a:cubicBezTo>
                <a:cubicBezTo>
                  <a:pt x="4538364" y="6403595"/>
                  <a:pt x="4547526" y="6412458"/>
                  <a:pt x="4558326" y="6412458"/>
                </a:cubicBezTo>
                <a:cubicBezTo>
                  <a:pt x="4569127" y="6412458"/>
                  <a:pt x="4578350" y="6403777"/>
                  <a:pt x="4578350" y="6393093"/>
                </a:cubicBezTo>
                <a:cubicBezTo>
                  <a:pt x="4578350" y="6382409"/>
                  <a:pt x="4569370" y="6373728"/>
                  <a:pt x="4558326" y="6373728"/>
                </a:cubicBezTo>
                <a:close/>
                <a:moveTo>
                  <a:pt x="4184015" y="6330506"/>
                </a:moveTo>
                <a:cubicBezTo>
                  <a:pt x="4170484" y="6330506"/>
                  <a:pt x="4159502" y="6341493"/>
                  <a:pt x="4159502" y="6355091"/>
                </a:cubicBezTo>
                <a:lnTo>
                  <a:pt x="4159502" y="6400621"/>
                </a:lnTo>
                <a:cubicBezTo>
                  <a:pt x="4159502" y="6414158"/>
                  <a:pt x="4170484" y="6425146"/>
                  <a:pt x="4184015" y="6425146"/>
                </a:cubicBezTo>
                <a:lnTo>
                  <a:pt x="4229522" y="6425146"/>
                </a:lnTo>
                <a:cubicBezTo>
                  <a:pt x="4243053" y="6425146"/>
                  <a:pt x="4254035" y="6414219"/>
                  <a:pt x="4254035" y="6400621"/>
                </a:cubicBezTo>
                <a:lnTo>
                  <a:pt x="4254035" y="6355091"/>
                </a:lnTo>
                <a:cubicBezTo>
                  <a:pt x="4254035" y="6341493"/>
                  <a:pt x="4243053" y="6330506"/>
                  <a:pt x="4229522" y="6330506"/>
                </a:cubicBezTo>
                <a:close/>
                <a:moveTo>
                  <a:pt x="4431635" y="6233560"/>
                </a:moveTo>
                <a:cubicBezTo>
                  <a:pt x="4463855" y="6233560"/>
                  <a:pt x="4490613" y="6254261"/>
                  <a:pt x="4499775" y="6283096"/>
                </a:cubicBezTo>
                <a:lnTo>
                  <a:pt x="4363071" y="6283096"/>
                </a:lnTo>
                <a:cubicBezTo>
                  <a:pt x="4372234" y="6254261"/>
                  <a:pt x="4398992" y="6233560"/>
                  <a:pt x="4431635" y="6233560"/>
                </a:cubicBezTo>
                <a:close/>
                <a:moveTo>
                  <a:pt x="4431635" y="6198230"/>
                </a:moveTo>
                <a:cubicBezTo>
                  <a:pt x="4374296" y="6198230"/>
                  <a:pt x="4323996" y="6246065"/>
                  <a:pt x="4323996" y="6305070"/>
                </a:cubicBezTo>
                <a:cubicBezTo>
                  <a:pt x="4323996" y="6364076"/>
                  <a:pt x="4371748" y="6412761"/>
                  <a:pt x="4431635" y="6412761"/>
                </a:cubicBezTo>
                <a:cubicBezTo>
                  <a:pt x="4460336" y="6412761"/>
                  <a:pt x="4486912" y="6401531"/>
                  <a:pt x="4506025" y="6382409"/>
                </a:cubicBezTo>
                <a:cubicBezTo>
                  <a:pt x="4509787" y="6379070"/>
                  <a:pt x="4512275" y="6374092"/>
                  <a:pt x="4512275" y="6369114"/>
                </a:cubicBezTo>
                <a:cubicBezTo>
                  <a:pt x="4512275" y="6359584"/>
                  <a:pt x="4503962" y="6351267"/>
                  <a:pt x="4494375" y="6351267"/>
                </a:cubicBezTo>
                <a:cubicBezTo>
                  <a:pt x="4488975" y="6351267"/>
                  <a:pt x="4483999" y="6354606"/>
                  <a:pt x="4480237" y="6358309"/>
                </a:cubicBezTo>
                <a:cubicBezTo>
                  <a:pt x="4468163" y="6371178"/>
                  <a:pt x="4450324" y="6377006"/>
                  <a:pt x="4431635" y="6377006"/>
                </a:cubicBezTo>
                <a:cubicBezTo>
                  <a:pt x="4395897" y="6377006"/>
                  <a:pt x="4366833" y="6352481"/>
                  <a:pt x="4360584" y="6318426"/>
                </a:cubicBezTo>
                <a:lnTo>
                  <a:pt x="4521012" y="6318426"/>
                </a:lnTo>
                <a:cubicBezTo>
                  <a:pt x="4521012" y="6318426"/>
                  <a:pt x="4521255" y="6318426"/>
                  <a:pt x="4521376" y="6318426"/>
                </a:cubicBezTo>
                <a:lnTo>
                  <a:pt x="4521861" y="6318426"/>
                </a:lnTo>
                <a:cubicBezTo>
                  <a:pt x="4521861" y="6318426"/>
                  <a:pt x="4522468" y="6318304"/>
                  <a:pt x="4522771" y="6318243"/>
                </a:cubicBezTo>
                <a:cubicBezTo>
                  <a:pt x="4523378" y="6318183"/>
                  <a:pt x="4523985" y="6318061"/>
                  <a:pt x="4524592" y="6317879"/>
                </a:cubicBezTo>
                <a:cubicBezTo>
                  <a:pt x="4532176" y="6315815"/>
                  <a:pt x="4538487" y="6308592"/>
                  <a:pt x="4538487" y="6299303"/>
                </a:cubicBezTo>
                <a:lnTo>
                  <a:pt x="4538426" y="6299243"/>
                </a:lnTo>
                <a:cubicBezTo>
                  <a:pt x="4537576" y="6244791"/>
                  <a:pt x="4488975" y="6198230"/>
                  <a:pt x="4431635" y="6198230"/>
                </a:cubicBezTo>
                <a:close/>
                <a:moveTo>
                  <a:pt x="4162051" y="6115489"/>
                </a:moveTo>
                <a:cubicBezTo>
                  <a:pt x="4139904" y="6115489"/>
                  <a:pt x="4121944" y="6133457"/>
                  <a:pt x="4121944" y="6155615"/>
                </a:cubicBezTo>
                <a:lnTo>
                  <a:pt x="4121944" y="6230222"/>
                </a:lnTo>
                <a:cubicBezTo>
                  <a:pt x="4121944" y="6252439"/>
                  <a:pt x="4139904" y="6270347"/>
                  <a:pt x="4162051" y="6270347"/>
                </a:cubicBezTo>
                <a:lnTo>
                  <a:pt x="4236623" y="6270347"/>
                </a:lnTo>
                <a:cubicBezTo>
                  <a:pt x="4258769" y="6270347"/>
                  <a:pt x="4276730" y="6252439"/>
                  <a:pt x="4276730" y="6230222"/>
                </a:cubicBezTo>
                <a:lnTo>
                  <a:pt x="4276730" y="6155615"/>
                </a:lnTo>
                <a:cubicBezTo>
                  <a:pt x="4276730" y="6133457"/>
                  <a:pt x="4258769" y="6115489"/>
                  <a:pt x="4236623" y="6115489"/>
                </a:cubicBezTo>
                <a:close/>
                <a:moveTo>
                  <a:pt x="4511728" y="6071417"/>
                </a:moveTo>
                <a:cubicBezTo>
                  <a:pt x="4500624" y="6071417"/>
                  <a:pt x="4491644" y="6080401"/>
                  <a:pt x="4491644" y="6091510"/>
                </a:cubicBezTo>
                <a:lnTo>
                  <a:pt x="4491644" y="6128783"/>
                </a:lnTo>
                <a:cubicBezTo>
                  <a:pt x="4491644" y="6139831"/>
                  <a:pt x="4500624" y="6148815"/>
                  <a:pt x="4511728" y="6148815"/>
                </a:cubicBezTo>
                <a:lnTo>
                  <a:pt x="4549043" y="6148815"/>
                </a:lnTo>
                <a:cubicBezTo>
                  <a:pt x="4560087" y="6148815"/>
                  <a:pt x="4569067" y="6139831"/>
                  <a:pt x="4569067" y="6128783"/>
                </a:cubicBezTo>
                <a:lnTo>
                  <a:pt x="4569067" y="6091510"/>
                </a:lnTo>
                <a:cubicBezTo>
                  <a:pt x="4569067" y="6080401"/>
                  <a:pt x="4560147" y="6071417"/>
                  <a:pt x="4549043" y="6071417"/>
                </a:cubicBezTo>
                <a:close/>
                <a:moveTo>
                  <a:pt x="4341774" y="5984002"/>
                </a:moveTo>
                <a:cubicBezTo>
                  <a:pt x="4322054" y="5984002"/>
                  <a:pt x="4306096" y="6000028"/>
                  <a:pt x="4306096" y="6019696"/>
                </a:cubicBezTo>
                <a:lnTo>
                  <a:pt x="4306096" y="6085986"/>
                </a:lnTo>
                <a:cubicBezTo>
                  <a:pt x="4306096" y="6105715"/>
                  <a:pt x="4322054" y="6121681"/>
                  <a:pt x="4341774" y="6121681"/>
                </a:cubicBezTo>
                <a:lnTo>
                  <a:pt x="4408032" y="6121681"/>
                </a:lnTo>
                <a:cubicBezTo>
                  <a:pt x="4427752" y="6121681"/>
                  <a:pt x="4443710" y="6105715"/>
                  <a:pt x="4443710" y="6085986"/>
                </a:cubicBezTo>
                <a:lnTo>
                  <a:pt x="4443710" y="6019696"/>
                </a:lnTo>
                <a:cubicBezTo>
                  <a:pt x="4443710" y="5999967"/>
                  <a:pt x="4427752" y="5984002"/>
                  <a:pt x="4408032" y="5984002"/>
                </a:cubicBezTo>
                <a:close/>
                <a:moveTo>
                  <a:pt x="0" y="0"/>
                </a:moveTo>
                <a:lnTo>
                  <a:pt x="5000625" y="0"/>
                </a:lnTo>
                <a:lnTo>
                  <a:pt x="5000625" y="6857999"/>
                </a:lnTo>
                <a:lnTo>
                  <a:pt x="0" y="6857999"/>
                </a:lnTo>
                <a:close/>
              </a:path>
            </a:pathLst>
          </a:custGeom>
          <a:solidFill>
            <a:schemeClr val="bg2"/>
          </a:solidFill>
        </p:spPr>
        <p:txBody>
          <a:bodyPr wrap="square" lIns="763200" tIns="144000" rIns="432000" bIns="144000" anchor="ctr" anchorCtr="0">
            <a:noAutofit/>
          </a:bodyPr>
          <a:lstStyle>
            <a:lvl1pPr marL="0" marR="0" indent="0" algn="l" defTabSz="914400" rtl="0" eaLnBrk="1" fontAlgn="auto" latinLnBrk="0" hangingPunct="1">
              <a:lnSpc>
                <a:spcPct val="90000"/>
              </a:lnSpc>
              <a:spcBef>
                <a:spcPts val="0"/>
              </a:spcBef>
              <a:spcAft>
                <a:spcPts val="1800"/>
              </a:spcAft>
              <a:buClrTx/>
              <a:buSzTx/>
              <a:buFont typeface="Arial" panose="020B0604020202020204" pitchFamily="34" charset="0"/>
              <a:buNone/>
              <a:tabLst/>
              <a:defRPr sz="4000"/>
            </a:lvl1pPr>
            <a:lvl2pPr marL="0" marR="0" indent="0" algn="l" defTabSz="914400" rtl="0" eaLnBrk="1" fontAlgn="auto" latinLnBrk="0" hangingPunct="1">
              <a:lnSpc>
                <a:spcPct val="105000"/>
              </a:lnSpc>
              <a:spcBef>
                <a:spcPts val="0"/>
              </a:spcBef>
              <a:spcAft>
                <a:spcPts val="600"/>
              </a:spcAft>
              <a:buClrTx/>
              <a:buSzTx/>
              <a:buFont typeface="Arial" panose="020B0604020202020204" pitchFamily="34" charset="0"/>
              <a:buNone/>
              <a:tabLst/>
              <a:defRPr sz="2400">
                <a:solidFill>
                  <a:schemeClr val="tx1"/>
                </a:solidFill>
              </a:defRPr>
            </a:lvl2pPr>
            <a:lvl3pPr>
              <a:defRPr sz="2400">
                <a:solidFill>
                  <a:schemeClr val="bg1"/>
                </a:solidFill>
              </a:defRPr>
            </a:lvl3pPr>
            <a:lvl4pPr>
              <a:defRPr sz="2400">
                <a:solidFill>
                  <a:schemeClr val="bg1"/>
                </a:solidFill>
              </a:defRPr>
            </a:lvl4pPr>
            <a:lvl5pPr>
              <a:defRPr sz="2400">
                <a:solidFill>
                  <a:schemeClr val="bg1"/>
                </a:solidFill>
              </a:defRPr>
            </a:lvl5pPr>
          </a:lstStyle>
          <a:p>
            <a:pPr marL="0" marR="0" lvl="0" indent="0" algn="l" defTabSz="914400" rtl="0" eaLnBrk="1" fontAlgn="auto" latinLnBrk="0" hangingPunct="1">
              <a:lnSpc>
                <a:spcPct val="90000"/>
              </a:lnSpc>
              <a:spcBef>
                <a:spcPts val="0"/>
              </a:spcBef>
              <a:spcAft>
                <a:spcPts val="1800"/>
              </a:spcAft>
              <a:buClrTx/>
              <a:buSzTx/>
              <a:buFont typeface="Arial" panose="020B0604020202020204" pitchFamily="34" charset="0"/>
              <a:buNone/>
              <a:tabLst/>
              <a:defRPr/>
            </a:pPr>
            <a:r>
              <a:rPr kumimoji="0" lang="en-GB" sz="4000" b="0"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Title preset in Arial 40pt</a:t>
            </a:r>
            <a:r>
              <a:rPr kumimoji="0" lang="en-GB" sz="40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 bold for emphasis</a:t>
            </a:r>
          </a:p>
          <a:p>
            <a:pPr marL="0" marR="0" lvl="1" indent="0" algn="l" defTabSz="914400" rtl="0" eaLnBrk="1" fontAlgn="auto" latinLnBrk="0" hangingPunct="1">
              <a:lnSpc>
                <a:spcPct val="105000"/>
              </a:lnSpc>
              <a:spcBef>
                <a:spcPts val="0"/>
              </a:spcBef>
              <a:spcAft>
                <a:spcPts val="600"/>
              </a:spcAft>
              <a:buClrTx/>
              <a:buSzTx/>
              <a:buFont typeface="Arial" panose="020B0604020202020204" pitchFamily="34" charset="0"/>
              <a:buNone/>
              <a:tabLst/>
              <a:defRPr/>
            </a:pPr>
            <a:r>
              <a:rPr kumimoji="0" lang="en-GB" sz="24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Divider subtitle Arial 24pt</a:t>
            </a:r>
            <a:endParaRPr lang="en-GB" dirty="0"/>
          </a:p>
        </p:txBody>
      </p:sp>
    </p:spTree>
    <p:extLst>
      <p:ext uri="{BB962C8B-B14F-4D97-AF65-F5344CB8AC3E}">
        <p14:creationId xmlns:p14="http://schemas.microsoft.com/office/powerpoint/2010/main" val="1058115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9" pos="363" userDrawn="1">
          <p15:clr>
            <a:srgbClr val="000000"/>
          </p15:clr>
        </p15:guide>
        <p15:guide id="10" orient="horz" pos="363" userDrawn="1">
          <p15:clr>
            <a:srgbClr val="000000"/>
          </p15:clr>
        </p15:guide>
        <p15:guide id="11" pos="7316" userDrawn="1">
          <p15:clr>
            <a:srgbClr val="000000"/>
          </p15:clr>
        </p15:guide>
        <p15:guide id="12" orient="horz" pos="3956" userDrawn="1">
          <p15:clr>
            <a:srgbClr val="00000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0862D-0B6E-6344-0798-184FE62C057C}"/>
              </a:ext>
            </a:extLst>
          </p:cNvPr>
          <p:cNvSpPr>
            <a:spLocks noGrp="1"/>
          </p:cNvSpPr>
          <p:nvPr>
            <p:ph type="title"/>
          </p:nvPr>
        </p:nvSpPr>
        <p:spPr>
          <a:xfrm>
            <a:off x="287338" y="-1019176"/>
            <a:ext cx="11615737" cy="782638"/>
          </a:xfrm>
        </p:spPr>
        <p:txBody>
          <a:bodyPr/>
          <a:lstStyle/>
          <a:p>
            <a:r>
              <a:rPr lang="en-US" dirty="0"/>
              <a:t>Click to edit Master title style</a:t>
            </a:r>
            <a:endParaRPr lang="en-GB" dirty="0"/>
          </a:p>
        </p:txBody>
      </p:sp>
      <p:sp>
        <p:nvSpPr>
          <p:cNvPr id="4" name="Slide Number Placeholder 3">
            <a:extLst>
              <a:ext uri="{FF2B5EF4-FFF2-40B4-BE49-F238E27FC236}">
                <a16:creationId xmlns:a16="http://schemas.microsoft.com/office/drawing/2014/main" id="{1628561B-0E63-3DBB-B2DD-5BCBD3094191}"/>
              </a:ext>
            </a:extLst>
          </p:cNvPr>
          <p:cNvSpPr>
            <a:spLocks noGrp="1"/>
          </p:cNvSpPr>
          <p:nvPr>
            <p:ph type="sldNum" sz="quarter" idx="11"/>
          </p:nvPr>
        </p:nvSpPr>
        <p:spPr/>
        <p:txBody>
          <a:bodyPr/>
          <a:lstStyle/>
          <a:p>
            <a:fld id="{2C96CFAB-ED84-4AAD-833A-BCB6B9777555}" type="slidenum">
              <a:rPr lang="en-GB" smtClean="0"/>
              <a:pPr/>
              <a:t>‹#›</a:t>
            </a:fld>
            <a:endParaRPr lang="en-GB"/>
          </a:p>
        </p:txBody>
      </p:sp>
      <p:sp>
        <p:nvSpPr>
          <p:cNvPr id="3" name="Footer Placeholder 2">
            <a:extLst>
              <a:ext uri="{FF2B5EF4-FFF2-40B4-BE49-F238E27FC236}">
                <a16:creationId xmlns:a16="http://schemas.microsoft.com/office/drawing/2014/main" id="{BFB8A26A-C29D-8FD9-4456-4573CB3E3ADD}"/>
              </a:ext>
              <a:ext uri="{C183D7F6-B498-43B3-948B-1728B52AA6E4}">
                <adec:decorative xmlns:adec="http://schemas.microsoft.com/office/drawing/2017/decorative" val="1"/>
              </a:ext>
            </a:extLst>
          </p:cNvPr>
          <p:cNvSpPr>
            <a:spLocks noGrp="1"/>
          </p:cNvSpPr>
          <p:nvPr>
            <p:ph type="ftr" sz="quarter" idx="10"/>
          </p:nvPr>
        </p:nvSpPr>
        <p:spPr>
          <a:xfrm>
            <a:off x="685800" y="6418960"/>
            <a:ext cx="2340000" cy="216000"/>
          </a:xfrm>
        </p:spPr>
        <p:txBody>
          <a:bodyPr/>
          <a:lstStyle/>
          <a:p>
            <a:r>
              <a:rPr lang="en-GB" dirty="0"/>
              <a:t>Experian [classification] © 2025</a:t>
            </a:r>
          </a:p>
        </p:txBody>
      </p:sp>
    </p:spTree>
    <p:extLst>
      <p:ext uri="{BB962C8B-B14F-4D97-AF65-F5344CB8AC3E}">
        <p14:creationId xmlns:p14="http://schemas.microsoft.com/office/powerpoint/2010/main" val="1611984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Key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48A07-E86B-3C39-F759-5E6393BCAEBA}"/>
              </a:ext>
            </a:extLst>
          </p:cNvPr>
          <p:cNvSpPr>
            <a:spLocks noGrp="1"/>
          </p:cNvSpPr>
          <p:nvPr>
            <p:ph type="title" hasCustomPrompt="1"/>
          </p:nvPr>
        </p:nvSpPr>
        <p:spPr>
          <a:xfrm>
            <a:off x="576263" y="497682"/>
            <a:ext cx="2452787" cy="782638"/>
          </a:xfrm>
        </p:spPr>
        <p:txBody>
          <a:bodyPr/>
          <a:lstStyle>
            <a:lvl1pPr>
              <a:defRPr sz="4800">
                <a:solidFill>
                  <a:schemeClr val="accent1"/>
                </a:solidFill>
              </a:defRPr>
            </a:lvl1pPr>
          </a:lstStyle>
          <a:p>
            <a:r>
              <a:rPr lang="en-US" dirty="0"/>
              <a:t>Agenda </a:t>
            </a:r>
            <a:endParaRPr lang="en-GB" dirty="0"/>
          </a:p>
        </p:txBody>
      </p:sp>
      <p:sp>
        <p:nvSpPr>
          <p:cNvPr id="18" name="Slide Number Placeholder 17">
            <a:extLst>
              <a:ext uri="{FF2B5EF4-FFF2-40B4-BE49-F238E27FC236}">
                <a16:creationId xmlns:a16="http://schemas.microsoft.com/office/drawing/2014/main" id="{E0F2D929-24AB-A88F-FD75-77EA813EF5AF}"/>
              </a:ext>
            </a:extLst>
          </p:cNvPr>
          <p:cNvSpPr>
            <a:spLocks noGrp="1"/>
          </p:cNvSpPr>
          <p:nvPr>
            <p:ph type="sldNum" sz="quarter" idx="11"/>
          </p:nvPr>
        </p:nvSpPr>
        <p:spPr/>
        <p:txBody>
          <a:bodyPr/>
          <a:lstStyle/>
          <a:p>
            <a:fld id="{2C96CFAB-ED84-4AAD-833A-BCB6B9777555}" type="slidenum">
              <a:rPr lang="en-GB" smtClean="0"/>
              <a:pPr/>
              <a:t>‹#›</a:t>
            </a:fld>
            <a:endParaRPr lang="en-GB"/>
          </a:p>
        </p:txBody>
      </p:sp>
      <p:sp>
        <p:nvSpPr>
          <p:cNvPr id="17" name="Footer Placeholder 16">
            <a:extLst>
              <a:ext uri="{FF2B5EF4-FFF2-40B4-BE49-F238E27FC236}">
                <a16:creationId xmlns:a16="http://schemas.microsoft.com/office/drawing/2014/main" id="{244258DB-DA3E-0B05-3ED8-2F90E1A288FD}"/>
              </a:ext>
              <a:ext uri="{C183D7F6-B498-43B3-948B-1728B52AA6E4}">
                <adec:decorative xmlns:adec="http://schemas.microsoft.com/office/drawing/2017/decorative" val="1"/>
              </a:ext>
            </a:extLst>
          </p:cNvPr>
          <p:cNvSpPr>
            <a:spLocks noGrp="1"/>
          </p:cNvSpPr>
          <p:nvPr>
            <p:ph type="ftr" sz="quarter" idx="10"/>
          </p:nvPr>
        </p:nvSpPr>
        <p:spPr>
          <a:xfrm>
            <a:off x="685800" y="6418960"/>
            <a:ext cx="2340000" cy="216000"/>
          </a:xfrm>
        </p:spPr>
        <p:txBody>
          <a:bodyPr/>
          <a:lstStyle/>
          <a:p>
            <a:r>
              <a:rPr lang="en-GB" dirty="0"/>
              <a:t>Experian [classification] © 2025</a:t>
            </a:r>
          </a:p>
        </p:txBody>
      </p:sp>
    </p:spTree>
    <p:extLst>
      <p:ext uri="{BB962C8B-B14F-4D97-AF65-F5344CB8AC3E}">
        <p14:creationId xmlns:p14="http://schemas.microsoft.com/office/powerpoint/2010/main" val="3023006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9" pos="363" userDrawn="1">
          <p15:clr>
            <a:srgbClr val="000000"/>
          </p15:clr>
        </p15:guide>
        <p15:guide id="10" orient="horz" pos="363" userDrawn="1">
          <p15:clr>
            <a:srgbClr val="000000"/>
          </p15:clr>
        </p15:guide>
        <p15:guide id="11" pos="7316" userDrawn="1">
          <p15:clr>
            <a:srgbClr val="000000"/>
          </p15:clr>
        </p15:guide>
        <p15:guide id="12" orient="horz" pos="3956" userDrawn="1">
          <p15:clr>
            <a:srgbClr val="00000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itle and Subtitle Only">
    <p:spTree>
      <p:nvGrpSpPr>
        <p:cNvPr id="1" name=""/>
        <p:cNvGrpSpPr/>
        <p:nvPr/>
      </p:nvGrpSpPr>
      <p:grpSpPr>
        <a:xfrm>
          <a:off x="0" y="0"/>
          <a:ext cx="0" cy="0"/>
          <a:chOff x="0" y="0"/>
          <a:chExt cx="0" cy="0"/>
        </a:xfrm>
      </p:grpSpPr>
      <p:sp>
        <p:nvSpPr>
          <p:cNvPr id="7" name="Text Placeholder 5">
            <a:extLst>
              <a:ext uri="{FF2B5EF4-FFF2-40B4-BE49-F238E27FC236}">
                <a16:creationId xmlns:a16="http://schemas.microsoft.com/office/drawing/2014/main" id="{694FFBEF-997D-F5C9-01A5-D719FA2D271E}"/>
              </a:ext>
            </a:extLst>
          </p:cNvPr>
          <p:cNvSpPr>
            <a:spLocks noGrp="1"/>
          </p:cNvSpPr>
          <p:nvPr>
            <p:ph type="body" sz="quarter" idx="12"/>
          </p:nvPr>
        </p:nvSpPr>
        <p:spPr>
          <a:xfrm>
            <a:off x="287338" y="242089"/>
            <a:ext cx="11615737" cy="846386"/>
          </a:xfrm>
        </p:spPr>
        <p:txBody>
          <a:bodyPr>
            <a:spAutoFit/>
          </a:bodyPr>
          <a:lstStyle>
            <a:lvl1pPr>
              <a:lnSpc>
                <a:spcPct val="100000"/>
              </a:lnSpc>
              <a:spcAft>
                <a:spcPts val="600"/>
              </a:spcAft>
              <a:defRPr sz="3200"/>
            </a:lvl1pPr>
            <a:lvl2pPr>
              <a:lnSpc>
                <a:spcPct val="100000"/>
              </a:lnSpc>
              <a:spcAft>
                <a:spcPts val="0"/>
              </a:spcAft>
              <a:defRPr sz="1800">
                <a:solidFill>
                  <a:schemeClr val="accent1"/>
                </a:solidFill>
              </a:defRPr>
            </a:lvl2pPr>
            <a:lvl3pPr marL="0" indent="0">
              <a:buNone/>
              <a:defRPr sz="1600">
                <a:solidFill>
                  <a:schemeClr val="accent1"/>
                </a:solidFill>
              </a:defRPr>
            </a:lvl3pPr>
            <a:lvl4pPr marL="216000" indent="0">
              <a:buNone/>
              <a:defRPr sz="1600">
                <a:solidFill>
                  <a:schemeClr val="accent1"/>
                </a:solidFill>
              </a:defRPr>
            </a:lvl4pPr>
            <a:lvl5pPr>
              <a:defRPr sz="1600">
                <a:solidFill>
                  <a:schemeClr val="accent1"/>
                </a:solidFill>
              </a:defRPr>
            </a:lvl5pPr>
          </a:lstStyle>
          <a:p>
            <a:pPr lvl="0"/>
            <a:r>
              <a:rPr lang="en-US"/>
              <a:t>Click to edit Master text styles</a:t>
            </a:r>
          </a:p>
          <a:p>
            <a:pPr lvl="1"/>
            <a:r>
              <a:rPr lang="en-US"/>
              <a:t>Second level</a:t>
            </a:r>
          </a:p>
        </p:txBody>
      </p:sp>
      <p:sp>
        <p:nvSpPr>
          <p:cNvPr id="4" name="Slide Number Placeholder 3">
            <a:extLst>
              <a:ext uri="{FF2B5EF4-FFF2-40B4-BE49-F238E27FC236}">
                <a16:creationId xmlns:a16="http://schemas.microsoft.com/office/drawing/2014/main" id="{1628561B-0E63-3DBB-B2DD-5BCBD3094191}"/>
              </a:ext>
            </a:extLst>
          </p:cNvPr>
          <p:cNvSpPr>
            <a:spLocks noGrp="1"/>
          </p:cNvSpPr>
          <p:nvPr>
            <p:ph type="sldNum" sz="quarter" idx="11"/>
          </p:nvPr>
        </p:nvSpPr>
        <p:spPr/>
        <p:txBody>
          <a:bodyPr/>
          <a:lstStyle/>
          <a:p>
            <a:fld id="{2C96CFAB-ED84-4AAD-833A-BCB6B9777555}" type="slidenum">
              <a:rPr lang="en-GB" smtClean="0"/>
              <a:pPr/>
              <a:t>‹#›</a:t>
            </a:fld>
            <a:endParaRPr lang="en-GB"/>
          </a:p>
        </p:txBody>
      </p:sp>
      <p:sp>
        <p:nvSpPr>
          <p:cNvPr id="3" name="Footer Placeholder 2">
            <a:extLst>
              <a:ext uri="{FF2B5EF4-FFF2-40B4-BE49-F238E27FC236}">
                <a16:creationId xmlns:a16="http://schemas.microsoft.com/office/drawing/2014/main" id="{BFB8A26A-C29D-8FD9-4456-4573CB3E3ADD}"/>
              </a:ext>
              <a:ext uri="{C183D7F6-B498-43B3-948B-1728B52AA6E4}">
                <adec:decorative xmlns:adec="http://schemas.microsoft.com/office/drawing/2017/decorative" val="1"/>
              </a:ext>
            </a:extLst>
          </p:cNvPr>
          <p:cNvSpPr>
            <a:spLocks noGrp="1"/>
          </p:cNvSpPr>
          <p:nvPr>
            <p:ph type="ftr" sz="quarter" idx="10"/>
          </p:nvPr>
        </p:nvSpPr>
        <p:spPr>
          <a:xfrm>
            <a:off x="685800" y="6418960"/>
            <a:ext cx="2340000" cy="216000"/>
          </a:xfrm>
        </p:spPr>
        <p:txBody>
          <a:bodyPr/>
          <a:lstStyle/>
          <a:p>
            <a:r>
              <a:rPr lang="en-GB" dirty="0"/>
              <a:t>Experian [classification] © 2025</a:t>
            </a:r>
          </a:p>
        </p:txBody>
      </p:sp>
    </p:spTree>
    <p:extLst>
      <p:ext uri="{BB962C8B-B14F-4D97-AF65-F5344CB8AC3E}">
        <p14:creationId xmlns:p14="http://schemas.microsoft.com/office/powerpoint/2010/main" val="1548070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One Column">
    <p:spTree>
      <p:nvGrpSpPr>
        <p:cNvPr id="1" name=""/>
        <p:cNvGrpSpPr/>
        <p:nvPr/>
      </p:nvGrpSpPr>
      <p:grpSpPr>
        <a:xfrm>
          <a:off x="0" y="0"/>
          <a:ext cx="0" cy="0"/>
          <a:chOff x="0" y="0"/>
          <a:chExt cx="0" cy="0"/>
        </a:xfrm>
      </p:grpSpPr>
      <p:sp>
        <p:nvSpPr>
          <p:cNvPr id="5" name="Text Placeholder 5">
            <a:extLst>
              <a:ext uri="{FF2B5EF4-FFF2-40B4-BE49-F238E27FC236}">
                <a16:creationId xmlns:a16="http://schemas.microsoft.com/office/drawing/2014/main" id="{63F3FF17-D74A-813C-4CCF-96C10BF9AB62}"/>
              </a:ext>
            </a:extLst>
          </p:cNvPr>
          <p:cNvSpPr>
            <a:spLocks noGrp="1"/>
          </p:cNvSpPr>
          <p:nvPr>
            <p:ph type="body" sz="quarter" idx="13"/>
          </p:nvPr>
        </p:nvSpPr>
        <p:spPr>
          <a:xfrm>
            <a:off x="287338" y="242089"/>
            <a:ext cx="11615737" cy="846386"/>
          </a:xfrm>
        </p:spPr>
        <p:txBody>
          <a:bodyPr>
            <a:spAutoFit/>
          </a:bodyPr>
          <a:lstStyle>
            <a:lvl1pPr>
              <a:lnSpc>
                <a:spcPct val="100000"/>
              </a:lnSpc>
              <a:spcAft>
                <a:spcPts val="600"/>
              </a:spcAft>
              <a:defRPr sz="3200"/>
            </a:lvl1pPr>
            <a:lvl2pPr>
              <a:lnSpc>
                <a:spcPct val="100000"/>
              </a:lnSpc>
              <a:spcAft>
                <a:spcPts val="0"/>
              </a:spcAft>
              <a:defRPr sz="1800">
                <a:solidFill>
                  <a:schemeClr val="accent1"/>
                </a:solidFill>
              </a:defRPr>
            </a:lvl2pPr>
            <a:lvl3pPr marL="0" indent="0">
              <a:buNone/>
              <a:defRPr sz="1600">
                <a:solidFill>
                  <a:schemeClr val="accent1"/>
                </a:solidFill>
              </a:defRPr>
            </a:lvl3pPr>
            <a:lvl4pPr marL="216000" indent="0">
              <a:buNone/>
              <a:defRPr sz="1600">
                <a:solidFill>
                  <a:schemeClr val="accent1"/>
                </a:solidFill>
              </a:defRPr>
            </a:lvl4pPr>
            <a:lvl5pPr>
              <a:defRPr sz="1600">
                <a:solidFill>
                  <a:schemeClr val="accent1"/>
                </a:solidFill>
              </a:defRPr>
            </a:lvl5pPr>
          </a:lstStyle>
          <a:p>
            <a:pPr lvl="0"/>
            <a:r>
              <a:rPr lang="en-US"/>
              <a:t>Click to edit Master text styles</a:t>
            </a:r>
          </a:p>
          <a:p>
            <a:pPr lvl="1"/>
            <a:r>
              <a:rPr lang="en-US"/>
              <a:t>Second level</a:t>
            </a:r>
          </a:p>
        </p:txBody>
      </p:sp>
      <p:sp>
        <p:nvSpPr>
          <p:cNvPr id="6" name="Text Placeholder 5">
            <a:extLst>
              <a:ext uri="{FF2B5EF4-FFF2-40B4-BE49-F238E27FC236}">
                <a16:creationId xmlns:a16="http://schemas.microsoft.com/office/drawing/2014/main" id="{666335C6-E3E0-47A0-ED45-3009DB23E448}"/>
              </a:ext>
            </a:extLst>
          </p:cNvPr>
          <p:cNvSpPr>
            <a:spLocks noGrp="1"/>
          </p:cNvSpPr>
          <p:nvPr>
            <p:ph type="body" sz="quarter" idx="12"/>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Slide Number Placeholder 3">
            <a:extLst>
              <a:ext uri="{FF2B5EF4-FFF2-40B4-BE49-F238E27FC236}">
                <a16:creationId xmlns:a16="http://schemas.microsoft.com/office/drawing/2014/main" id="{1628561B-0E63-3DBB-B2DD-5BCBD3094191}"/>
              </a:ext>
            </a:extLst>
          </p:cNvPr>
          <p:cNvSpPr>
            <a:spLocks noGrp="1"/>
          </p:cNvSpPr>
          <p:nvPr>
            <p:ph type="sldNum" sz="quarter" idx="11"/>
          </p:nvPr>
        </p:nvSpPr>
        <p:spPr/>
        <p:txBody>
          <a:bodyPr/>
          <a:lstStyle/>
          <a:p>
            <a:fld id="{2C96CFAB-ED84-4AAD-833A-BCB6B9777555}" type="slidenum">
              <a:rPr lang="en-GB" smtClean="0"/>
              <a:pPr/>
              <a:t>‹#›</a:t>
            </a:fld>
            <a:endParaRPr lang="en-GB"/>
          </a:p>
        </p:txBody>
      </p:sp>
      <p:sp>
        <p:nvSpPr>
          <p:cNvPr id="3" name="Footer Placeholder 2">
            <a:extLst>
              <a:ext uri="{FF2B5EF4-FFF2-40B4-BE49-F238E27FC236}">
                <a16:creationId xmlns:a16="http://schemas.microsoft.com/office/drawing/2014/main" id="{BFB8A26A-C29D-8FD9-4456-4573CB3E3ADD}"/>
              </a:ext>
              <a:ext uri="{C183D7F6-B498-43B3-948B-1728B52AA6E4}">
                <adec:decorative xmlns:adec="http://schemas.microsoft.com/office/drawing/2017/decorative" val="1"/>
              </a:ext>
            </a:extLst>
          </p:cNvPr>
          <p:cNvSpPr>
            <a:spLocks noGrp="1"/>
          </p:cNvSpPr>
          <p:nvPr>
            <p:ph type="ftr" sz="quarter" idx="10"/>
          </p:nvPr>
        </p:nvSpPr>
        <p:spPr>
          <a:xfrm>
            <a:off x="685800" y="6418960"/>
            <a:ext cx="2340000" cy="216000"/>
          </a:xfrm>
        </p:spPr>
        <p:txBody>
          <a:bodyPr/>
          <a:lstStyle/>
          <a:p>
            <a:r>
              <a:rPr lang="en-GB" dirty="0"/>
              <a:t>Experian [classification] © 2025</a:t>
            </a:r>
          </a:p>
        </p:txBody>
      </p:sp>
    </p:spTree>
    <p:extLst>
      <p:ext uri="{BB962C8B-B14F-4D97-AF65-F5344CB8AC3E}">
        <p14:creationId xmlns:p14="http://schemas.microsoft.com/office/powerpoint/2010/main" val="40053927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7" name="Text Placeholder 5">
            <a:extLst>
              <a:ext uri="{FF2B5EF4-FFF2-40B4-BE49-F238E27FC236}">
                <a16:creationId xmlns:a16="http://schemas.microsoft.com/office/drawing/2014/main" id="{B62C1F2D-E3C4-8107-E3C1-390512CB58D1}"/>
              </a:ext>
            </a:extLst>
          </p:cNvPr>
          <p:cNvSpPr>
            <a:spLocks noGrp="1"/>
          </p:cNvSpPr>
          <p:nvPr>
            <p:ph type="body" sz="quarter" idx="14"/>
          </p:nvPr>
        </p:nvSpPr>
        <p:spPr>
          <a:xfrm>
            <a:off x="287338" y="242089"/>
            <a:ext cx="11615737" cy="846386"/>
          </a:xfrm>
        </p:spPr>
        <p:txBody>
          <a:bodyPr>
            <a:spAutoFit/>
          </a:bodyPr>
          <a:lstStyle>
            <a:lvl1pPr>
              <a:lnSpc>
                <a:spcPct val="100000"/>
              </a:lnSpc>
              <a:spcAft>
                <a:spcPts val="600"/>
              </a:spcAft>
              <a:defRPr sz="3200"/>
            </a:lvl1pPr>
            <a:lvl2pPr>
              <a:lnSpc>
                <a:spcPct val="100000"/>
              </a:lnSpc>
              <a:spcAft>
                <a:spcPts val="0"/>
              </a:spcAft>
              <a:defRPr sz="1800">
                <a:solidFill>
                  <a:schemeClr val="accent1"/>
                </a:solidFill>
              </a:defRPr>
            </a:lvl2pPr>
            <a:lvl3pPr marL="0" indent="0">
              <a:buNone/>
              <a:defRPr sz="1600">
                <a:solidFill>
                  <a:schemeClr val="accent1"/>
                </a:solidFill>
              </a:defRPr>
            </a:lvl3pPr>
            <a:lvl4pPr marL="216000" indent="0">
              <a:buNone/>
              <a:defRPr sz="1600">
                <a:solidFill>
                  <a:schemeClr val="accent1"/>
                </a:solidFill>
              </a:defRPr>
            </a:lvl4pPr>
            <a:lvl5pPr>
              <a:defRPr sz="1600">
                <a:solidFill>
                  <a:schemeClr val="accent1"/>
                </a:solidFill>
              </a:defRPr>
            </a:lvl5pPr>
          </a:lstStyle>
          <a:p>
            <a:pPr lvl="0"/>
            <a:r>
              <a:rPr lang="en-US"/>
              <a:t>Click to edit Master text styles</a:t>
            </a:r>
          </a:p>
          <a:p>
            <a:pPr lvl="1"/>
            <a:r>
              <a:rPr lang="en-US"/>
              <a:t>Second level</a:t>
            </a:r>
          </a:p>
        </p:txBody>
      </p:sp>
      <p:sp>
        <p:nvSpPr>
          <p:cNvPr id="6" name="Text Placeholder 5">
            <a:extLst>
              <a:ext uri="{FF2B5EF4-FFF2-40B4-BE49-F238E27FC236}">
                <a16:creationId xmlns:a16="http://schemas.microsoft.com/office/drawing/2014/main" id="{666335C6-E3E0-47A0-ED45-3009DB23E448}"/>
              </a:ext>
            </a:extLst>
          </p:cNvPr>
          <p:cNvSpPr>
            <a:spLocks noGrp="1"/>
          </p:cNvSpPr>
          <p:nvPr>
            <p:ph type="body" sz="quarter" idx="12"/>
          </p:nvPr>
        </p:nvSpPr>
        <p:spPr>
          <a:xfrm>
            <a:off x="287338" y="1892300"/>
            <a:ext cx="5699125" cy="3937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ext Placeholder 5">
            <a:extLst>
              <a:ext uri="{FF2B5EF4-FFF2-40B4-BE49-F238E27FC236}">
                <a16:creationId xmlns:a16="http://schemas.microsoft.com/office/drawing/2014/main" id="{88DF1402-6CB7-743B-FD53-815794D8A576}"/>
              </a:ext>
            </a:extLst>
          </p:cNvPr>
          <p:cNvSpPr>
            <a:spLocks noGrp="1"/>
          </p:cNvSpPr>
          <p:nvPr>
            <p:ph type="body" sz="quarter" idx="15"/>
          </p:nvPr>
        </p:nvSpPr>
        <p:spPr>
          <a:xfrm>
            <a:off x="6203950" y="1892300"/>
            <a:ext cx="5699125" cy="3937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Slide Number Placeholder 3">
            <a:extLst>
              <a:ext uri="{FF2B5EF4-FFF2-40B4-BE49-F238E27FC236}">
                <a16:creationId xmlns:a16="http://schemas.microsoft.com/office/drawing/2014/main" id="{1628561B-0E63-3DBB-B2DD-5BCBD3094191}"/>
              </a:ext>
            </a:extLst>
          </p:cNvPr>
          <p:cNvSpPr>
            <a:spLocks noGrp="1"/>
          </p:cNvSpPr>
          <p:nvPr>
            <p:ph type="sldNum" sz="quarter" idx="11"/>
          </p:nvPr>
        </p:nvSpPr>
        <p:spPr/>
        <p:txBody>
          <a:bodyPr/>
          <a:lstStyle/>
          <a:p>
            <a:fld id="{2C96CFAB-ED84-4AAD-833A-BCB6B9777555}" type="slidenum">
              <a:rPr lang="en-GB" smtClean="0"/>
              <a:pPr/>
              <a:t>‹#›</a:t>
            </a:fld>
            <a:endParaRPr lang="en-GB"/>
          </a:p>
        </p:txBody>
      </p:sp>
      <p:sp>
        <p:nvSpPr>
          <p:cNvPr id="3" name="Footer Placeholder 2">
            <a:extLst>
              <a:ext uri="{FF2B5EF4-FFF2-40B4-BE49-F238E27FC236}">
                <a16:creationId xmlns:a16="http://schemas.microsoft.com/office/drawing/2014/main" id="{BFB8A26A-C29D-8FD9-4456-4573CB3E3ADD}"/>
              </a:ext>
              <a:ext uri="{C183D7F6-B498-43B3-948B-1728B52AA6E4}">
                <adec:decorative xmlns:adec="http://schemas.microsoft.com/office/drawing/2017/decorative" val="1"/>
              </a:ext>
            </a:extLst>
          </p:cNvPr>
          <p:cNvSpPr>
            <a:spLocks noGrp="1"/>
          </p:cNvSpPr>
          <p:nvPr>
            <p:ph type="ftr" sz="quarter" idx="10"/>
          </p:nvPr>
        </p:nvSpPr>
        <p:spPr/>
        <p:txBody>
          <a:bodyPr/>
          <a:lstStyle/>
          <a:p>
            <a:r>
              <a:rPr lang="en-GB"/>
              <a:t>Experian [classification] © 2025</a:t>
            </a:r>
          </a:p>
        </p:txBody>
      </p:sp>
    </p:spTree>
    <p:extLst>
      <p:ext uri="{BB962C8B-B14F-4D97-AF65-F5344CB8AC3E}">
        <p14:creationId xmlns:p14="http://schemas.microsoft.com/office/powerpoint/2010/main" val="287962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9" name="Text Placeholder 5">
            <a:extLst>
              <a:ext uri="{FF2B5EF4-FFF2-40B4-BE49-F238E27FC236}">
                <a16:creationId xmlns:a16="http://schemas.microsoft.com/office/drawing/2014/main" id="{1700FCE6-B8EE-06BB-BCA8-F138228B47C5}"/>
              </a:ext>
            </a:extLst>
          </p:cNvPr>
          <p:cNvSpPr>
            <a:spLocks noGrp="1"/>
          </p:cNvSpPr>
          <p:nvPr>
            <p:ph type="body" sz="quarter" idx="13"/>
          </p:nvPr>
        </p:nvSpPr>
        <p:spPr>
          <a:xfrm>
            <a:off x="287338" y="242089"/>
            <a:ext cx="11615737" cy="846386"/>
          </a:xfrm>
        </p:spPr>
        <p:txBody>
          <a:bodyPr>
            <a:spAutoFit/>
          </a:bodyPr>
          <a:lstStyle>
            <a:lvl1pPr>
              <a:lnSpc>
                <a:spcPct val="100000"/>
              </a:lnSpc>
              <a:spcAft>
                <a:spcPts val="600"/>
              </a:spcAft>
              <a:defRPr sz="3200"/>
            </a:lvl1pPr>
            <a:lvl2pPr>
              <a:lnSpc>
                <a:spcPct val="100000"/>
              </a:lnSpc>
              <a:spcAft>
                <a:spcPts val="0"/>
              </a:spcAft>
              <a:defRPr sz="1800">
                <a:solidFill>
                  <a:schemeClr val="accent1"/>
                </a:solidFill>
              </a:defRPr>
            </a:lvl2pPr>
            <a:lvl3pPr marL="0" indent="0">
              <a:buNone/>
              <a:defRPr sz="1600">
                <a:solidFill>
                  <a:schemeClr val="accent1"/>
                </a:solidFill>
              </a:defRPr>
            </a:lvl3pPr>
            <a:lvl4pPr marL="216000" indent="0">
              <a:buNone/>
              <a:defRPr sz="1600">
                <a:solidFill>
                  <a:schemeClr val="accent1"/>
                </a:solidFill>
              </a:defRPr>
            </a:lvl4pPr>
            <a:lvl5pPr>
              <a:defRPr sz="1600">
                <a:solidFill>
                  <a:schemeClr val="accent1"/>
                </a:solidFill>
              </a:defRPr>
            </a:lvl5pPr>
          </a:lstStyle>
          <a:p>
            <a:pPr lvl="0"/>
            <a:r>
              <a:rPr lang="en-US" dirty="0"/>
              <a:t>Click to edit Master text styles</a:t>
            </a:r>
          </a:p>
          <a:p>
            <a:pPr lvl="1"/>
            <a:r>
              <a:rPr lang="en-US" dirty="0"/>
              <a:t>Second level</a:t>
            </a:r>
          </a:p>
        </p:txBody>
      </p:sp>
      <p:sp>
        <p:nvSpPr>
          <p:cNvPr id="2" name="Text Placeholder 5">
            <a:extLst>
              <a:ext uri="{FF2B5EF4-FFF2-40B4-BE49-F238E27FC236}">
                <a16:creationId xmlns:a16="http://schemas.microsoft.com/office/drawing/2014/main" id="{666335C6-E3E0-47A0-ED45-3009DB23E448}"/>
              </a:ext>
            </a:extLst>
          </p:cNvPr>
          <p:cNvSpPr>
            <a:spLocks noGrp="1"/>
          </p:cNvSpPr>
          <p:nvPr>
            <p:ph type="body" sz="quarter" idx="12"/>
          </p:nvPr>
        </p:nvSpPr>
        <p:spPr>
          <a:xfrm>
            <a:off x="287339" y="1892300"/>
            <a:ext cx="3727450" cy="3937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5">
            <a:extLst>
              <a:ext uri="{FF2B5EF4-FFF2-40B4-BE49-F238E27FC236}">
                <a16:creationId xmlns:a16="http://schemas.microsoft.com/office/drawing/2014/main" id="{E4DAAF31-D650-73A7-DEA0-9B9B403C83A7}"/>
              </a:ext>
            </a:extLst>
          </p:cNvPr>
          <p:cNvSpPr>
            <a:spLocks noGrp="1"/>
          </p:cNvSpPr>
          <p:nvPr>
            <p:ph type="body" sz="quarter" idx="15"/>
          </p:nvPr>
        </p:nvSpPr>
        <p:spPr>
          <a:xfrm>
            <a:off x="4231482" y="1892300"/>
            <a:ext cx="3727450" cy="3937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5">
            <a:extLst>
              <a:ext uri="{FF2B5EF4-FFF2-40B4-BE49-F238E27FC236}">
                <a16:creationId xmlns:a16="http://schemas.microsoft.com/office/drawing/2014/main" id="{D735D733-6365-244B-AD02-223435EA3A96}"/>
              </a:ext>
            </a:extLst>
          </p:cNvPr>
          <p:cNvSpPr>
            <a:spLocks noGrp="1"/>
          </p:cNvSpPr>
          <p:nvPr>
            <p:ph type="body" sz="quarter" idx="14"/>
          </p:nvPr>
        </p:nvSpPr>
        <p:spPr>
          <a:xfrm>
            <a:off x="8175625" y="1892300"/>
            <a:ext cx="3727450" cy="3937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Slide Number Placeholder 3">
            <a:extLst>
              <a:ext uri="{FF2B5EF4-FFF2-40B4-BE49-F238E27FC236}">
                <a16:creationId xmlns:a16="http://schemas.microsoft.com/office/drawing/2014/main" id="{1628561B-0E63-3DBB-B2DD-5BCBD3094191}"/>
              </a:ext>
            </a:extLst>
          </p:cNvPr>
          <p:cNvSpPr>
            <a:spLocks noGrp="1"/>
          </p:cNvSpPr>
          <p:nvPr>
            <p:ph type="sldNum" sz="quarter" idx="11"/>
          </p:nvPr>
        </p:nvSpPr>
        <p:spPr/>
        <p:txBody>
          <a:bodyPr/>
          <a:lstStyle/>
          <a:p>
            <a:fld id="{2C96CFAB-ED84-4AAD-833A-BCB6B9777555}" type="slidenum">
              <a:rPr lang="en-GB" smtClean="0"/>
              <a:pPr/>
              <a:t>‹#›</a:t>
            </a:fld>
            <a:endParaRPr lang="en-GB"/>
          </a:p>
        </p:txBody>
      </p:sp>
      <p:sp>
        <p:nvSpPr>
          <p:cNvPr id="3" name="Footer Placeholder 2">
            <a:extLst>
              <a:ext uri="{FF2B5EF4-FFF2-40B4-BE49-F238E27FC236}">
                <a16:creationId xmlns:a16="http://schemas.microsoft.com/office/drawing/2014/main" id="{BFB8A26A-C29D-8FD9-4456-4573CB3E3ADD}"/>
              </a:ext>
              <a:ext uri="{C183D7F6-B498-43B3-948B-1728B52AA6E4}">
                <adec:decorative xmlns:adec="http://schemas.microsoft.com/office/drawing/2017/decorative" val="1"/>
              </a:ext>
            </a:extLst>
          </p:cNvPr>
          <p:cNvSpPr>
            <a:spLocks noGrp="1"/>
          </p:cNvSpPr>
          <p:nvPr>
            <p:ph type="ftr" sz="quarter" idx="10"/>
          </p:nvPr>
        </p:nvSpPr>
        <p:spPr/>
        <p:txBody>
          <a:bodyPr/>
          <a:lstStyle/>
          <a:p>
            <a:r>
              <a:rPr lang="en-GB"/>
              <a:t>Experian [classification] © 2025</a:t>
            </a:r>
          </a:p>
        </p:txBody>
      </p:sp>
    </p:spTree>
    <p:extLst>
      <p:ext uri="{BB962C8B-B14F-4D97-AF65-F5344CB8AC3E}">
        <p14:creationId xmlns:p14="http://schemas.microsoft.com/office/powerpoint/2010/main" val="3096085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Two Box Column Blue">
    <p:spTree>
      <p:nvGrpSpPr>
        <p:cNvPr id="1" name=""/>
        <p:cNvGrpSpPr/>
        <p:nvPr/>
      </p:nvGrpSpPr>
      <p:grpSpPr>
        <a:xfrm>
          <a:off x="0" y="0"/>
          <a:ext cx="0" cy="0"/>
          <a:chOff x="0" y="0"/>
          <a:chExt cx="0" cy="0"/>
        </a:xfrm>
      </p:grpSpPr>
      <p:sp>
        <p:nvSpPr>
          <p:cNvPr id="7" name="Text Placeholder 5">
            <a:extLst>
              <a:ext uri="{FF2B5EF4-FFF2-40B4-BE49-F238E27FC236}">
                <a16:creationId xmlns:a16="http://schemas.microsoft.com/office/drawing/2014/main" id="{B62C1F2D-E3C4-8107-E3C1-390512CB58D1}"/>
              </a:ext>
            </a:extLst>
          </p:cNvPr>
          <p:cNvSpPr>
            <a:spLocks noGrp="1"/>
          </p:cNvSpPr>
          <p:nvPr>
            <p:ph type="body" sz="quarter" idx="14"/>
          </p:nvPr>
        </p:nvSpPr>
        <p:spPr>
          <a:xfrm>
            <a:off x="287338" y="242089"/>
            <a:ext cx="11615737" cy="846386"/>
          </a:xfrm>
        </p:spPr>
        <p:txBody>
          <a:bodyPr>
            <a:spAutoFit/>
          </a:bodyPr>
          <a:lstStyle>
            <a:lvl1pPr>
              <a:lnSpc>
                <a:spcPct val="100000"/>
              </a:lnSpc>
              <a:spcAft>
                <a:spcPts val="600"/>
              </a:spcAft>
              <a:defRPr sz="3200"/>
            </a:lvl1pPr>
            <a:lvl2pPr>
              <a:lnSpc>
                <a:spcPct val="100000"/>
              </a:lnSpc>
              <a:spcAft>
                <a:spcPts val="0"/>
              </a:spcAft>
              <a:defRPr sz="1800">
                <a:solidFill>
                  <a:schemeClr val="accent1"/>
                </a:solidFill>
              </a:defRPr>
            </a:lvl2pPr>
            <a:lvl3pPr marL="0" indent="0">
              <a:buNone/>
              <a:defRPr sz="1600">
                <a:solidFill>
                  <a:schemeClr val="accent1"/>
                </a:solidFill>
              </a:defRPr>
            </a:lvl3pPr>
            <a:lvl4pPr marL="216000" indent="0">
              <a:buNone/>
              <a:defRPr sz="1600">
                <a:solidFill>
                  <a:schemeClr val="accent1"/>
                </a:solidFill>
              </a:defRPr>
            </a:lvl4pPr>
            <a:lvl5pPr>
              <a:defRPr sz="1600">
                <a:solidFill>
                  <a:schemeClr val="accent1"/>
                </a:solidFill>
              </a:defRPr>
            </a:lvl5pPr>
          </a:lstStyle>
          <a:p>
            <a:pPr lvl="0"/>
            <a:r>
              <a:rPr lang="en-US"/>
              <a:t>Click to edit Master text styles</a:t>
            </a:r>
          </a:p>
          <a:p>
            <a:pPr lvl="1"/>
            <a:r>
              <a:rPr lang="en-US"/>
              <a:t>Second level</a:t>
            </a:r>
          </a:p>
        </p:txBody>
      </p:sp>
      <p:sp>
        <p:nvSpPr>
          <p:cNvPr id="6" name="Text Placeholder 5">
            <a:extLst>
              <a:ext uri="{FF2B5EF4-FFF2-40B4-BE49-F238E27FC236}">
                <a16:creationId xmlns:a16="http://schemas.microsoft.com/office/drawing/2014/main" id="{666335C6-E3E0-47A0-ED45-3009DB23E448}"/>
              </a:ext>
            </a:extLst>
          </p:cNvPr>
          <p:cNvSpPr>
            <a:spLocks noGrp="1"/>
          </p:cNvSpPr>
          <p:nvPr>
            <p:ph type="body" sz="quarter" idx="12"/>
          </p:nvPr>
        </p:nvSpPr>
        <p:spPr>
          <a:xfrm>
            <a:off x="287338" y="1889125"/>
            <a:ext cx="5699125" cy="3940175"/>
          </a:xfrm>
          <a:prstGeom prst="roundRect">
            <a:avLst>
              <a:gd name="adj" fmla="val 5401"/>
            </a:avLst>
          </a:prstGeom>
          <a:solidFill>
            <a:srgbClr val="F7F8FB"/>
          </a:solidFill>
        </p:spPr>
        <p:txBody>
          <a:bodyPr lIns="216000" tIns="216000" rIns="216000" bIns="2160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5">
            <a:extLst>
              <a:ext uri="{FF2B5EF4-FFF2-40B4-BE49-F238E27FC236}">
                <a16:creationId xmlns:a16="http://schemas.microsoft.com/office/drawing/2014/main" id="{95F3ED32-39BC-FDD8-08F2-ED3814A66A9F}"/>
              </a:ext>
            </a:extLst>
          </p:cNvPr>
          <p:cNvSpPr>
            <a:spLocks noGrp="1"/>
          </p:cNvSpPr>
          <p:nvPr>
            <p:ph type="body" sz="quarter" idx="13"/>
          </p:nvPr>
        </p:nvSpPr>
        <p:spPr>
          <a:xfrm>
            <a:off x="6203950" y="1889125"/>
            <a:ext cx="5699125" cy="3940175"/>
          </a:xfrm>
          <a:prstGeom prst="roundRect">
            <a:avLst>
              <a:gd name="adj" fmla="val 5401"/>
            </a:avLst>
          </a:prstGeom>
          <a:solidFill>
            <a:schemeClr val="accent1"/>
          </a:solidFill>
        </p:spPr>
        <p:txBody>
          <a:bodyPr lIns="216000" tIns="216000" rIns="216000" bIns="216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Slide Number Placeholder 3">
            <a:extLst>
              <a:ext uri="{FF2B5EF4-FFF2-40B4-BE49-F238E27FC236}">
                <a16:creationId xmlns:a16="http://schemas.microsoft.com/office/drawing/2014/main" id="{1628561B-0E63-3DBB-B2DD-5BCBD3094191}"/>
              </a:ext>
            </a:extLst>
          </p:cNvPr>
          <p:cNvSpPr>
            <a:spLocks noGrp="1"/>
          </p:cNvSpPr>
          <p:nvPr>
            <p:ph type="sldNum" sz="quarter" idx="11"/>
          </p:nvPr>
        </p:nvSpPr>
        <p:spPr/>
        <p:txBody>
          <a:bodyPr/>
          <a:lstStyle/>
          <a:p>
            <a:fld id="{2C96CFAB-ED84-4AAD-833A-BCB6B9777555}" type="slidenum">
              <a:rPr lang="en-GB" smtClean="0"/>
              <a:pPr/>
              <a:t>‹#›</a:t>
            </a:fld>
            <a:endParaRPr lang="en-GB"/>
          </a:p>
        </p:txBody>
      </p:sp>
      <p:sp>
        <p:nvSpPr>
          <p:cNvPr id="3" name="Footer Placeholder 2">
            <a:extLst>
              <a:ext uri="{FF2B5EF4-FFF2-40B4-BE49-F238E27FC236}">
                <a16:creationId xmlns:a16="http://schemas.microsoft.com/office/drawing/2014/main" id="{BFB8A26A-C29D-8FD9-4456-4573CB3E3ADD}"/>
              </a:ext>
              <a:ext uri="{C183D7F6-B498-43B3-948B-1728B52AA6E4}">
                <adec:decorative xmlns:adec="http://schemas.microsoft.com/office/drawing/2017/decorative" val="1"/>
              </a:ext>
            </a:extLst>
          </p:cNvPr>
          <p:cNvSpPr>
            <a:spLocks noGrp="1"/>
          </p:cNvSpPr>
          <p:nvPr>
            <p:ph type="ftr" sz="quarter" idx="10"/>
          </p:nvPr>
        </p:nvSpPr>
        <p:spPr/>
        <p:txBody>
          <a:bodyPr/>
          <a:lstStyle/>
          <a:p>
            <a:r>
              <a:rPr lang="en-GB"/>
              <a:t>Experian [classification] © 2025</a:t>
            </a:r>
          </a:p>
        </p:txBody>
      </p:sp>
    </p:spTree>
    <p:extLst>
      <p:ext uri="{BB962C8B-B14F-4D97-AF65-F5344CB8AC3E}">
        <p14:creationId xmlns:p14="http://schemas.microsoft.com/office/powerpoint/2010/main" val="2444192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Three Boxed Column Blue">
    <p:spTree>
      <p:nvGrpSpPr>
        <p:cNvPr id="1" name=""/>
        <p:cNvGrpSpPr/>
        <p:nvPr/>
      </p:nvGrpSpPr>
      <p:grpSpPr>
        <a:xfrm>
          <a:off x="0" y="0"/>
          <a:ext cx="0" cy="0"/>
          <a:chOff x="0" y="0"/>
          <a:chExt cx="0" cy="0"/>
        </a:xfrm>
      </p:grpSpPr>
      <p:sp>
        <p:nvSpPr>
          <p:cNvPr id="7" name="Text Placeholder 5">
            <a:extLst>
              <a:ext uri="{FF2B5EF4-FFF2-40B4-BE49-F238E27FC236}">
                <a16:creationId xmlns:a16="http://schemas.microsoft.com/office/drawing/2014/main" id="{B62C1F2D-E3C4-8107-E3C1-390512CB58D1}"/>
              </a:ext>
            </a:extLst>
          </p:cNvPr>
          <p:cNvSpPr>
            <a:spLocks noGrp="1"/>
          </p:cNvSpPr>
          <p:nvPr>
            <p:ph type="body" sz="quarter" idx="14"/>
          </p:nvPr>
        </p:nvSpPr>
        <p:spPr>
          <a:xfrm>
            <a:off x="287338" y="242089"/>
            <a:ext cx="11615737" cy="846386"/>
          </a:xfrm>
        </p:spPr>
        <p:txBody>
          <a:bodyPr>
            <a:spAutoFit/>
          </a:bodyPr>
          <a:lstStyle>
            <a:lvl1pPr>
              <a:lnSpc>
                <a:spcPct val="100000"/>
              </a:lnSpc>
              <a:spcAft>
                <a:spcPts val="600"/>
              </a:spcAft>
              <a:defRPr sz="3200"/>
            </a:lvl1pPr>
            <a:lvl2pPr>
              <a:lnSpc>
                <a:spcPct val="100000"/>
              </a:lnSpc>
              <a:spcAft>
                <a:spcPts val="0"/>
              </a:spcAft>
              <a:defRPr sz="1800">
                <a:solidFill>
                  <a:schemeClr val="accent1"/>
                </a:solidFill>
              </a:defRPr>
            </a:lvl2pPr>
            <a:lvl3pPr marL="0" indent="0">
              <a:buNone/>
              <a:defRPr sz="1600">
                <a:solidFill>
                  <a:schemeClr val="accent1"/>
                </a:solidFill>
              </a:defRPr>
            </a:lvl3pPr>
            <a:lvl4pPr marL="216000" indent="0">
              <a:buNone/>
              <a:defRPr sz="1600">
                <a:solidFill>
                  <a:schemeClr val="accent1"/>
                </a:solidFill>
              </a:defRPr>
            </a:lvl4pPr>
            <a:lvl5pPr>
              <a:defRPr sz="1600">
                <a:solidFill>
                  <a:schemeClr val="accent1"/>
                </a:solidFill>
              </a:defRPr>
            </a:lvl5pPr>
          </a:lstStyle>
          <a:p>
            <a:pPr lvl="0"/>
            <a:r>
              <a:rPr lang="en-US"/>
              <a:t>Click to edit Master text styles</a:t>
            </a:r>
          </a:p>
          <a:p>
            <a:pPr lvl="1"/>
            <a:r>
              <a:rPr lang="en-US"/>
              <a:t>Second level</a:t>
            </a:r>
          </a:p>
        </p:txBody>
      </p:sp>
      <p:sp>
        <p:nvSpPr>
          <p:cNvPr id="6" name="Text Placeholder 5">
            <a:extLst>
              <a:ext uri="{FF2B5EF4-FFF2-40B4-BE49-F238E27FC236}">
                <a16:creationId xmlns:a16="http://schemas.microsoft.com/office/drawing/2014/main" id="{666335C6-E3E0-47A0-ED45-3009DB23E448}"/>
              </a:ext>
            </a:extLst>
          </p:cNvPr>
          <p:cNvSpPr>
            <a:spLocks noGrp="1"/>
          </p:cNvSpPr>
          <p:nvPr>
            <p:ph type="body" sz="quarter" idx="12"/>
          </p:nvPr>
        </p:nvSpPr>
        <p:spPr>
          <a:xfrm>
            <a:off x="287339" y="1889125"/>
            <a:ext cx="3727450" cy="3940175"/>
          </a:xfrm>
          <a:prstGeom prst="roundRect">
            <a:avLst>
              <a:gd name="adj" fmla="val 5709"/>
            </a:avLst>
          </a:prstGeom>
          <a:solidFill>
            <a:srgbClr val="F7F8FB"/>
          </a:solidFill>
        </p:spPr>
        <p:txBody>
          <a:bodyPr lIns="216000" tIns="216000" rIns="216000" bIns="2160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Text Placeholder 5">
            <a:extLst>
              <a:ext uri="{FF2B5EF4-FFF2-40B4-BE49-F238E27FC236}">
                <a16:creationId xmlns:a16="http://schemas.microsoft.com/office/drawing/2014/main" id="{CDB2A7EA-D6F1-6025-E54F-48B4E083F306}"/>
              </a:ext>
            </a:extLst>
          </p:cNvPr>
          <p:cNvSpPr>
            <a:spLocks noGrp="1"/>
          </p:cNvSpPr>
          <p:nvPr>
            <p:ph type="body" sz="quarter" idx="16"/>
          </p:nvPr>
        </p:nvSpPr>
        <p:spPr>
          <a:xfrm>
            <a:off x="4231482" y="1889125"/>
            <a:ext cx="3727450" cy="3940175"/>
          </a:xfrm>
          <a:prstGeom prst="roundRect">
            <a:avLst>
              <a:gd name="adj" fmla="val 5709"/>
            </a:avLst>
          </a:prstGeom>
          <a:solidFill>
            <a:srgbClr val="C6CBE1"/>
          </a:solidFill>
        </p:spPr>
        <p:txBody>
          <a:bodyPr lIns="216000" tIns="216000" rIns="216000" bIns="216000"/>
          <a:lstStyle>
            <a:lvl1pPr>
              <a:defRPr>
                <a:solidFill>
                  <a:schemeClr val="accent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ext Placeholder 5">
            <a:extLst>
              <a:ext uri="{FF2B5EF4-FFF2-40B4-BE49-F238E27FC236}">
                <a16:creationId xmlns:a16="http://schemas.microsoft.com/office/drawing/2014/main" id="{40931DA0-3478-195D-589E-3B6FB9F21928}"/>
              </a:ext>
            </a:extLst>
          </p:cNvPr>
          <p:cNvSpPr>
            <a:spLocks noGrp="1"/>
          </p:cNvSpPr>
          <p:nvPr>
            <p:ph type="body" sz="quarter" idx="15"/>
          </p:nvPr>
        </p:nvSpPr>
        <p:spPr>
          <a:xfrm>
            <a:off x="8175625" y="1889125"/>
            <a:ext cx="3727450" cy="3940175"/>
          </a:xfrm>
          <a:prstGeom prst="roundRect">
            <a:avLst>
              <a:gd name="adj" fmla="val 5709"/>
            </a:avLst>
          </a:prstGeom>
          <a:solidFill>
            <a:schemeClr val="accent1"/>
          </a:solidFill>
        </p:spPr>
        <p:txBody>
          <a:bodyPr lIns="216000" tIns="216000" rIns="216000" bIns="216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Slide Number Placeholder 3">
            <a:extLst>
              <a:ext uri="{FF2B5EF4-FFF2-40B4-BE49-F238E27FC236}">
                <a16:creationId xmlns:a16="http://schemas.microsoft.com/office/drawing/2014/main" id="{1628561B-0E63-3DBB-B2DD-5BCBD3094191}"/>
              </a:ext>
            </a:extLst>
          </p:cNvPr>
          <p:cNvSpPr>
            <a:spLocks noGrp="1"/>
          </p:cNvSpPr>
          <p:nvPr>
            <p:ph type="sldNum" sz="quarter" idx="11"/>
          </p:nvPr>
        </p:nvSpPr>
        <p:spPr/>
        <p:txBody>
          <a:bodyPr/>
          <a:lstStyle/>
          <a:p>
            <a:fld id="{2C96CFAB-ED84-4AAD-833A-BCB6B9777555}" type="slidenum">
              <a:rPr lang="en-GB" smtClean="0"/>
              <a:pPr/>
              <a:t>‹#›</a:t>
            </a:fld>
            <a:endParaRPr lang="en-GB"/>
          </a:p>
        </p:txBody>
      </p:sp>
      <p:sp>
        <p:nvSpPr>
          <p:cNvPr id="3" name="Footer Placeholder 2">
            <a:extLst>
              <a:ext uri="{FF2B5EF4-FFF2-40B4-BE49-F238E27FC236}">
                <a16:creationId xmlns:a16="http://schemas.microsoft.com/office/drawing/2014/main" id="{BFB8A26A-C29D-8FD9-4456-4573CB3E3ADD}"/>
              </a:ext>
              <a:ext uri="{C183D7F6-B498-43B3-948B-1728B52AA6E4}">
                <adec:decorative xmlns:adec="http://schemas.microsoft.com/office/drawing/2017/decorative" val="1"/>
              </a:ext>
            </a:extLst>
          </p:cNvPr>
          <p:cNvSpPr>
            <a:spLocks noGrp="1"/>
          </p:cNvSpPr>
          <p:nvPr>
            <p:ph type="ftr" sz="quarter" idx="10"/>
          </p:nvPr>
        </p:nvSpPr>
        <p:spPr/>
        <p:txBody>
          <a:bodyPr/>
          <a:lstStyle/>
          <a:p>
            <a:r>
              <a:rPr lang="en-GB"/>
              <a:t>Experian [classification] © 2025</a:t>
            </a:r>
          </a:p>
        </p:txBody>
      </p:sp>
    </p:spTree>
    <p:extLst>
      <p:ext uri="{BB962C8B-B14F-4D97-AF65-F5344CB8AC3E}">
        <p14:creationId xmlns:p14="http://schemas.microsoft.com/office/powerpoint/2010/main" val="1824477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wo Box Column Magenta">
    <p:spTree>
      <p:nvGrpSpPr>
        <p:cNvPr id="1" name=""/>
        <p:cNvGrpSpPr/>
        <p:nvPr/>
      </p:nvGrpSpPr>
      <p:grpSpPr>
        <a:xfrm>
          <a:off x="0" y="0"/>
          <a:ext cx="0" cy="0"/>
          <a:chOff x="0" y="0"/>
          <a:chExt cx="0" cy="0"/>
        </a:xfrm>
      </p:grpSpPr>
      <p:sp>
        <p:nvSpPr>
          <p:cNvPr id="7" name="Text Placeholder 5">
            <a:extLst>
              <a:ext uri="{FF2B5EF4-FFF2-40B4-BE49-F238E27FC236}">
                <a16:creationId xmlns:a16="http://schemas.microsoft.com/office/drawing/2014/main" id="{B62C1F2D-E3C4-8107-E3C1-390512CB58D1}"/>
              </a:ext>
            </a:extLst>
          </p:cNvPr>
          <p:cNvSpPr>
            <a:spLocks noGrp="1"/>
          </p:cNvSpPr>
          <p:nvPr>
            <p:ph type="body" sz="quarter" idx="14"/>
          </p:nvPr>
        </p:nvSpPr>
        <p:spPr>
          <a:xfrm>
            <a:off x="287338" y="242089"/>
            <a:ext cx="11615737" cy="846386"/>
          </a:xfrm>
        </p:spPr>
        <p:txBody>
          <a:bodyPr>
            <a:spAutoFit/>
          </a:bodyPr>
          <a:lstStyle>
            <a:lvl1pPr>
              <a:lnSpc>
                <a:spcPct val="100000"/>
              </a:lnSpc>
              <a:spcAft>
                <a:spcPts val="600"/>
              </a:spcAft>
              <a:defRPr sz="3200"/>
            </a:lvl1pPr>
            <a:lvl2pPr>
              <a:lnSpc>
                <a:spcPct val="100000"/>
              </a:lnSpc>
              <a:spcAft>
                <a:spcPts val="0"/>
              </a:spcAft>
              <a:defRPr sz="1800">
                <a:solidFill>
                  <a:schemeClr val="accent1"/>
                </a:solidFill>
              </a:defRPr>
            </a:lvl2pPr>
            <a:lvl3pPr marL="0" indent="0">
              <a:buNone/>
              <a:defRPr sz="1600">
                <a:solidFill>
                  <a:schemeClr val="accent1"/>
                </a:solidFill>
              </a:defRPr>
            </a:lvl3pPr>
            <a:lvl4pPr marL="216000" indent="0">
              <a:buNone/>
              <a:defRPr sz="1600">
                <a:solidFill>
                  <a:schemeClr val="accent1"/>
                </a:solidFill>
              </a:defRPr>
            </a:lvl4pPr>
            <a:lvl5pPr>
              <a:defRPr sz="1600">
                <a:solidFill>
                  <a:schemeClr val="accent1"/>
                </a:solidFill>
              </a:defRPr>
            </a:lvl5pPr>
          </a:lstStyle>
          <a:p>
            <a:pPr lvl="0"/>
            <a:r>
              <a:rPr lang="en-US"/>
              <a:t>Click to edit Master text styles</a:t>
            </a:r>
          </a:p>
          <a:p>
            <a:pPr lvl="1"/>
            <a:r>
              <a:rPr lang="en-US"/>
              <a:t>Second level</a:t>
            </a:r>
          </a:p>
        </p:txBody>
      </p:sp>
      <p:sp>
        <p:nvSpPr>
          <p:cNvPr id="6" name="Text Placeholder 5">
            <a:extLst>
              <a:ext uri="{FF2B5EF4-FFF2-40B4-BE49-F238E27FC236}">
                <a16:creationId xmlns:a16="http://schemas.microsoft.com/office/drawing/2014/main" id="{666335C6-E3E0-47A0-ED45-3009DB23E448}"/>
              </a:ext>
            </a:extLst>
          </p:cNvPr>
          <p:cNvSpPr>
            <a:spLocks noGrp="1"/>
          </p:cNvSpPr>
          <p:nvPr>
            <p:ph type="body" sz="quarter" idx="12"/>
          </p:nvPr>
        </p:nvSpPr>
        <p:spPr>
          <a:xfrm>
            <a:off x="287338" y="1889125"/>
            <a:ext cx="5699125" cy="3940175"/>
          </a:xfrm>
          <a:prstGeom prst="roundRect">
            <a:avLst>
              <a:gd name="adj" fmla="val 5401"/>
            </a:avLst>
          </a:prstGeom>
          <a:solidFill>
            <a:srgbClr val="FDF6FA"/>
          </a:solidFill>
        </p:spPr>
        <p:txBody>
          <a:bodyPr lIns="216000" tIns="216000" rIns="216000" bIns="216000"/>
          <a:lstStyle>
            <a:lvl1pPr>
              <a:defRPr>
                <a:solidFill>
                  <a:schemeClr val="accent4"/>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5">
            <a:extLst>
              <a:ext uri="{FF2B5EF4-FFF2-40B4-BE49-F238E27FC236}">
                <a16:creationId xmlns:a16="http://schemas.microsoft.com/office/drawing/2014/main" id="{95F3ED32-39BC-FDD8-08F2-ED3814A66A9F}"/>
              </a:ext>
            </a:extLst>
          </p:cNvPr>
          <p:cNvSpPr>
            <a:spLocks noGrp="1"/>
          </p:cNvSpPr>
          <p:nvPr>
            <p:ph type="body" sz="quarter" idx="13"/>
          </p:nvPr>
        </p:nvSpPr>
        <p:spPr>
          <a:xfrm>
            <a:off x="6203950" y="1889125"/>
            <a:ext cx="5699125" cy="3940175"/>
          </a:xfrm>
          <a:prstGeom prst="roundRect">
            <a:avLst>
              <a:gd name="adj" fmla="val 5401"/>
            </a:avLst>
          </a:prstGeom>
          <a:solidFill>
            <a:schemeClr val="accent4"/>
          </a:solidFill>
        </p:spPr>
        <p:txBody>
          <a:bodyPr lIns="216000" tIns="216000" rIns="216000" bIns="216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Slide Number Placeholder 3">
            <a:extLst>
              <a:ext uri="{FF2B5EF4-FFF2-40B4-BE49-F238E27FC236}">
                <a16:creationId xmlns:a16="http://schemas.microsoft.com/office/drawing/2014/main" id="{1628561B-0E63-3DBB-B2DD-5BCBD3094191}"/>
              </a:ext>
            </a:extLst>
          </p:cNvPr>
          <p:cNvSpPr>
            <a:spLocks noGrp="1"/>
          </p:cNvSpPr>
          <p:nvPr>
            <p:ph type="sldNum" sz="quarter" idx="11"/>
          </p:nvPr>
        </p:nvSpPr>
        <p:spPr/>
        <p:txBody>
          <a:bodyPr/>
          <a:lstStyle/>
          <a:p>
            <a:fld id="{2C96CFAB-ED84-4AAD-833A-BCB6B9777555}" type="slidenum">
              <a:rPr lang="en-GB" smtClean="0"/>
              <a:pPr/>
              <a:t>‹#›</a:t>
            </a:fld>
            <a:endParaRPr lang="en-GB"/>
          </a:p>
        </p:txBody>
      </p:sp>
      <p:sp>
        <p:nvSpPr>
          <p:cNvPr id="3" name="Footer Placeholder 2">
            <a:extLst>
              <a:ext uri="{FF2B5EF4-FFF2-40B4-BE49-F238E27FC236}">
                <a16:creationId xmlns:a16="http://schemas.microsoft.com/office/drawing/2014/main" id="{BFB8A26A-C29D-8FD9-4456-4573CB3E3ADD}"/>
              </a:ext>
              <a:ext uri="{C183D7F6-B498-43B3-948B-1728B52AA6E4}">
                <adec:decorative xmlns:adec="http://schemas.microsoft.com/office/drawing/2017/decorative" val="1"/>
              </a:ext>
            </a:extLst>
          </p:cNvPr>
          <p:cNvSpPr>
            <a:spLocks noGrp="1"/>
          </p:cNvSpPr>
          <p:nvPr>
            <p:ph type="ftr" sz="quarter" idx="10"/>
          </p:nvPr>
        </p:nvSpPr>
        <p:spPr/>
        <p:txBody>
          <a:bodyPr/>
          <a:lstStyle/>
          <a:p>
            <a:r>
              <a:rPr lang="en-GB"/>
              <a:t>Experian [classification] © 2025</a:t>
            </a:r>
          </a:p>
        </p:txBody>
      </p:sp>
    </p:spTree>
    <p:extLst>
      <p:ext uri="{BB962C8B-B14F-4D97-AF65-F5344CB8AC3E}">
        <p14:creationId xmlns:p14="http://schemas.microsoft.com/office/powerpoint/2010/main" val="2554869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Three Boxed Column Magenta">
    <p:spTree>
      <p:nvGrpSpPr>
        <p:cNvPr id="1" name=""/>
        <p:cNvGrpSpPr/>
        <p:nvPr/>
      </p:nvGrpSpPr>
      <p:grpSpPr>
        <a:xfrm>
          <a:off x="0" y="0"/>
          <a:ext cx="0" cy="0"/>
          <a:chOff x="0" y="0"/>
          <a:chExt cx="0" cy="0"/>
        </a:xfrm>
      </p:grpSpPr>
      <p:sp>
        <p:nvSpPr>
          <p:cNvPr id="7" name="Text Placeholder 5">
            <a:extLst>
              <a:ext uri="{FF2B5EF4-FFF2-40B4-BE49-F238E27FC236}">
                <a16:creationId xmlns:a16="http://schemas.microsoft.com/office/drawing/2014/main" id="{B62C1F2D-E3C4-8107-E3C1-390512CB58D1}"/>
              </a:ext>
            </a:extLst>
          </p:cNvPr>
          <p:cNvSpPr>
            <a:spLocks noGrp="1"/>
          </p:cNvSpPr>
          <p:nvPr>
            <p:ph type="body" sz="quarter" idx="14"/>
          </p:nvPr>
        </p:nvSpPr>
        <p:spPr>
          <a:xfrm>
            <a:off x="287338" y="242089"/>
            <a:ext cx="11615737" cy="846386"/>
          </a:xfrm>
        </p:spPr>
        <p:txBody>
          <a:bodyPr>
            <a:spAutoFit/>
          </a:bodyPr>
          <a:lstStyle>
            <a:lvl1pPr>
              <a:lnSpc>
                <a:spcPct val="100000"/>
              </a:lnSpc>
              <a:spcAft>
                <a:spcPts val="600"/>
              </a:spcAft>
              <a:defRPr sz="3200"/>
            </a:lvl1pPr>
            <a:lvl2pPr>
              <a:lnSpc>
                <a:spcPct val="100000"/>
              </a:lnSpc>
              <a:spcAft>
                <a:spcPts val="0"/>
              </a:spcAft>
              <a:defRPr sz="1800">
                <a:solidFill>
                  <a:schemeClr val="accent1"/>
                </a:solidFill>
              </a:defRPr>
            </a:lvl2pPr>
            <a:lvl3pPr marL="0" indent="0">
              <a:buNone/>
              <a:defRPr sz="1600">
                <a:solidFill>
                  <a:schemeClr val="accent1"/>
                </a:solidFill>
              </a:defRPr>
            </a:lvl3pPr>
            <a:lvl4pPr marL="216000" indent="0">
              <a:buNone/>
              <a:defRPr sz="1600">
                <a:solidFill>
                  <a:schemeClr val="accent1"/>
                </a:solidFill>
              </a:defRPr>
            </a:lvl4pPr>
            <a:lvl5pPr>
              <a:defRPr sz="1600">
                <a:solidFill>
                  <a:schemeClr val="accent1"/>
                </a:solidFill>
              </a:defRPr>
            </a:lvl5pPr>
          </a:lstStyle>
          <a:p>
            <a:pPr lvl="0"/>
            <a:r>
              <a:rPr lang="en-US"/>
              <a:t>Click to edit Master text styles</a:t>
            </a:r>
          </a:p>
          <a:p>
            <a:pPr lvl="1"/>
            <a:r>
              <a:rPr lang="en-US"/>
              <a:t>Second level</a:t>
            </a:r>
          </a:p>
        </p:txBody>
      </p:sp>
      <p:sp>
        <p:nvSpPr>
          <p:cNvPr id="6" name="Text Placeholder 5">
            <a:extLst>
              <a:ext uri="{FF2B5EF4-FFF2-40B4-BE49-F238E27FC236}">
                <a16:creationId xmlns:a16="http://schemas.microsoft.com/office/drawing/2014/main" id="{666335C6-E3E0-47A0-ED45-3009DB23E448}"/>
              </a:ext>
            </a:extLst>
          </p:cNvPr>
          <p:cNvSpPr>
            <a:spLocks noGrp="1"/>
          </p:cNvSpPr>
          <p:nvPr>
            <p:ph type="body" sz="quarter" idx="12"/>
          </p:nvPr>
        </p:nvSpPr>
        <p:spPr>
          <a:xfrm>
            <a:off x="287339" y="1889125"/>
            <a:ext cx="3727450" cy="3940175"/>
          </a:xfrm>
          <a:prstGeom prst="roundRect">
            <a:avLst>
              <a:gd name="adj" fmla="val 5709"/>
            </a:avLst>
          </a:prstGeom>
          <a:solidFill>
            <a:srgbClr val="FDF6FA"/>
          </a:solidFill>
        </p:spPr>
        <p:txBody>
          <a:bodyPr lIns="216000" tIns="216000" rIns="216000" bIns="216000"/>
          <a:lstStyle>
            <a:lvl1pPr>
              <a:defRPr>
                <a:solidFill>
                  <a:schemeClr val="accent4"/>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Text Placeholder 5">
            <a:extLst>
              <a:ext uri="{FF2B5EF4-FFF2-40B4-BE49-F238E27FC236}">
                <a16:creationId xmlns:a16="http://schemas.microsoft.com/office/drawing/2014/main" id="{CDB2A7EA-D6F1-6025-E54F-48B4E083F306}"/>
              </a:ext>
            </a:extLst>
          </p:cNvPr>
          <p:cNvSpPr>
            <a:spLocks noGrp="1"/>
          </p:cNvSpPr>
          <p:nvPr>
            <p:ph type="body" sz="quarter" idx="16"/>
          </p:nvPr>
        </p:nvSpPr>
        <p:spPr>
          <a:xfrm>
            <a:off x="4231482" y="1889125"/>
            <a:ext cx="3727450" cy="3940175"/>
          </a:xfrm>
          <a:prstGeom prst="roundRect">
            <a:avLst>
              <a:gd name="adj" fmla="val 5709"/>
            </a:avLst>
          </a:prstGeom>
          <a:solidFill>
            <a:srgbClr val="F1BDD8"/>
          </a:solidFill>
        </p:spPr>
        <p:txBody>
          <a:bodyPr lIns="216000" tIns="216000" rIns="216000" bIns="216000"/>
          <a:lstStyle>
            <a:lvl1pPr>
              <a:defRPr>
                <a:solidFill>
                  <a:schemeClr val="accent4"/>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ext Placeholder 5">
            <a:extLst>
              <a:ext uri="{FF2B5EF4-FFF2-40B4-BE49-F238E27FC236}">
                <a16:creationId xmlns:a16="http://schemas.microsoft.com/office/drawing/2014/main" id="{40931DA0-3478-195D-589E-3B6FB9F21928}"/>
              </a:ext>
            </a:extLst>
          </p:cNvPr>
          <p:cNvSpPr>
            <a:spLocks noGrp="1"/>
          </p:cNvSpPr>
          <p:nvPr>
            <p:ph type="body" sz="quarter" idx="15"/>
          </p:nvPr>
        </p:nvSpPr>
        <p:spPr>
          <a:xfrm>
            <a:off x="8175625" y="1889125"/>
            <a:ext cx="3727450" cy="3940175"/>
          </a:xfrm>
          <a:prstGeom prst="roundRect">
            <a:avLst>
              <a:gd name="adj" fmla="val 5709"/>
            </a:avLst>
          </a:prstGeom>
          <a:solidFill>
            <a:schemeClr val="accent4"/>
          </a:solidFill>
        </p:spPr>
        <p:txBody>
          <a:bodyPr lIns="216000" tIns="216000" rIns="216000" bIns="216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Slide Number Placeholder 3">
            <a:extLst>
              <a:ext uri="{FF2B5EF4-FFF2-40B4-BE49-F238E27FC236}">
                <a16:creationId xmlns:a16="http://schemas.microsoft.com/office/drawing/2014/main" id="{1628561B-0E63-3DBB-B2DD-5BCBD3094191}"/>
              </a:ext>
            </a:extLst>
          </p:cNvPr>
          <p:cNvSpPr>
            <a:spLocks noGrp="1"/>
          </p:cNvSpPr>
          <p:nvPr>
            <p:ph type="sldNum" sz="quarter" idx="11"/>
          </p:nvPr>
        </p:nvSpPr>
        <p:spPr/>
        <p:txBody>
          <a:bodyPr/>
          <a:lstStyle/>
          <a:p>
            <a:fld id="{2C96CFAB-ED84-4AAD-833A-BCB6B9777555}" type="slidenum">
              <a:rPr lang="en-GB" smtClean="0"/>
              <a:pPr/>
              <a:t>‹#›</a:t>
            </a:fld>
            <a:endParaRPr lang="en-GB"/>
          </a:p>
        </p:txBody>
      </p:sp>
      <p:sp>
        <p:nvSpPr>
          <p:cNvPr id="3" name="Footer Placeholder 2">
            <a:extLst>
              <a:ext uri="{FF2B5EF4-FFF2-40B4-BE49-F238E27FC236}">
                <a16:creationId xmlns:a16="http://schemas.microsoft.com/office/drawing/2014/main" id="{BFB8A26A-C29D-8FD9-4456-4573CB3E3ADD}"/>
              </a:ext>
              <a:ext uri="{C183D7F6-B498-43B3-948B-1728B52AA6E4}">
                <adec:decorative xmlns:adec="http://schemas.microsoft.com/office/drawing/2017/decorative" val="1"/>
              </a:ext>
            </a:extLst>
          </p:cNvPr>
          <p:cNvSpPr>
            <a:spLocks noGrp="1"/>
          </p:cNvSpPr>
          <p:nvPr>
            <p:ph type="ftr" sz="quarter" idx="10"/>
          </p:nvPr>
        </p:nvSpPr>
        <p:spPr/>
        <p:txBody>
          <a:bodyPr/>
          <a:lstStyle/>
          <a:p>
            <a:r>
              <a:rPr lang="en-GB"/>
              <a:t>Experian [classification] © 2025</a:t>
            </a:r>
          </a:p>
        </p:txBody>
      </p:sp>
    </p:spTree>
    <p:extLst>
      <p:ext uri="{BB962C8B-B14F-4D97-AF65-F5344CB8AC3E}">
        <p14:creationId xmlns:p14="http://schemas.microsoft.com/office/powerpoint/2010/main" val="1001823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Two Box Column Purple">
    <p:spTree>
      <p:nvGrpSpPr>
        <p:cNvPr id="1" name=""/>
        <p:cNvGrpSpPr/>
        <p:nvPr/>
      </p:nvGrpSpPr>
      <p:grpSpPr>
        <a:xfrm>
          <a:off x="0" y="0"/>
          <a:ext cx="0" cy="0"/>
          <a:chOff x="0" y="0"/>
          <a:chExt cx="0" cy="0"/>
        </a:xfrm>
      </p:grpSpPr>
      <p:sp>
        <p:nvSpPr>
          <p:cNvPr id="7" name="Text Placeholder 5">
            <a:extLst>
              <a:ext uri="{FF2B5EF4-FFF2-40B4-BE49-F238E27FC236}">
                <a16:creationId xmlns:a16="http://schemas.microsoft.com/office/drawing/2014/main" id="{B62C1F2D-E3C4-8107-E3C1-390512CB58D1}"/>
              </a:ext>
            </a:extLst>
          </p:cNvPr>
          <p:cNvSpPr>
            <a:spLocks noGrp="1"/>
          </p:cNvSpPr>
          <p:nvPr>
            <p:ph type="body" sz="quarter" idx="14"/>
          </p:nvPr>
        </p:nvSpPr>
        <p:spPr>
          <a:xfrm>
            <a:off x="287338" y="242089"/>
            <a:ext cx="11615737" cy="846386"/>
          </a:xfrm>
        </p:spPr>
        <p:txBody>
          <a:bodyPr>
            <a:spAutoFit/>
          </a:bodyPr>
          <a:lstStyle>
            <a:lvl1pPr>
              <a:lnSpc>
                <a:spcPct val="100000"/>
              </a:lnSpc>
              <a:spcAft>
                <a:spcPts val="600"/>
              </a:spcAft>
              <a:defRPr sz="3200"/>
            </a:lvl1pPr>
            <a:lvl2pPr>
              <a:lnSpc>
                <a:spcPct val="100000"/>
              </a:lnSpc>
              <a:spcAft>
                <a:spcPts val="0"/>
              </a:spcAft>
              <a:defRPr sz="1800">
                <a:solidFill>
                  <a:schemeClr val="accent1"/>
                </a:solidFill>
              </a:defRPr>
            </a:lvl2pPr>
            <a:lvl3pPr marL="0" indent="0">
              <a:buNone/>
              <a:defRPr sz="1600">
                <a:solidFill>
                  <a:schemeClr val="accent1"/>
                </a:solidFill>
              </a:defRPr>
            </a:lvl3pPr>
            <a:lvl4pPr marL="216000" indent="0">
              <a:buNone/>
              <a:defRPr sz="1600">
                <a:solidFill>
                  <a:schemeClr val="accent1"/>
                </a:solidFill>
              </a:defRPr>
            </a:lvl4pPr>
            <a:lvl5pPr>
              <a:defRPr sz="1600">
                <a:solidFill>
                  <a:schemeClr val="accent1"/>
                </a:solidFill>
              </a:defRPr>
            </a:lvl5pPr>
          </a:lstStyle>
          <a:p>
            <a:pPr lvl="0"/>
            <a:r>
              <a:rPr lang="en-US"/>
              <a:t>Click to edit Master text styles</a:t>
            </a:r>
          </a:p>
          <a:p>
            <a:pPr lvl="1"/>
            <a:r>
              <a:rPr lang="en-US"/>
              <a:t>Second level</a:t>
            </a:r>
          </a:p>
        </p:txBody>
      </p:sp>
      <p:sp>
        <p:nvSpPr>
          <p:cNvPr id="6" name="Text Placeholder 5">
            <a:extLst>
              <a:ext uri="{FF2B5EF4-FFF2-40B4-BE49-F238E27FC236}">
                <a16:creationId xmlns:a16="http://schemas.microsoft.com/office/drawing/2014/main" id="{666335C6-E3E0-47A0-ED45-3009DB23E448}"/>
              </a:ext>
            </a:extLst>
          </p:cNvPr>
          <p:cNvSpPr>
            <a:spLocks noGrp="1"/>
          </p:cNvSpPr>
          <p:nvPr>
            <p:ph type="body" sz="quarter" idx="12"/>
          </p:nvPr>
        </p:nvSpPr>
        <p:spPr>
          <a:xfrm>
            <a:off x="287338" y="1889125"/>
            <a:ext cx="5699125" cy="3940175"/>
          </a:xfrm>
          <a:prstGeom prst="roundRect">
            <a:avLst>
              <a:gd name="adj" fmla="val 5401"/>
            </a:avLst>
          </a:prstGeom>
          <a:solidFill>
            <a:srgbClr val="FBF7FA"/>
          </a:solidFill>
        </p:spPr>
        <p:txBody>
          <a:bodyPr lIns="216000" tIns="216000" rIns="216000" bIns="216000"/>
          <a:lstStyle>
            <a:lvl1pPr>
              <a:defRPr>
                <a:solidFill>
                  <a:schemeClr val="accent3"/>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5">
            <a:extLst>
              <a:ext uri="{FF2B5EF4-FFF2-40B4-BE49-F238E27FC236}">
                <a16:creationId xmlns:a16="http://schemas.microsoft.com/office/drawing/2014/main" id="{95F3ED32-39BC-FDD8-08F2-ED3814A66A9F}"/>
              </a:ext>
            </a:extLst>
          </p:cNvPr>
          <p:cNvSpPr>
            <a:spLocks noGrp="1"/>
          </p:cNvSpPr>
          <p:nvPr>
            <p:ph type="body" sz="quarter" idx="13"/>
          </p:nvPr>
        </p:nvSpPr>
        <p:spPr>
          <a:xfrm>
            <a:off x="6203950" y="1889125"/>
            <a:ext cx="5699125" cy="3940175"/>
          </a:xfrm>
          <a:prstGeom prst="roundRect">
            <a:avLst>
              <a:gd name="adj" fmla="val 5401"/>
            </a:avLst>
          </a:prstGeom>
          <a:solidFill>
            <a:schemeClr val="accent3"/>
          </a:solidFill>
        </p:spPr>
        <p:txBody>
          <a:bodyPr lIns="216000" tIns="216000" rIns="216000" bIns="216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Slide Number Placeholder 3">
            <a:extLst>
              <a:ext uri="{FF2B5EF4-FFF2-40B4-BE49-F238E27FC236}">
                <a16:creationId xmlns:a16="http://schemas.microsoft.com/office/drawing/2014/main" id="{1628561B-0E63-3DBB-B2DD-5BCBD3094191}"/>
              </a:ext>
            </a:extLst>
          </p:cNvPr>
          <p:cNvSpPr>
            <a:spLocks noGrp="1"/>
          </p:cNvSpPr>
          <p:nvPr>
            <p:ph type="sldNum" sz="quarter" idx="11"/>
          </p:nvPr>
        </p:nvSpPr>
        <p:spPr/>
        <p:txBody>
          <a:bodyPr/>
          <a:lstStyle/>
          <a:p>
            <a:fld id="{2C96CFAB-ED84-4AAD-833A-BCB6B9777555}" type="slidenum">
              <a:rPr lang="en-GB" smtClean="0"/>
              <a:pPr/>
              <a:t>‹#›</a:t>
            </a:fld>
            <a:endParaRPr lang="en-GB"/>
          </a:p>
        </p:txBody>
      </p:sp>
      <p:sp>
        <p:nvSpPr>
          <p:cNvPr id="3" name="Footer Placeholder 2">
            <a:extLst>
              <a:ext uri="{FF2B5EF4-FFF2-40B4-BE49-F238E27FC236}">
                <a16:creationId xmlns:a16="http://schemas.microsoft.com/office/drawing/2014/main" id="{BFB8A26A-C29D-8FD9-4456-4573CB3E3ADD}"/>
              </a:ext>
              <a:ext uri="{C183D7F6-B498-43B3-948B-1728B52AA6E4}">
                <adec:decorative xmlns:adec="http://schemas.microsoft.com/office/drawing/2017/decorative" val="1"/>
              </a:ext>
            </a:extLst>
          </p:cNvPr>
          <p:cNvSpPr>
            <a:spLocks noGrp="1"/>
          </p:cNvSpPr>
          <p:nvPr>
            <p:ph type="ftr" sz="quarter" idx="10"/>
          </p:nvPr>
        </p:nvSpPr>
        <p:spPr/>
        <p:txBody>
          <a:bodyPr/>
          <a:lstStyle/>
          <a:p>
            <a:r>
              <a:rPr lang="en-GB"/>
              <a:t>Experian [classification] © 2025</a:t>
            </a:r>
          </a:p>
        </p:txBody>
      </p:sp>
    </p:spTree>
    <p:extLst>
      <p:ext uri="{BB962C8B-B14F-4D97-AF65-F5344CB8AC3E}">
        <p14:creationId xmlns:p14="http://schemas.microsoft.com/office/powerpoint/2010/main" val="4200372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Three Boxed Column Purple">
    <p:spTree>
      <p:nvGrpSpPr>
        <p:cNvPr id="1" name=""/>
        <p:cNvGrpSpPr/>
        <p:nvPr/>
      </p:nvGrpSpPr>
      <p:grpSpPr>
        <a:xfrm>
          <a:off x="0" y="0"/>
          <a:ext cx="0" cy="0"/>
          <a:chOff x="0" y="0"/>
          <a:chExt cx="0" cy="0"/>
        </a:xfrm>
      </p:grpSpPr>
      <p:sp>
        <p:nvSpPr>
          <p:cNvPr id="7" name="Text Placeholder 5">
            <a:extLst>
              <a:ext uri="{FF2B5EF4-FFF2-40B4-BE49-F238E27FC236}">
                <a16:creationId xmlns:a16="http://schemas.microsoft.com/office/drawing/2014/main" id="{B62C1F2D-E3C4-8107-E3C1-390512CB58D1}"/>
              </a:ext>
            </a:extLst>
          </p:cNvPr>
          <p:cNvSpPr>
            <a:spLocks noGrp="1"/>
          </p:cNvSpPr>
          <p:nvPr>
            <p:ph type="body" sz="quarter" idx="14"/>
          </p:nvPr>
        </p:nvSpPr>
        <p:spPr>
          <a:xfrm>
            <a:off x="287338" y="242089"/>
            <a:ext cx="11615737" cy="846386"/>
          </a:xfrm>
        </p:spPr>
        <p:txBody>
          <a:bodyPr>
            <a:spAutoFit/>
          </a:bodyPr>
          <a:lstStyle>
            <a:lvl1pPr>
              <a:lnSpc>
                <a:spcPct val="100000"/>
              </a:lnSpc>
              <a:spcAft>
                <a:spcPts val="600"/>
              </a:spcAft>
              <a:defRPr sz="3200"/>
            </a:lvl1pPr>
            <a:lvl2pPr>
              <a:lnSpc>
                <a:spcPct val="100000"/>
              </a:lnSpc>
              <a:spcAft>
                <a:spcPts val="0"/>
              </a:spcAft>
              <a:defRPr sz="1800">
                <a:solidFill>
                  <a:schemeClr val="accent1"/>
                </a:solidFill>
              </a:defRPr>
            </a:lvl2pPr>
            <a:lvl3pPr marL="0" indent="0">
              <a:buNone/>
              <a:defRPr sz="1600">
                <a:solidFill>
                  <a:schemeClr val="accent1"/>
                </a:solidFill>
              </a:defRPr>
            </a:lvl3pPr>
            <a:lvl4pPr marL="216000" indent="0">
              <a:buNone/>
              <a:defRPr sz="1600">
                <a:solidFill>
                  <a:schemeClr val="accent1"/>
                </a:solidFill>
              </a:defRPr>
            </a:lvl4pPr>
            <a:lvl5pPr>
              <a:defRPr sz="1600">
                <a:solidFill>
                  <a:schemeClr val="accent1"/>
                </a:solidFill>
              </a:defRPr>
            </a:lvl5pPr>
          </a:lstStyle>
          <a:p>
            <a:pPr lvl="0"/>
            <a:r>
              <a:rPr lang="en-US"/>
              <a:t>Click to edit Master text styles</a:t>
            </a:r>
          </a:p>
          <a:p>
            <a:pPr lvl="1"/>
            <a:r>
              <a:rPr lang="en-US"/>
              <a:t>Second level</a:t>
            </a:r>
          </a:p>
        </p:txBody>
      </p:sp>
      <p:sp>
        <p:nvSpPr>
          <p:cNvPr id="6" name="Text Placeholder 5">
            <a:extLst>
              <a:ext uri="{FF2B5EF4-FFF2-40B4-BE49-F238E27FC236}">
                <a16:creationId xmlns:a16="http://schemas.microsoft.com/office/drawing/2014/main" id="{666335C6-E3E0-47A0-ED45-3009DB23E448}"/>
              </a:ext>
            </a:extLst>
          </p:cNvPr>
          <p:cNvSpPr>
            <a:spLocks noGrp="1"/>
          </p:cNvSpPr>
          <p:nvPr>
            <p:ph type="body" sz="quarter" idx="12"/>
          </p:nvPr>
        </p:nvSpPr>
        <p:spPr>
          <a:xfrm>
            <a:off x="287339" y="1889125"/>
            <a:ext cx="3727450" cy="3940175"/>
          </a:xfrm>
          <a:prstGeom prst="roundRect">
            <a:avLst>
              <a:gd name="adj" fmla="val 5709"/>
            </a:avLst>
          </a:prstGeom>
          <a:solidFill>
            <a:srgbClr val="FBF7FA"/>
          </a:solidFill>
        </p:spPr>
        <p:txBody>
          <a:bodyPr lIns="216000" tIns="216000" rIns="216000" bIns="216000"/>
          <a:lstStyle>
            <a:lvl1pPr>
              <a:defRPr>
                <a:solidFill>
                  <a:schemeClr val="accent3"/>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Text Placeholder 5">
            <a:extLst>
              <a:ext uri="{FF2B5EF4-FFF2-40B4-BE49-F238E27FC236}">
                <a16:creationId xmlns:a16="http://schemas.microsoft.com/office/drawing/2014/main" id="{CDB2A7EA-D6F1-6025-E54F-48B4E083F306}"/>
              </a:ext>
            </a:extLst>
          </p:cNvPr>
          <p:cNvSpPr>
            <a:spLocks noGrp="1"/>
          </p:cNvSpPr>
          <p:nvPr>
            <p:ph type="body" sz="quarter" idx="16"/>
          </p:nvPr>
        </p:nvSpPr>
        <p:spPr>
          <a:xfrm>
            <a:off x="4231482" y="1889125"/>
            <a:ext cx="3727450" cy="3940175"/>
          </a:xfrm>
          <a:prstGeom prst="roundRect">
            <a:avLst>
              <a:gd name="adj" fmla="val 5709"/>
            </a:avLst>
          </a:prstGeom>
          <a:solidFill>
            <a:srgbClr val="DEC4DD"/>
          </a:solidFill>
        </p:spPr>
        <p:txBody>
          <a:bodyPr lIns="216000" tIns="216000" rIns="216000" bIns="216000"/>
          <a:lstStyle>
            <a:lvl1pPr>
              <a:defRPr>
                <a:solidFill>
                  <a:schemeClr val="accent3"/>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ext Placeholder 5">
            <a:extLst>
              <a:ext uri="{FF2B5EF4-FFF2-40B4-BE49-F238E27FC236}">
                <a16:creationId xmlns:a16="http://schemas.microsoft.com/office/drawing/2014/main" id="{40931DA0-3478-195D-589E-3B6FB9F21928}"/>
              </a:ext>
            </a:extLst>
          </p:cNvPr>
          <p:cNvSpPr>
            <a:spLocks noGrp="1"/>
          </p:cNvSpPr>
          <p:nvPr>
            <p:ph type="body" sz="quarter" idx="15"/>
          </p:nvPr>
        </p:nvSpPr>
        <p:spPr>
          <a:xfrm>
            <a:off x="8175625" y="1889125"/>
            <a:ext cx="3727450" cy="3940175"/>
          </a:xfrm>
          <a:prstGeom prst="roundRect">
            <a:avLst>
              <a:gd name="adj" fmla="val 5709"/>
            </a:avLst>
          </a:prstGeom>
          <a:solidFill>
            <a:schemeClr val="accent3"/>
          </a:solidFill>
        </p:spPr>
        <p:txBody>
          <a:bodyPr lIns="216000" tIns="216000" rIns="216000" bIns="216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Slide Number Placeholder 3">
            <a:extLst>
              <a:ext uri="{FF2B5EF4-FFF2-40B4-BE49-F238E27FC236}">
                <a16:creationId xmlns:a16="http://schemas.microsoft.com/office/drawing/2014/main" id="{1628561B-0E63-3DBB-B2DD-5BCBD3094191}"/>
              </a:ext>
            </a:extLst>
          </p:cNvPr>
          <p:cNvSpPr>
            <a:spLocks noGrp="1"/>
          </p:cNvSpPr>
          <p:nvPr>
            <p:ph type="sldNum" sz="quarter" idx="11"/>
          </p:nvPr>
        </p:nvSpPr>
        <p:spPr/>
        <p:txBody>
          <a:bodyPr/>
          <a:lstStyle/>
          <a:p>
            <a:fld id="{2C96CFAB-ED84-4AAD-833A-BCB6B9777555}" type="slidenum">
              <a:rPr lang="en-GB" smtClean="0"/>
              <a:pPr/>
              <a:t>‹#›</a:t>
            </a:fld>
            <a:endParaRPr lang="en-GB"/>
          </a:p>
        </p:txBody>
      </p:sp>
      <p:sp>
        <p:nvSpPr>
          <p:cNvPr id="3" name="Footer Placeholder 2">
            <a:extLst>
              <a:ext uri="{FF2B5EF4-FFF2-40B4-BE49-F238E27FC236}">
                <a16:creationId xmlns:a16="http://schemas.microsoft.com/office/drawing/2014/main" id="{BFB8A26A-C29D-8FD9-4456-4573CB3E3ADD}"/>
              </a:ext>
              <a:ext uri="{C183D7F6-B498-43B3-948B-1728B52AA6E4}">
                <adec:decorative xmlns:adec="http://schemas.microsoft.com/office/drawing/2017/decorative" val="1"/>
              </a:ext>
            </a:extLst>
          </p:cNvPr>
          <p:cNvSpPr>
            <a:spLocks noGrp="1"/>
          </p:cNvSpPr>
          <p:nvPr>
            <p:ph type="ftr" sz="quarter" idx="10"/>
          </p:nvPr>
        </p:nvSpPr>
        <p:spPr/>
        <p:txBody>
          <a:bodyPr/>
          <a:lstStyle/>
          <a:p>
            <a:r>
              <a:rPr lang="en-GB"/>
              <a:t>Experian [classification] © 2025</a:t>
            </a:r>
          </a:p>
        </p:txBody>
      </p:sp>
    </p:spTree>
    <p:extLst>
      <p:ext uri="{BB962C8B-B14F-4D97-AF65-F5344CB8AC3E}">
        <p14:creationId xmlns:p14="http://schemas.microsoft.com/office/powerpoint/2010/main" val="27345860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hree Numbered Column 1">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5F794ACB-4110-6C1F-731C-F519C1A381A4}"/>
              </a:ext>
              <a:ext uri="{C183D7F6-B498-43B3-948B-1728B52AA6E4}">
                <adec:decorative xmlns:adec="http://schemas.microsoft.com/office/drawing/2017/decorative" val="1"/>
              </a:ext>
            </a:extLst>
          </p:cNvPr>
          <p:cNvSpPr/>
          <p:nvPr/>
        </p:nvSpPr>
        <p:spPr>
          <a:xfrm rot="10800000" flipV="1">
            <a:off x="8174698" y="1370014"/>
            <a:ext cx="3728375" cy="4459285"/>
          </a:xfrm>
          <a:prstGeom prst="roundRect">
            <a:avLst>
              <a:gd name="adj" fmla="val 5688"/>
            </a:avLst>
          </a:prstGeom>
          <a:solidFill>
            <a:schemeClr val="bg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algn="ctr"/>
            <a:endParaRPr lang="en-GB"/>
          </a:p>
        </p:txBody>
      </p:sp>
      <p:grpSp>
        <p:nvGrpSpPr>
          <p:cNvPr id="12" name="Group 11">
            <a:extLst>
              <a:ext uri="{FF2B5EF4-FFF2-40B4-BE49-F238E27FC236}">
                <a16:creationId xmlns:a16="http://schemas.microsoft.com/office/drawing/2014/main" id="{AB324513-2D9E-CE13-9117-543FF2A45F7B}"/>
              </a:ext>
              <a:ext uri="{C183D7F6-B498-43B3-948B-1728B52AA6E4}">
                <adec:decorative xmlns:adec="http://schemas.microsoft.com/office/drawing/2017/decorative" val="1"/>
              </a:ext>
            </a:extLst>
          </p:cNvPr>
          <p:cNvGrpSpPr/>
          <p:nvPr userDrawn="1"/>
        </p:nvGrpSpPr>
        <p:grpSpPr>
          <a:xfrm>
            <a:off x="7962297" y="1028284"/>
            <a:ext cx="1550058" cy="2010427"/>
            <a:chOff x="7962297" y="1026968"/>
            <a:chExt cx="1550058" cy="2010427"/>
          </a:xfrm>
        </p:grpSpPr>
        <p:sp>
          <p:nvSpPr>
            <p:cNvPr id="13" name="Freeform: Shape 12">
              <a:extLst>
                <a:ext uri="{FF2B5EF4-FFF2-40B4-BE49-F238E27FC236}">
                  <a16:creationId xmlns:a16="http://schemas.microsoft.com/office/drawing/2014/main" id="{C14D18B5-9612-C7F8-B684-5BE6521B7E13}"/>
                </a:ext>
              </a:extLst>
            </p:cNvPr>
            <p:cNvSpPr/>
            <p:nvPr/>
          </p:nvSpPr>
          <p:spPr>
            <a:xfrm rot="10800000" flipV="1">
              <a:off x="7962297" y="1979166"/>
              <a:ext cx="594594" cy="1058229"/>
            </a:xfrm>
            <a:custGeom>
              <a:avLst/>
              <a:gdLst>
                <a:gd name="connsiteX0" fmla="*/ 594594 w 594594"/>
                <a:gd name="connsiteY0" fmla="*/ 0 h 1058229"/>
                <a:gd name="connsiteX1" fmla="*/ 0 w 594594"/>
                <a:gd name="connsiteY1" fmla="*/ 0 h 1058229"/>
                <a:gd name="connsiteX2" fmla="*/ 0 w 594594"/>
                <a:gd name="connsiteY2" fmla="*/ 384641 h 1058229"/>
                <a:gd name="connsiteX3" fmla="*/ 192321 w 594594"/>
                <a:gd name="connsiteY3" fmla="*/ 384641 h 1058229"/>
                <a:gd name="connsiteX4" fmla="*/ 384641 w 594594"/>
                <a:gd name="connsiteY4" fmla="*/ 576961 h 1058229"/>
                <a:gd name="connsiteX5" fmla="*/ 384641 w 594594"/>
                <a:gd name="connsiteY5" fmla="*/ 651768 h 1058229"/>
                <a:gd name="connsiteX6" fmla="*/ 515080 w 594594"/>
                <a:gd name="connsiteY6" fmla="*/ 989371 h 1058229"/>
                <a:gd name="connsiteX7" fmla="*/ 594594 w 594594"/>
                <a:gd name="connsiteY7" fmla="*/ 1058229 h 1058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4594" h="1058229">
                  <a:moveTo>
                    <a:pt x="594594" y="0"/>
                  </a:moveTo>
                  <a:lnTo>
                    <a:pt x="0" y="0"/>
                  </a:lnTo>
                  <a:lnTo>
                    <a:pt x="0" y="384641"/>
                  </a:lnTo>
                  <a:lnTo>
                    <a:pt x="192321" y="384641"/>
                  </a:lnTo>
                  <a:cubicBezTo>
                    <a:pt x="298509" y="384641"/>
                    <a:pt x="384641" y="470724"/>
                    <a:pt x="384641" y="576961"/>
                  </a:cubicBezTo>
                  <a:lnTo>
                    <a:pt x="384641" y="651768"/>
                  </a:lnTo>
                  <a:cubicBezTo>
                    <a:pt x="384641" y="781753"/>
                    <a:pt x="434037" y="900203"/>
                    <a:pt x="515080" y="989371"/>
                  </a:cubicBezTo>
                  <a:lnTo>
                    <a:pt x="594594" y="1058229"/>
                  </a:lnTo>
                  <a:close/>
                </a:path>
              </a:pathLst>
            </a:custGeom>
            <a:solidFill>
              <a:srgbClr val="FFFFFF"/>
            </a:solidFill>
            <a:ln w="5668" cap="flat">
              <a:noFill/>
              <a:prstDash val="solid"/>
              <a:miter/>
            </a:ln>
          </p:spPr>
          <p:txBody>
            <a:bodyPr wrap="square" rtlCol="0" anchor="ctr">
              <a:noAutofit/>
            </a:bodyPr>
            <a:lstStyle/>
            <a:p>
              <a:endParaRPr lang="en-GB"/>
            </a:p>
          </p:txBody>
        </p:sp>
        <p:sp>
          <p:nvSpPr>
            <p:cNvPr id="14" name="Rectangle: Rounded Corners 13">
              <a:extLst>
                <a:ext uri="{FF2B5EF4-FFF2-40B4-BE49-F238E27FC236}">
                  <a16:creationId xmlns:a16="http://schemas.microsoft.com/office/drawing/2014/main" id="{CBDB8980-70B6-9524-9D41-494A89F1DBDF}"/>
                </a:ext>
              </a:extLst>
            </p:cNvPr>
            <p:cNvSpPr/>
            <p:nvPr/>
          </p:nvSpPr>
          <p:spPr>
            <a:xfrm rot="10800000" flipV="1">
              <a:off x="8104033" y="1240636"/>
              <a:ext cx="1060370" cy="1125528"/>
            </a:xfrm>
            <a:prstGeom prst="roundRect">
              <a:avLst>
                <a:gd name="adj" fmla="val 23097"/>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200"/>
                </a:spcAft>
              </a:pPr>
              <a:endParaRPr lang="en-GB" sz="4800">
                <a:solidFill>
                  <a:schemeClr val="bg1"/>
                </a:solidFill>
              </a:endParaRPr>
            </a:p>
          </p:txBody>
        </p:sp>
        <p:sp>
          <p:nvSpPr>
            <p:cNvPr id="16" name="Freeform: Shape 15">
              <a:extLst>
                <a:ext uri="{FF2B5EF4-FFF2-40B4-BE49-F238E27FC236}">
                  <a16:creationId xmlns:a16="http://schemas.microsoft.com/office/drawing/2014/main" id="{FC571D52-AD78-98D6-76A8-40B08D6278DF}"/>
                </a:ext>
              </a:extLst>
            </p:cNvPr>
            <p:cNvSpPr/>
            <p:nvPr/>
          </p:nvSpPr>
          <p:spPr>
            <a:xfrm rot="10800000" flipV="1">
              <a:off x="8956922" y="1026968"/>
              <a:ext cx="555433" cy="965553"/>
            </a:xfrm>
            <a:custGeom>
              <a:avLst/>
              <a:gdLst>
                <a:gd name="connsiteX0" fmla="*/ 618262 w 618262"/>
                <a:gd name="connsiteY0" fmla="*/ 0 h 1074767"/>
                <a:gd name="connsiteX1" fmla="*/ 0 w 618262"/>
                <a:gd name="connsiteY1" fmla="*/ 0 h 1074767"/>
                <a:gd name="connsiteX2" fmla="*/ 0 w 618262"/>
                <a:gd name="connsiteY2" fmla="*/ 384641 h 1074767"/>
                <a:gd name="connsiteX3" fmla="*/ 192321 w 618262"/>
                <a:gd name="connsiteY3" fmla="*/ 384641 h 1074767"/>
                <a:gd name="connsiteX4" fmla="*/ 384641 w 618262"/>
                <a:gd name="connsiteY4" fmla="*/ 576961 h 1074767"/>
                <a:gd name="connsiteX5" fmla="*/ 384641 w 618262"/>
                <a:gd name="connsiteY5" fmla="*/ 651768 h 1074767"/>
                <a:gd name="connsiteX6" fmla="*/ 606016 w 618262"/>
                <a:gd name="connsiteY6" fmla="*/ 1068121 h 1074767"/>
                <a:gd name="connsiteX7" fmla="*/ 618262 w 618262"/>
                <a:gd name="connsiteY7" fmla="*/ 1074767 h 1074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8262" h="1074767">
                  <a:moveTo>
                    <a:pt x="618262" y="0"/>
                  </a:moveTo>
                  <a:lnTo>
                    <a:pt x="0" y="0"/>
                  </a:lnTo>
                  <a:lnTo>
                    <a:pt x="0" y="384641"/>
                  </a:lnTo>
                  <a:lnTo>
                    <a:pt x="192321" y="384641"/>
                  </a:lnTo>
                  <a:cubicBezTo>
                    <a:pt x="298509" y="384641"/>
                    <a:pt x="384641" y="470724"/>
                    <a:pt x="384641" y="576961"/>
                  </a:cubicBezTo>
                  <a:lnTo>
                    <a:pt x="384641" y="651768"/>
                  </a:lnTo>
                  <a:cubicBezTo>
                    <a:pt x="384641" y="825081"/>
                    <a:pt x="472455" y="977888"/>
                    <a:pt x="606016" y="1068121"/>
                  </a:cubicBezTo>
                  <a:lnTo>
                    <a:pt x="618262" y="1074767"/>
                  </a:lnTo>
                  <a:close/>
                </a:path>
              </a:pathLst>
            </a:custGeom>
            <a:solidFill>
              <a:srgbClr val="FFFFFF"/>
            </a:solidFill>
            <a:ln w="5668" cap="flat">
              <a:noFill/>
              <a:prstDash val="solid"/>
              <a:miter/>
            </a:ln>
          </p:spPr>
          <p:txBody>
            <a:bodyPr wrap="square" rtlCol="0" anchor="ctr">
              <a:noAutofit/>
            </a:bodyPr>
            <a:lstStyle/>
            <a:p>
              <a:endParaRPr lang="en-GB"/>
            </a:p>
          </p:txBody>
        </p:sp>
      </p:grpSp>
      <p:sp>
        <p:nvSpPr>
          <p:cNvPr id="17" name="Rectangle: Rounded Corners 16">
            <a:extLst>
              <a:ext uri="{FF2B5EF4-FFF2-40B4-BE49-F238E27FC236}">
                <a16:creationId xmlns:a16="http://schemas.microsoft.com/office/drawing/2014/main" id="{775FD774-E4A2-3E2C-2628-BA783532046D}"/>
              </a:ext>
              <a:ext uri="{C183D7F6-B498-43B3-948B-1728B52AA6E4}">
                <adec:decorative xmlns:adec="http://schemas.microsoft.com/office/drawing/2017/decorative" val="1"/>
              </a:ext>
            </a:extLst>
          </p:cNvPr>
          <p:cNvSpPr/>
          <p:nvPr/>
        </p:nvSpPr>
        <p:spPr>
          <a:xfrm rot="10800000" flipV="1">
            <a:off x="4231016" y="1370013"/>
            <a:ext cx="3728375" cy="4459287"/>
          </a:xfrm>
          <a:prstGeom prst="roundRect">
            <a:avLst>
              <a:gd name="adj" fmla="val 5688"/>
            </a:avLst>
          </a:prstGeom>
          <a:solidFill>
            <a:schemeClr val="bg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algn="ctr"/>
            <a:endParaRPr lang="en-GB"/>
          </a:p>
        </p:txBody>
      </p:sp>
      <p:grpSp>
        <p:nvGrpSpPr>
          <p:cNvPr id="23" name="Group 22">
            <a:extLst>
              <a:ext uri="{FF2B5EF4-FFF2-40B4-BE49-F238E27FC236}">
                <a16:creationId xmlns:a16="http://schemas.microsoft.com/office/drawing/2014/main" id="{9C13F247-E974-C5B1-C584-E855B492AFB8}"/>
              </a:ext>
              <a:ext uri="{C183D7F6-B498-43B3-948B-1728B52AA6E4}">
                <adec:decorative xmlns:adec="http://schemas.microsoft.com/office/drawing/2017/decorative" val="1"/>
              </a:ext>
            </a:extLst>
          </p:cNvPr>
          <p:cNvGrpSpPr/>
          <p:nvPr userDrawn="1"/>
        </p:nvGrpSpPr>
        <p:grpSpPr>
          <a:xfrm>
            <a:off x="4021519" y="1028284"/>
            <a:ext cx="1550058" cy="2010427"/>
            <a:chOff x="7962297" y="1026968"/>
            <a:chExt cx="1550058" cy="2010427"/>
          </a:xfrm>
        </p:grpSpPr>
        <p:sp>
          <p:nvSpPr>
            <p:cNvPr id="24" name="Freeform: Shape 23">
              <a:extLst>
                <a:ext uri="{FF2B5EF4-FFF2-40B4-BE49-F238E27FC236}">
                  <a16:creationId xmlns:a16="http://schemas.microsoft.com/office/drawing/2014/main" id="{1D50F3DA-4DBB-BF21-3FDF-14BA9792F16A}"/>
                </a:ext>
              </a:extLst>
            </p:cNvPr>
            <p:cNvSpPr/>
            <p:nvPr/>
          </p:nvSpPr>
          <p:spPr>
            <a:xfrm rot="10800000" flipV="1">
              <a:off x="7962297" y="1979166"/>
              <a:ext cx="594594" cy="1058229"/>
            </a:xfrm>
            <a:custGeom>
              <a:avLst/>
              <a:gdLst>
                <a:gd name="connsiteX0" fmla="*/ 594594 w 594594"/>
                <a:gd name="connsiteY0" fmla="*/ 0 h 1058229"/>
                <a:gd name="connsiteX1" fmla="*/ 0 w 594594"/>
                <a:gd name="connsiteY1" fmla="*/ 0 h 1058229"/>
                <a:gd name="connsiteX2" fmla="*/ 0 w 594594"/>
                <a:gd name="connsiteY2" fmla="*/ 384641 h 1058229"/>
                <a:gd name="connsiteX3" fmla="*/ 192321 w 594594"/>
                <a:gd name="connsiteY3" fmla="*/ 384641 h 1058229"/>
                <a:gd name="connsiteX4" fmla="*/ 384641 w 594594"/>
                <a:gd name="connsiteY4" fmla="*/ 576961 h 1058229"/>
                <a:gd name="connsiteX5" fmla="*/ 384641 w 594594"/>
                <a:gd name="connsiteY5" fmla="*/ 651768 h 1058229"/>
                <a:gd name="connsiteX6" fmla="*/ 515080 w 594594"/>
                <a:gd name="connsiteY6" fmla="*/ 989371 h 1058229"/>
                <a:gd name="connsiteX7" fmla="*/ 594594 w 594594"/>
                <a:gd name="connsiteY7" fmla="*/ 1058229 h 1058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4594" h="1058229">
                  <a:moveTo>
                    <a:pt x="594594" y="0"/>
                  </a:moveTo>
                  <a:lnTo>
                    <a:pt x="0" y="0"/>
                  </a:lnTo>
                  <a:lnTo>
                    <a:pt x="0" y="384641"/>
                  </a:lnTo>
                  <a:lnTo>
                    <a:pt x="192321" y="384641"/>
                  </a:lnTo>
                  <a:cubicBezTo>
                    <a:pt x="298509" y="384641"/>
                    <a:pt x="384641" y="470724"/>
                    <a:pt x="384641" y="576961"/>
                  </a:cubicBezTo>
                  <a:lnTo>
                    <a:pt x="384641" y="651768"/>
                  </a:lnTo>
                  <a:cubicBezTo>
                    <a:pt x="384641" y="781753"/>
                    <a:pt x="434037" y="900203"/>
                    <a:pt x="515080" y="989371"/>
                  </a:cubicBezTo>
                  <a:lnTo>
                    <a:pt x="594594" y="1058229"/>
                  </a:lnTo>
                  <a:close/>
                </a:path>
              </a:pathLst>
            </a:custGeom>
            <a:solidFill>
              <a:srgbClr val="FFFFFF"/>
            </a:solidFill>
            <a:ln w="5668" cap="flat">
              <a:noFill/>
              <a:prstDash val="solid"/>
              <a:miter/>
            </a:ln>
          </p:spPr>
          <p:txBody>
            <a:bodyPr wrap="square" rtlCol="0" anchor="ctr">
              <a:noAutofit/>
            </a:bodyPr>
            <a:lstStyle/>
            <a:p>
              <a:endParaRPr lang="en-GB"/>
            </a:p>
          </p:txBody>
        </p:sp>
        <p:sp>
          <p:nvSpPr>
            <p:cNvPr id="25" name="Rectangle: Rounded Corners 24">
              <a:extLst>
                <a:ext uri="{FF2B5EF4-FFF2-40B4-BE49-F238E27FC236}">
                  <a16:creationId xmlns:a16="http://schemas.microsoft.com/office/drawing/2014/main" id="{049ADB54-D6D5-B0CD-A51F-5326D9E55079}"/>
                </a:ext>
              </a:extLst>
            </p:cNvPr>
            <p:cNvSpPr/>
            <p:nvPr/>
          </p:nvSpPr>
          <p:spPr>
            <a:xfrm rot="10800000" flipV="1">
              <a:off x="8104033" y="1240636"/>
              <a:ext cx="1060370" cy="1125528"/>
            </a:xfrm>
            <a:prstGeom prst="roundRect">
              <a:avLst>
                <a:gd name="adj" fmla="val 23097"/>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200"/>
                </a:spcAft>
              </a:pPr>
              <a:endParaRPr lang="en-GB" sz="4800">
                <a:solidFill>
                  <a:schemeClr val="bg1"/>
                </a:solidFill>
              </a:endParaRPr>
            </a:p>
          </p:txBody>
        </p:sp>
        <p:sp>
          <p:nvSpPr>
            <p:cNvPr id="26" name="Freeform: Shape 25">
              <a:extLst>
                <a:ext uri="{FF2B5EF4-FFF2-40B4-BE49-F238E27FC236}">
                  <a16:creationId xmlns:a16="http://schemas.microsoft.com/office/drawing/2014/main" id="{84D1BF8E-FE3E-7DE2-9B1C-F97C93C9561F}"/>
                </a:ext>
              </a:extLst>
            </p:cNvPr>
            <p:cNvSpPr/>
            <p:nvPr/>
          </p:nvSpPr>
          <p:spPr>
            <a:xfrm rot="10800000" flipV="1">
              <a:off x="8956922" y="1026968"/>
              <a:ext cx="555433" cy="965553"/>
            </a:xfrm>
            <a:custGeom>
              <a:avLst/>
              <a:gdLst>
                <a:gd name="connsiteX0" fmla="*/ 618262 w 618262"/>
                <a:gd name="connsiteY0" fmla="*/ 0 h 1074767"/>
                <a:gd name="connsiteX1" fmla="*/ 0 w 618262"/>
                <a:gd name="connsiteY1" fmla="*/ 0 h 1074767"/>
                <a:gd name="connsiteX2" fmla="*/ 0 w 618262"/>
                <a:gd name="connsiteY2" fmla="*/ 384641 h 1074767"/>
                <a:gd name="connsiteX3" fmla="*/ 192321 w 618262"/>
                <a:gd name="connsiteY3" fmla="*/ 384641 h 1074767"/>
                <a:gd name="connsiteX4" fmla="*/ 384641 w 618262"/>
                <a:gd name="connsiteY4" fmla="*/ 576961 h 1074767"/>
                <a:gd name="connsiteX5" fmla="*/ 384641 w 618262"/>
                <a:gd name="connsiteY5" fmla="*/ 651768 h 1074767"/>
                <a:gd name="connsiteX6" fmla="*/ 606016 w 618262"/>
                <a:gd name="connsiteY6" fmla="*/ 1068121 h 1074767"/>
                <a:gd name="connsiteX7" fmla="*/ 618262 w 618262"/>
                <a:gd name="connsiteY7" fmla="*/ 1074767 h 1074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8262" h="1074767">
                  <a:moveTo>
                    <a:pt x="618262" y="0"/>
                  </a:moveTo>
                  <a:lnTo>
                    <a:pt x="0" y="0"/>
                  </a:lnTo>
                  <a:lnTo>
                    <a:pt x="0" y="384641"/>
                  </a:lnTo>
                  <a:lnTo>
                    <a:pt x="192321" y="384641"/>
                  </a:lnTo>
                  <a:cubicBezTo>
                    <a:pt x="298509" y="384641"/>
                    <a:pt x="384641" y="470724"/>
                    <a:pt x="384641" y="576961"/>
                  </a:cubicBezTo>
                  <a:lnTo>
                    <a:pt x="384641" y="651768"/>
                  </a:lnTo>
                  <a:cubicBezTo>
                    <a:pt x="384641" y="825081"/>
                    <a:pt x="472455" y="977888"/>
                    <a:pt x="606016" y="1068121"/>
                  </a:cubicBezTo>
                  <a:lnTo>
                    <a:pt x="618262" y="1074767"/>
                  </a:lnTo>
                  <a:close/>
                </a:path>
              </a:pathLst>
            </a:custGeom>
            <a:solidFill>
              <a:srgbClr val="FFFFFF"/>
            </a:solidFill>
            <a:ln w="5668" cap="flat">
              <a:noFill/>
              <a:prstDash val="solid"/>
              <a:miter/>
            </a:ln>
          </p:spPr>
          <p:txBody>
            <a:bodyPr wrap="square" rtlCol="0" anchor="ctr">
              <a:noAutofit/>
            </a:bodyPr>
            <a:lstStyle/>
            <a:p>
              <a:endParaRPr lang="en-GB"/>
            </a:p>
          </p:txBody>
        </p:sp>
      </p:grpSp>
      <p:sp>
        <p:nvSpPr>
          <p:cNvPr id="18" name="Rectangle: Rounded Corners 17">
            <a:extLst>
              <a:ext uri="{FF2B5EF4-FFF2-40B4-BE49-F238E27FC236}">
                <a16:creationId xmlns:a16="http://schemas.microsoft.com/office/drawing/2014/main" id="{1676D363-FBD1-2081-2E5E-0ED15BEA45C9}"/>
              </a:ext>
              <a:ext uri="{C183D7F6-B498-43B3-948B-1728B52AA6E4}">
                <adec:decorative xmlns:adec="http://schemas.microsoft.com/office/drawing/2017/decorative" val="1"/>
              </a:ext>
            </a:extLst>
          </p:cNvPr>
          <p:cNvSpPr/>
          <p:nvPr/>
        </p:nvSpPr>
        <p:spPr>
          <a:xfrm rot="10800000" flipV="1">
            <a:off x="287333" y="1370013"/>
            <a:ext cx="3728375" cy="4459287"/>
          </a:xfrm>
          <a:prstGeom prst="roundRect">
            <a:avLst>
              <a:gd name="adj" fmla="val 5688"/>
            </a:avLst>
          </a:prstGeom>
          <a:solidFill>
            <a:schemeClr val="bg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9" name="Group 18">
            <a:extLst>
              <a:ext uri="{FF2B5EF4-FFF2-40B4-BE49-F238E27FC236}">
                <a16:creationId xmlns:a16="http://schemas.microsoft.com/office/drawing/2014/main" id="{872E6CBA-A7A7-6790-7CAB-D65239CB4C40}"/>
              </a:ext>
              <a:ext uri="{C183D7F6-B498-43B3-948B-1728B52AA6E4}">
                <adec:decorative xmlns:adec="http://schemas.microsoft.com/office/drawing/2017/decorative" val="1"/>
              </a:ext>
            </a:extLst>
          </p:cNvPr>
          <p:cNvGrpSpPr/>
          <p:nvPr/>
        </p:nvGrpSpPr>
        <p:grpSpPr>
          <a:xfrm>
            <a:off x="56621" y="1028284"/>
            <a:ext cx="1573726" cy="2026965"/>
            <a:chOff x="56621" y="1026968"/>
            <a:chExt cx="1573726" cy="2026965"/>
          </a:xfrm>
        </p:grpSpPr>
        <p:sp>
          <p:nvSpPr>
            <p:cNvPr id="20" name="Freeform: Shape 19">
              <a:extLst>
                <a:ext uri="{FF2B5EF4-FFF2-40B4-BE49-F238E27FC236}">
                  <a16:creationId xmlns:a16="http://schemas.microsoft.com/office/drawing/2014/main" id="{3FF16C8C-6219-A8EE-3391-BD3931BE9FFB}"/>
                </a:ext>
              </a:extLst>
            </p:cNvPr>
            <p:cNvSpPr/>
            <p:nvPr/>
          </p:nvSpPr>
          <p:spPr>
            <a:xfrm rot="10800000" flipV="1">
              <a:off x="56621" y="1979166"/>
              <a:ext cx="618262" cy="1074767"/>
            </a:xfrm>
            <a:custGeom>
              <a:avLst/>
              <a:gdLst>
                <a:gd name="connsiteX0" fmla="*/ 618262 w 618262"/>
                <a:gd name="connsiteY0" fmla="*/ 0 h 1074767"/>
                <a:gd name="connsiteX1" fmla="*/ 0 w 618262"/>
                <a:gd name="connsiteY1" fmla="*/ 0 h 1074767"/>
                <a:gd name="connsiteX2" fmla="*/ 0 w 618262"/>
                <a:gd name="connsiteY2" fmla="*/ 384641 h 1074767"/>
                <a:gd name="connsiteX3" fmla="*/ 192321 w 618262"/>
                <a:gd name="connsiteY3" fmla="*/ 384641 h 1074767"/>
                <a:gd name="connsiteX4" fmla="*/ 384641 w 618262"/>
                <a:gd name="connsiteY4" fmla="*/ 576961 h 1074767"/>
                <a:gd name="connsiteX5" fmla="*/ 384641 w 618262"/>
                <a:gd name="connsiteY5" fmla="*/ 651768 h 1074767"/>
                <a:gd name="connsiteX6" fmla="*/ 606016 w 618262"/>
                <a:gd name="connsiteY6" fmla="*/ 1068121 h 1074767"/>
                <a:gd name="connsiteX7" fmla="*/ 618262 w 618262"/>
                <a:gd name="connsiteY7" fmla="*/ 1074767 h 1074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8262" h="1074767">
                  <a:moveTo>
                    <a:pt x="618262" y="0"/>
                  </a:moveTo>
                  <a:lnTo>
                    <a:pt x="0" y="0"/>
                  </a:lnTo>
                  <a:lnTo>
                    <a:pt x="0" y="384641"/>
                  </a:lnTo>
                  <a:lnTo>
                    <a:pt x="192321" y="384641"/>
                  </a:lnTo>
                  <a:cubicBezTo>
                    <a:pt x="298509" y="384641"/>
                    <a:pt x="384641" y="470724"/>
                    <a:pt x="384641" y="576961"/>
                  </a:cubicBezTo>
                  <a:lnTo>
                    <a:pt x="384641" y="651768"/>
                  </a:lnTo>
                  <a:cubicBezTo>
                    <a:pt x="384641" y="825081"/>
                    <a:pt x="472455" y="977888"/>
                    <a:pt x="606016" y="1068121"/>
                  </a:cubicBezTo>
                  <a:lnTo>
                    <a:pt x="618262" y="1074767"/>
                  </a:lnTo>
                  <a:close/>
                </a:path>
              </a:pathLst>
            </a:custGeom>
            <a:solidFill>
              <a:srgbClr val="FFFFFF"/>
            </a:solidFill>
            <a:ln w="5668" cap="flat">
              <a:noFill/>
              <a:prstDash val="solid"/>
              <a:miter/>
            </a:ln>
          </p:spPr>
          <p:txBody>
            <a:bodyPr wrap="square" rtlCol="0" anchor="ctr">
              <a:noAutofit/>
            </a:bodyPr>
            <a:lstStyle/>
            <a:p>
              <a:endParaRPr lang="en-GB"/>
            </a:p>
          </p:txBody>
        </p:sp>
        <p:sp>
          <p:nvSpPr>
            <p:cNvPr id="21" name="Rectangle: Rounded Corners 20">
              <a:extLst>
                <a:ext uri="{FF2B5EF4-FFF2-40B4-BE49-F238E27FC236}">
                  <a16:creationId xmlns:a16="http://schemas.microsoft.com/office/drawing/2014/main" id="{A6A9BA77-A964-60CF-EDBC-170FCA9640BA}"/>
                </a:ext>
              </a:extLst>
            </p:cNvPr>
            <p:cNvSpPr/>
            <p:nvPr/>
          </p:nvSpPr>
          <p:spPr>
            <a:xfrm rot="10800000" flipV="1">
              <a:off x="222025" y="1240636"/>
              <a:ext cx="1060370" cy="1125528"/>
            </a:xfrm>
            <a:prstGeom prst="roundRect">
              <a:avLst>
                <a:gd name="adj" fmla="val 23097"/>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200"/>
                </a:spcAft>
              </a:pPr>
              <a:endParaRPr lang="en-GB" sz="4800">
                <a:solidFill>
                  <a:schemeClr val="bg1"/>
                </a:solidFill>
              </a:endParaRPr>
            </a:p>
          </p:txBody>
        </p:sp>
        <p:sp>
          <p:nvSpPr>
            <p:cNvPr id="22" name="Freeform: Shape 21">
              <a:extLst>
                <a:ext uri="{FF2B5EF4-FFF2-40B4-BE49-F238E27FC236}">
                  <a16:creationId xmlns:a16="http://schemas.microsoft.com/office/drawing/2014/main" id="{6AC1F431-7A6A-E93A-F55C-488970665D5C}"/>
                </a:ext>
              </a:extLst>
            </p:cNvPr>
            <p:cNvSpPr/>
            <p:nvPr/>
          </p:nvSpPr>
          <p:spPr>
            <a:xfrm rot="10800000" flipV="1">
              <a:off x="1074914" y="1026968"/>
              <a:ext cx="555433" cy="965553"/>
            </a:xfrm>
            <a:custGeom>
              <a:avLst/>
              <a:gdLst>
                <a:gd name="connsiteX0" fmla="*/ 618262 w 618262"/>
                <a:gd name="connsiteY0" fmla="*/ 0 h 1074767"/>
                <a:gd name="connsiteX1" fmla="*/ 0 w 618262"/>
                <a:gd name="connsiteY1" fmla="*/ 0 h 1074767"/>
                <a:gd name="connsiteX2" fmla="*/ 0 w 618262"/>
                <a:gd name="connsiteY2" fmla="*/ 384641 h 1074767"/>
                <a:gd name="connsiteX3" fmla="*/ 192321 w 618262"/>
                <a:gd name="connsiteY3" fmla="*/ 384641 h 1074767"/>
                <a:gd name="connsiteX4" fmla="*/ 384641 w 618262"/>
                <a:gd name="connsiteY4" fmla="*/ 576961 h 1074767"/>
                <a:gd name="connsiteX5" fmla="*/ 384641 w 618262"/>
                <a:gd name="connsiteY5" fmla="*/ 651768 h 1074767"/>
                <a:gd name="connsiteX6" fmla="*/ 606016 w 618262"/>
                <a:gd name="connsiteY6" fmla="*/ 1068121 h 1074767"/>
                <a:gd name="connsiteX7" fmla="*/ 618262 w 618262"/>
                <a:gd name="connsiteY7" fmla="*/ 1074767 h 1074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8262" h="1074767">
                  <a:moveTo>
                    <a:pt x="618262" y="0"/>
                  </a:moveTo>
                  <a:lnTo>
                    <a:pt x="0" y="0"/>
                  </a:lnTo>
                  <a:lnTo>
                    <a:pt x="0" y="384641"/>
                  </a:lnTo>
                  <a:lnTo>
                    <a:pt x="192321" y="384641"/>
                  </a:lnTo>
                  <a:cubicBezTo>
                    <a:pt x="298509" y="384641"/>
                    <a:pt x="384641" y="470724"/>
                    <a:pt x="384641" y="576961"/>
                  </a:cubicBezTo>
                  <a:lnTo>
                    <a:pt x="384641" y="651768"/>
                  </a:lnTo>
                  <a:cubicBezTo>
                    <a:pt x="384641" y="825081"/>
                    <a:pt x="472455" y="977888"/>
                    <a:pt x="606016" y="1068121"/>
                  </a:cubicBezTo>
                  <a:lnTo>
                    <a:pt x="618262" y="1074767"/>
                  </a:lnTo>
                  <a:close/>
                </a:path>
              </a:pathLst>
            </a:custGeom>
            <a:solidFill>
              <a:srgbClr val="FFFFFF"/>
            </a:solidFill>
            <a:ln w="5668" cap="flat">
              <a:noFill/>
              <a:prstDash val="solid"/>
              <a:miter/>
            </a:ln>
          </p:spPr>
          <p:txBody>
            <a:bodyPr wrap="square" rtlCol="0" anchor="ctr">
              <a:noAutofit/>
            </a:bodyPr>
            <a:lstStyle/>
            <a:p>
              <a:endParaRPr lang="en-GB"/>
            </a:p>
          </p:txBody>
        </p:sp>
      </p:grpSp>
      <p:grpSp>
        <p:nvGrpSpPr>
          <p:cNvPr id="33" name="Group 32">
            <a:extLst>
              <a:ext uri="{FF2B5EF4-FFF2-40B4-BE49-F238E27FC236}">
                <a16:creationId xmlns:a16="http://schemas.microsoft.com/office/drawing/2014/main" id="{E60E03E5-283B-E238-E8EE-C0EB44356950}"/>
              </a:ext>
              <a:ext uri="{C183D7F6-B498-43B3-948B-1728B52AA6E4}">
                <adec:decorative xmlns:adec="http://schemas.microsoft.com/office/drawing/2017/decorative" val="1"/>
              </a:ext>
            </a:extLst>
          </p:cNvPr>
          <p:cNvGrpSpPr/>
          <p:nvPr/>
        </p:nvGrpSpPr>
        <p:grpSpPr>
          <a:xfrm>
            <a:off x="290929" y="1370013"/>
            <a:ext cx="8754276" cy="867600"/>
            <a:chOff x="290929" y="1370013"/>
            <a:chExt cx="8754276" cy="867600"/>
          </a:xfrm>
          <a:gradFill flip="none" rotWithShape="1">
            <a:gsLst>
              <a:gs pos="100000">
                <a:schemeClr val="accent4"/>
              </a:gs>
              <a:gs pos="0">
                <a:schemeClr val="accent2"/>
              </a:gs>
            </a:gsLst>
            <a:lin ang="10800000" scaled="1"/>
            <a:tileRect/>
          </a:gradFill>
        </p:grpSpPr>
        <p:sp>
          <p:nvSpPr>
            <p:cNvPr id="34" name="Rectangle: Rounded Corners 33">
              <a:extLst>
                <a:ext uri="{FF2B5EF4-FFF2-40B4-BE49-F238E27FC236}">
                  <a16:creationId xmlns:a16="http://schemas.microsoft.com/office/drawing/2014/main" id="{81B4CCAF-0C4D-7B0B-E151-0DE01E25C181}"/>
                </a:ext>
              </a:extLst>
            </p:cNvPr>
            <p:cNvSpPr/>
            <p:nvPr/>
          </p:nvSpPr>
          <p:spPr>
            <a:xfrm rot="10800000" flipH="1" flipV="1">
              <a:off x="8177605" y="1370013"/>
              <a:ext cx="867600" cy="867600"/>
            </a:xfrm>
            <a:prstGeom prst="roundRect">
              <a:avLst>
                <a:gd name="adj" fmla="val 15370"/>
              </a:avLst>
            </a:prstGeom>
            <a:solidFill>
              <a:schemeClr val="accent3"/>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200"/>
                </a:spcAft>
              </a:pPr>
              <a:endParaRPr lang="en-GB" sz="4000">
                <a:solidFill>
                  <a:schemeClr val="bg1"/>
                </a:solidFill>
              </a:endParaRPr>
            </a:p>
          </p:txBody>
        </p:sp>
        <p:sp>
          <p:nvSpPr>
            <p:cNvPr id="35" name="Rectangle: Rounded Corners 34">
              <a:extLst>
                <a:ext uri="{FF2B5EF4-FFF2-40B4-BE49-F238E27FC236}">
                  <a16:creationId xmlns:a16="http://schemas.microsoft.com/office/drawing/2014/main" id="{78D72EA4-A585-F3A6-29B1-7C9F68EE0CB0}"/>
                </a:ext>
              </a:extLst>
            </p:cNvPr>
            <p:cNvSpPr/>
            <p:nvPr/>
          </p:nvSpPr>
          <p:spPr>
            <a:xfrm rot="10800000" flipH="1" flipV="1">
              <a:off x="290929" y="1370013"/>
              <a:ext cx="867246" cy="866775"/>
            </a:xfrm>
            <a:prstGeom prst="roundRect">
              <a:avLst>
                <a:gd name="adj" fmla="val 15370"/>
              </a:avLst>
            </a:prstGeom>
            <a:solidFill>
              <a:schemeClr val="accent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200"/>
                </a:spcAft>
              </a:pPr>
              <a:endParaRPr lang="en-GB" sz="4000">
                <a:solidFill>
                  <a:schemeClr val="bg1"/>
                </a:solidFill>
              </a:endParaRPr>
            </a:p>
          </p:txBody>
        </p:sp>
        <p:sp>
          <p:nvSpPr>
            <p:cNvPr id="36" name="Rectangle: Rounded Corners 35">
              <a:extLst>
                <a:ext uri="{FF2B5EF4-FFF2-40B4-BE49-F238E27FC236}">
                  <a16:creationId xmlns:a16="http://schemas.microsoft.com/office/drawing/2014/main" id="{2C8F6D9A-DB4B-2017-FBC9-5EEF1CD46F9B}"/>
                </a:ext>
              </a:extLst>
            </p:cNvPr>
            <p:cNvSpPr/>
            <p:nvPr/>
          </p:nvSpPr>
          <p:spPr>
            <a:xfrm rot="10800000" flipH="1" flipV="1">
              <a:off x="4233922" y="1370013"/>
              <a:ext cx="867600" cy="867600"/>
            </a:xfrm>
            <a:prstGeom prst="roundRect">
              <a:avLst>
                <a:gd name="adj" fmla="val 15370"/>
              </a:avLst>
            </a:prstGeom>
            <a:solidFill>
              <a:schemeClr val="accent4"/>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200"/>
                </a:spcAft>
              </a:pPr>
              <a:endParaRPr lang="en-GB" sz="4000">
                <a:solidFill>
                  <a:schemeClr val="bg1"/>
                </a:solidFill>
              </a:endParaRPr>
            </a:p>
          </p:txBody>
        </p:sp>
      </p:grpSp>
      <p:sp>
        <p:nvSpPr>
          <p:cNvPr id="38" name="Text Placeholder 5">
            <a:extLst>
              <a:ext uri="{FF2B5EF4-FFF2-40B4-BE49-F238E27FC236}">
                <a16:creationId xmlns:a16="http://schemas.microsoft.com/office/drawing/2014/main" id="{4F6B5F67-E19B-41CD-B686-9155C03F9696}"/>
              </a:ext>
            </a:extLst>
          </p:cNvPr>
          <p:cNvSpPr>
            <a:spLocks noGrp="1"/>
          </p:cNvSpPr>
          <p:nvPr>
            <p:ph type="body" sz="quarter" idx="14"/>
          </p:nvPr>
        </p:nvSpPr>
        <p:spPr>
          <a:xfrm>
            <a:off x="287338" y="242089"/>
            <a:ext cx="11615737" cy="846386"/>
          </a:xfrm>
        </p:spPr>
        <p:txBody>
          <a:bodyPr>
            <a:spAutoFit/>
          </a:bodyPr>
          <a:lstStyle>
            <a:lvl1pPr>
              <a:lnSpc>
                <a:spcPct val="100000"/>
              </a:lnSpc>
              <a:spcAft>
                <a:spcPts val="600"/>
              </a:spcAft>
              <a:defRPr sz="3200"/>
            </a:lvl1pPr>
            <a:lvl2pPr>
              <a:lnSpc>
                <a:spcPct val="100000"/>
              </a:lnSpc>
              <a:spcAft>
                <a:spcPts val="0"/>
              </a:spcAft>
              <a:defRPr sz="1800">
                <a:solidFill>
                  <a:schemeClr val="accent1"/>
                </a:solidFill>
              </a:defRPr>
            </a:lvl2pPr>
            <a:lvl3pPr marL="0" indent="0">
              <a:buNone/>
              <a:defRPr sz="1600">
                <a:solidFill>
                  <a:schemeClr val="accent1"/>
                </a:solidFill>
              </a:defRPr>
            </a:lvl3pPr>
            <a:lvl4pPr marL="216000" indent="0">
              <a:buNone/>
              <a:defRPr sz="1600">
                <a:solidFill>
                  <a:schemeClr val="accent1"/>
                </a:solidFill>
              </a:defRPr>
            </a:lvl4pPr>
            <a:lvl5pPr>
              <a:defRPr sz="1600">
                <a:solidFill>
                  <a:schemeClr val="accent1"/>
                </a:solidFill>
              </a:defRPr>
            </a:lvl5pPr>
          </a:lstStyle>
          <a:p>
            <a:pPr lvl="0"/>
            <a:r>
              <a:rPr lang="en-US"/>
              <a:t>Click to edit Master text styles</a:t>
            </a:r>
          </a:p>
          <a:p>
            <a:pPr lvl="1"/>
            <a:r>
              <a:rPr lang="en-US"/>
              <a:t>Second level</a:t>
            </a:r>
          </a:p>
        </p:txBody>
      </p:sp>
      <p:sp>
        <p:nvSpPr>
          <p:cNvPr id="39" name="Text Placeholder 12">
            <a:extLst>
              <a:ext uri="{FF2B5EF4-FFF2-40B4-BE49-F238E27FC236}">
                <a16:creationId xmlns:a16="http://schemas.microsoft.com/office/drawing/2014/main" id="{CC1F3FF7-C169-7993-D5EC-308857D3A6E4}"/>
              </a:ext>
            </a:extLst>
          </p:cNvPr>
          <p:cNvSpPr>
            <a:spLocks noGrp="1"/>
          </p:cNvSpPr>
          <p:nvPr>
            <p:ph type="body" sz="quarter" idx="15" hasCustomPrompt="1"/>
          </p:nvPr>
        </p:nvSpPr>
        <p:spPr>
          <a:xfrm>
            <a:off x="290930" y="1503058"/>
            <a:ext cx="867246" cy="615553"/>
          </a:xfrm>
        </p:spPr>
        <p:txBody>
          <a:bodyPr wrap="square">
            <a:spAutoFit/>
          </a:bodyPr>
          <a:lstStyle>
            <a:lvl1pPr algn="ctr">
              <a:lnSpc>
                <a:spcPct val="100000"/>
              </a:lnSpc>
              <a:defRPr sz="4000" b="0">
                <a:solidFill>
                  <a:schemeClr val="bg1"/>
                </a:solidFill>
                <a:latin typeface="+mj-lt"/>
              </a:defRPr>
            </a:lvl1pPr>
          </a:lstStyle>
          <a:p>
            <a:pPr lvl="0"/>
            <a:r>
              <a:rPr lang="en-US"/>
              <a:t>X</a:t>
            </a:r>
            <a:endParaRPr lang="en-GB"/>
          </a:p>
        </p:txBody>
      </p:sp>
      <p:sp>
        <p:nvSpPr>
          <p:cNvPr id="42" name="Text Placeholder 5">
            <a:extLst>
              <a:ext uri="{FF2B5EF4-FFF2-40B4-BE49-F238E27FC236}">
                <a16:creationId xmlns:a16="http://schemas.microsoft.com/office/drawing/2014/main" id="{EF955E09-4B06-9813-744E-4BBBCE67B4D9}"/>
              </a:ext>
            </a:extLst>
          </p:cNvPr>
          <p:cNvSpPr>
            <a:spLocks noGrp="1"/>
          </p:cNvSpPr>
          <p:nvPr>
            <p:ph type="body" sz="quarter" idx="12"/>
          </p:nvPr>
        </p:nvSpPr>
        <p:spPr>
          <a:xfrm>
            <a:off x="287339" y="2371081"/>
            <a:ext cx="3727450" cy="3458218"/>
          </a:xfrm>
          <a:prstGeom prst="rect">
            <a:avLst/>
          </a:prstGeom>
          <a:noFill/>
        </p:spPr>
        <p:txBody>
          <a:bodyPr lIns="288000" tIns="288000" rIns="288000" bIns="288000"/>
          <a:lstStyle>
            <a:lvl1pPr>
              <a:defRPr>
                <a:solidFill>
                  <a:schemeClr val="accent1"/>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0" name="Text Placeholder 12">
            <a:extLst>
              <a:ext uri="{FF2B5EF4-FFF2-40B4-BE49-F238E27FC236}">
                <a16:creationId xmlns:a16="http://schemas.microsoft.com/office/drawing/2014/main" id="{441D1A40-1B7E-9539-2C2A-36F4B7BB3191}"/>
              </a:ext>
            </a:extLst>
          </p:cNvPr>
          <p:cNvSpPr>
            <a:spLocks noGrp="1"/>
          </p:cNvSpPr>
          <p:nvPr>
            <p:ph type="body" sz="quarter" idx="16" hasCustomPrompt="1"/>
          </p:nvPr>
        </p:nvSpPr>
        <p:spPr>
          <a:xfrm>
            <a:off x="4234276" y="1503058"/>
            <a:ext cx="867246" cy="615553"/>
          </a:xfrm>
        </p:spPr>
        <p:txBody>
          <a:bodyPr wrap="square">
            <a:spAutoFit/>
          </a:bodyPr>
          <a:lstStyle>
            <a:lvl1pPr algn="ctr">
              <a:lnSpc>
                <a:spcPct val="100000"/>
              </a:lnSpc>
              <a:defRPr sz="4000" b="0">
                <a:solidFill>
                  <a:schemeClr val="bg1"/>
                </a:solidFill>
                <a:latin typeface="+mj-lt"/>
              </a:defRPr>
            </a:lvl1pPr>
          </a:lstStyle>
          <a:p>
            <a:pPr lvl="0"/>
            <a:r>
              <a:rPr lang="en-US"/>
              <a:t>X</a:t>
            </a:r>
            <a:endParaRPr lang="en-GB"/>
          </a:p>
        </p:txBody>
      </p:sp>
      <p:sp>
        <p:nvSpPr>
          <p:cNvPr id="43" name="Text Placeholder 5">
            <a:extLst>
              <a:ext uri="{FF2B5EF4-FFF2-40B4-BE49-F238E27FC236}">
                <a16:creationId xmlns:a16="http://schemas.microsoft.com/office/drawing/2014/main" id="{D4D9AE31-1482-8ABE-BBBA-46E719B5F29A}"/>
              </a:ext>
            </a:extLst>
          </p:cNvPr>
          <p:cNvSpPr>
            <a:spLocks noGrp="1"/>
          </p:cNvSpPr>
          <p:nvPr>
            <p:ph type="body" sz="quarter" idx="18"/>
          </p:nvPr>
        </p:nvSpPr>
        <p:spPr>
          <a:xfrm>
            <a:off x="4231942" y="2371081"/>
            <a:ext cx="3727450" cy="3458218"/>
          </a:xfrm>
          <a:prstGeom prst="rect">
            <a:avLst/>
          </a:prstGeom>
          <a:noFill/>
        </p:spPr>
        <p:txBody>
          <a:bodyPr lIns="288000" tIns="288000" rIns="288000" bIns="288000"/>
          <a:lstStyle>
            <a:lvl1pPr>
              <a:defRPr>
                <a:solidFill>
                  <a:schemeClr val="accent1"/>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1" name="Text Placeholder 12">
            <a:extLst>
              <a:ext uri="{FF2B5EF4-FFF2-40B4-BE49-F238E27FC236}">
                <a16:creationId xmlns:a16="http://schemas.microsoft.com/office/drawing/2014/main" id="{149E20ED-5764-AC8E-E1BD-26E03CE1E301}"/>
              </a:ext>
            </a:extLst>
          </p:cNvPr>
          <p:cNvSpPr>
            <a:spLocks noGrp="1"/>
          </p:cNvSpPr>
          <p:nvPr>
            <p:ph type="body" sz="quarter" idx="17" hasCustomPrompt="1"/>
          </p:nvPr>
        </p:nvSpPr>
        <p:spPr>
          <a:xfrm>
            <a:off x="8177605" y="1503058"/>
            <a:ext cx="867246" cy="615553"/>
          </a:xfrm>
        </p:spPr>
        <p:txBody>
          <a:bodyPr wrap="square">
            <a:spAutoFit/>
          </a:bodyPr>
          <a:lstStyle>
            <a:lvl1pPr algn="ctr">
              <a:lnSpc>
                <a:spcPct val="100000"/>
              </a:lnSpc>
              <a:defRPr sz="4000" b="0">
                <a:solidFill>
                  <a:schemeClr val="bg1"/>
                </a:solidFill>
                <a:latin typeface="+mj-lt"/>
              </a:defRPr>
            </a:lvl1pPr>
          </a:lstStyle>
          <a:p>
            <a:pPr lvl="0"/>
            <a:r>
              <a:rPr lang="en-US"/>
              <a:t>X</a:t>
            </a:r>
            <a:endParaRPr lang="en-GB"/>
          </a:p>
        </p:txBody>
      </p:sp>
      <p:sp>
        <p:nvSpPr>
          <p:cNvPr id="44" name="Text Placeholder 5">
            <a:extLst>
              <a:ext uri="{FF2B5EF4-FFF2-40B4-BE49-F238E27FC236}">
                <a16:creationId xmlns:a16="http://schemas.microsoft.com/office/drawing/2014/main" id="{0FF1CB50-6263-9CB0-C75E-141894B54917}"/>
              </a:ext>
            </a:extLst>
          </p:cNvPr>
          <p:cNvSpPr>
            <a:spLocks noGrp="1"/>
          </p:cNvSpPr>
          <p:nvPr>
            <p:ph type="body" sz="quarter" idx="19"/>
          </p:nvPr>
        </p:nvSpPr>
        <p:spPr>
          <a:xfrm>
            <a:off x="8175624" y="2371081"/>
            <a:ext cx="3727450" cy="3458218"/>
          </a:xfrm>
          <a:prstGeom prst="rect">
            <a:avLst/>
          </a:prstGeom>
          <a:noFill/>
        </p:spPr>
        <p:txBody>
          <a:bodyPr lIns="288000" tIns="288000" rIns="288000" bIns="288000"/>
          <a:lstStyle>
            <a:lvl1pPr>
              <a:defRPr>
                <a:solidFill>
                  <a:schemeClr val="accent1"/>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Slide Number Placeholder 3">
            <a:extLst>
              <a:ext uri="{FF2B5EF4-FFF2-40B4-BE49-F238E27FC236}">
                <a16:creationId xmlns:a16="http://schemas.microsoft.com/office/drawing/2014/main" id="{D6223456-8A8B-CE93-0634-3EAFDA8E3E94}"/>
              </a:ext>
            </a:extLst>
          </p:cNvPr>
          <p:cNvSpPr>
            <a:spLocks noGrp="1"/>
          </p:cNvSpPr>
          <p:nvPr>
            <p:ph type="sldNum" sz="quarter" idx="11"/>
          </p:nvPr>
        </p:nvSpPr>
        <p:spPr/>
        <p:txBody>
          <a:bodyPr/>
          <a:lstStyle/>
          <a:p>
            <a:fld id="{2C96CFAB-ED84-4AAD-833A-BCB6B9777555}" type="slidenum">
              <a:rPr lang="en-GB" smtClean="0"/>
              <a:pPr/>
              <a:t>‹#›</a:t>
            </a:fld>
            <a:endParaRPr lang="en-GB"/>
          </a:p>
        </p:txBody>
      </p:sp>
      <p:sp>
        <p:nvSpPr>
          <p:cNvPr id="3" name="Footer Placeholder 2">
            <a:extLst>
              <a:ext uri="{FF2B5EF4-FFF2-40B4-BE49-F238E27FC236}">
                <a16:creationId xmlns:a16="http://schemas.microsoft.com/office/drawing/2014/main" id="{2C14313F-31C3-C2AF-420B-569D252EED48}"/>
              </a:ext>
              <a:ext uri="{C183D7F6-B498-43B3-948B-1728B52AA6E4}">
                <adec:decorative xmlns:adec="http://schemas.microsoft.com/office/drawing/2017/decorative" val="1"/>
              </a:ext>
            </a:extLst>
          </p:cNvPr>
          <p:cNvSpPr>
            <a:spLocks noGrp="1"/>
          </p:cNvSpPr>
          <p:nvPr>
            <p:ph type="ftr" sz="quarter" idx="10"/>
          </p:nvPr>
        </p:nvSpPr>
        <p:spPr/>
        <p:txBody>
          <a:bodyPr/>
          <a:lstStyle/>
          <a:p>
            <a:r>
              <a:rPr lang="en-GB"/>
              <a:t>Experian [classification] © 2025</a:t>
            </a:r>
          </a:p>
        </p:txBody>
      </p:sp>
    </p:spTree>
    <p:extLst>
      <p:ext uri="{BB962C8B-B14F-4D97-AF65-F5344CB8AC3E}">
        <p14:creationId xmlns:p14="http://schemas.microsoft.com/office/powerpoint/2010/main" val="2216772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Three Numbered Column 2">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5F794ACB-4110-6C1F-731C-F519C1A381A4}"/>
              </a:ext>
              <a:ext uri="{C183D7F6-B498-43B3-948B-1728B52AA6E4}">
                <adec:decorative xmlns:adec="http://schemas.microsoft.com/office/drawing/2017/decorative" val="1"/>
              </a:ext>
            </a:extLst>
          </p:cNvPr>
          <p:cNvSpPr/>
          <p:nvPr/>
        </p:nvSpPr>
        <p:spPr>
          <a:xfrm rot="10800000" flipV="1">
            <a:off x="8174699" y="1889127"/>
            <a:ext cx="3728375" cy="3940174"/>
          </a:xfrm>
          <a:prstGeom prst="roundRect">
            <a:avLst>
              <a:gd name="adj" fmla="val 5688"/>
            </a:avLst>
          </a:prstGeom>
          <a:solidFill>
            <a:schemeClr val="bg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algn="ctr"/>
            <a:endParaRPr lang="en-GB"/>
          </a:p>
        </p:txBody>
      </p:sp>
      <p:sp>
        <p:nvSpPr>
          <p:cNvPr id="17" name="Rectangle: Rounded Corners 16">
            <a:extLst>
              <a:ext uri="{FF2B5EF4-FFF2-40B4-BE49-F238E27FC236}">
                <a16:creationId xmlns:a16="http://schemas.microsoft.com/office/drawing/2014/main" id="{775FD774-E4A2-3E2C-2628-BA783532046D}"/>
              </a:ext>
              <a:ext uri="{C183D7F6-B498-43B3-948B-1728B52AA6E4}">
                <adec:decorative xmlns:adec="http://schemas.microsoft.com/office/drawing/2017/decorative" val="1"/>
              </a:ext>
            </a:extLst>
          </p:cNvPr>
          <p:cNvSpPr/>
          <p:nvPr/>
        </p:nvSpPr>
        <p:spPr>
          <a:xfrm rot="10800000" flipV="1">
            <a:off x="4231017" y="1889125"/>
            <a:ext cx="3728375" cy="3940175"/>
          </a:xfrm>
          <a:prstGeom prst="roundRect">
            <a:avLst>
              <a:gd name="adj" fmla="val 5688"/>
            </a:avLst>
          </a:prstGeom>
          <a:solidFill>
            <a:schemeClr val="bg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algn="ctr"/>
            <a:endParaRPr lang="en-GB"/>
          </a:p>
        </p:txBody>
      </p:sp>
      <p:sp>
        <p:nvSpPr>
          <p:cNvPr id="18" name="Rectangle: Rounded Corners 17">
            <a:extLst>
              <a:ext uri="{FF2B5EF4-FFF2-40B4-BE49-F238E27FC236}">
                <a16:creationId xmlns:a16="http://schemas.microsoft.com/office/drawing/2014/main" id="{1676D363-FBD1-2081-2E5E-0ED15BEA45C9}"/>
              </a:ext>
              <a:ext uri="{C183D7F6-B498-43B3-948B-1728B52AA6E4}">
                <adec:decorative xmlns:adec="http://schemas.microsoft.com/office/drawing/2017/decorative" val="1"/>
              </a:ext>
            </a:extLst>
          </p:cNvPr>
          <p:cNvSpPr/>
          <p:nvPr/>
        </p:nvSpPr>
        <p:spPr>
          <a:xfrm rot="10800000" flipV="1">
            <a:off x="287334" y="1889125"/>
            <a:ext cx="3728375" cy="3940175"/>
          </a:xfrm>
          <a:prstGeom prst="roundRect">
            <a:avLst>
              <a:gd name="adj" fmla="val 5688"/>
            </a:avLst>
          </a:prstGeom>
          <a:solidFill>
            <a:schemeClr val="bg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9" name="Group 18">
            <a:extLst>
              <a:ext uri="{FF2B5EF4-FFF2-40B4-BE49-F238E27FC236}">
                <a16:creationId xmlns:a16="http://schemas.microsoft.com/office/drawing/2014/main" id="{872E6CBA-A7A7-6790-7CAB-D65239CB4C40}"/>
              </a:ext>
              <a:ext uri="{C183D7F6-B498-43B3-948B-1728B52AA6E4}">
                <adec:decorative xmlns:adec="http://schemas.microsoft.com/office/drawing/2017/decorative" val="1"/>
              </a:ext>
            </a:extLst>
          </p:cNvPr>
          <p:cNvGrpSpPr/>
          <p:nvPr/>
        </p:nvGrpSpPr>
        <p:grpSpPr>
          <a:xfrm>
            <a:off x="56621" y="1547396"/>
            <a:ext cx="1573726" cy="2026965"/>
            <a:chOff x="56621" y="1026968"/>
            <a:chExt cx="1573726" cy="2026965"/>
          </a:xfrm>
        </p:grpSpPr>
        <p:sp>
          <p:nvSpPr>
            <p:cNvPr id="20" name="Freeform: Shape 19">
              <a:extLst>
                <a:ext uri="{FF2B5EF4-FFF2-40B4-BE49-F238E27FC236}">
                  <a16:creationId xmlns:a16="http://schemas.microsoft.com/office/drawing/2014/main" id="{3FF16C8C-6219-A8EE-3391-BD3931BE9FFB}"/>
                </a:ext>
              </a:extLst>
            </p:cNvPr>
            <p:cNvSpPr/>
            <p:nvPr/>
          </p:nvSpPr>
          <p:spPr>
            <a:xfrm rot="10800000" flipV="1">
              <a:off x="56621" y="1979166"/>
              <a:ext cx="618262" cy="1074767"/>
            </a:xfrm>
            <a:custGeom>
              <a:avLst/>
              <a:gdLst>
                <a:gd name="connsiteX0" fmla="*/ 618262 w 618262"/>
                <a:gd name="connsiteY0" fmla="*/ 0 h 1074767"/>
                <a:gd name="connsiteX1" fmla="*/ 0 w 618262"/>
                <a:gd name="connsiteY1" fmla="*/ 0 h 1074767"/>
                <a:gd name="connsiteX2" fmla="*/ 0 w 618262"/>
                <a:gd name="connsiteY2" fmla="*/ 384641 h 1074767"/>
                <a:gd name="connsiteX3" fmla="*/ 192321 w 618262"/>
                <a:gd name="connsiteY3" fmla="*/ 384641 h 1074767"/>
                <a:gd name="connsiteX4" fmla="*/ 384641 w 618262"/>
                <a:gd name="connsiteY4" fmla="*/ 576961 h 1074767"/>
                <a:gd name="connsiteX5" fmla="*/ 384641 w 618262"/>
                <a:gd name="connsiteY5" fmla="*/ 651768 h 1074767"/>
                <a:gd name="connsiteX6" fmla="*/ 606016 w 618262"/>
                <a:gd name="connsiteY6" fmla="*/ 1068121 h 1074767"/>
                <a:gd name="connsiteX7" fmla="*/ 618262 w 618262"/>
                <a:gd name="connsiteY7" fmla="*/ 1074767 h 1074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8262" h="1074767">
                  <a:moveTo>
                    <a:pt x="618262" y="0"/>
                  </a:moveTo>
                  <a:lnTo>
                    <a:pt x="0" y="0"/>
                  </a:lnTo>
                  <a:lnTo>
                    <a:pt x="0" y="384641"/>
                  </a:lnTo>
                  <a:lnTo>
                    <a:pt x="192321" y="384641"/>
                  </a:lnTo>
                  <a:cubicBezTo>
                    <a:pt x="298509" y="384641"/>
                    <a:pt x="384641" y="470724"/>
                    <a:pt x="384641" y="576961"/>
                  </a:cubicBezTo>
                  <a:lnTo>
                    <a:pt x="384641" y="651768"/>
                  </a:lnTo>
                  <a:cubicBezTo>
                    <a:pt x="384641" y="825081"/>
                    <a:pt x="472455" y="977888"/>
                    <a:pt x="606016" y="1068121"/>
                  </a:cubicBezTo>
                  <a:lnTo>
                    <a:pt x="618262" y="1074767"/>
                  </a:lnTo>
                  <a:close/>
                </a:path>
              </a:pathLst>
            </a:custGeom>
            <a:solidFill>
              <a:srgbClr val="FFFFFF"/>
            </a:solidFill>
            <a:ln w="5668" cap="flat">
              <a:noFill/>
              <a:prstDash val="solid"/>
              <a:miter/>
            </a:ln>
          </p:spPr>
          <p:txBody>
            <a:bodyPr wrap="square" rtlCol="0" anchor="ctr">
              <a:noAutofit/>
            </a:bodyPr>
            <a:lstStyle/>
            <a:p>
              <a:endParaRPr lang="en-GB"/>
            </a:p>
          </p:txBody>
        </p:sp>
        <p:sp>
          <p:nvSpPr>
            <p:cNvPr id="21" name="Rectangle: Rounded Corners 20">
              <a:extLst>
                <a:ext uri="{FF2B5EF4-FFF2-40B4-BE49-F238E27FC236}">
                  <a16:creationId xmlns:a16="http://schemas.microsoft.com/office/drawing/2014/main" id="{A6A9BA77-A964-60CF-EDBC-170FCA9640BA}"/>
                </a:ext>
              </a:extLst>
            </p:cNvPr>
            <p:cNvSpPr/>
            <p:nvPr/>
          </p:nvSpPr>
          <p:spPr>
            <a:xfrm rot="10800000" flipV="1">
              <a:off x="222025" y="1240636"/>
              <a:ext cx="1060370" cy="1125528"/>
            </a:xfrm>
            <a:prstGeom prst="roundRect">
              <a:avLst>
                <a:gd name="adj" fmla="val 23097"/>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200"/>
                </a:spcAft>
              </a:pPr>
              <a:endParaRPr lang="en-GB" sz="4800">
                <a:solidFill>
                  <a:schemeClr val="bg1"/>
                </a:solidFill>
              </a:endParaRPr>
            </a:p>
          </p:txBody>
        </p:sp>
        <p:sp>
          <p:nvSpPr>
            <p:cNvPr id="22" name="Freeform: Shape 21">
              <a:extLst>
                <a:ext uri="{FF2B5EF4-FFF2-40B4-BE49-F238E27FC236}">
                  <a16:creationId xmlns:a16="http://schemas.microsoft.com/office/drawing/2014/main" id="{6AC1F431-7A6A-E93A-F55C-488970665D5C}"/>
                </a:ext>
              </a:extLst>
            </p:cNvPr>
            <p:cNvSpPr/>
            <p:nvPr/>
          </p:nvSpPr>
          <p:spPr>
            <a:xfrm rot="10800000" flipV="1">
              <a:off x="1074914" y="1026968"/>
              <a:ext cx="555433" cy="965553"/>
            </a:xfrm>
            <a:custGeom>
              <a:avLst/>
              <a:gdLst>
                <a:gd name="connsiteX0" fmla="*/ 618262 w 618262"/>
                <a:gd name="connsiteY0" fmla="*/ 0 h 1074767"/>
                <a:gd name="connsiteX1" fmla="*/ 0 w 618262"/>
                <a:gd name="connsiteY1" fmla="*/ 0 h 1074767"/>
                <a:gd name="connsiteX2" fmla="*/ 0 w 618262"/>
                <a:gd name="connsiteY2" fmla="*/ 384641 h 1074767"/>
                <a:gd name="connsiteX3" fmla="*/ 192321 w 618262"/>
                <a:gd name="connsiteY3" fmla="*/ 384641 h 1074767"/>
                <a:gd name="connsiteX4" fmla="*/ 384641 w 618262"/>
                <a:gd name="connsiteY4" fmla="*/ 576961 h 1074767"/>
                <a:gd name="connsiteX5" fmla="*/ 384641 w 618262"/>
                <a:gd name="connsiteY5" fmla="*/ 651768 h 1074767"/>
                <a:gd name="connsiteX6" fmla="*/ 606016 w 618262"/>
                <a:gd name="connsiteY6" fmla="*/ 1068121 h 1074767"/>
                <a:gd name="connsiteX7" fmla="*/ 618262 w 618262"/>
                <a:gd name="connsiteY7" fmla="*/ 1074767 h 1074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8262" h="1074767">
                  <a:moveTo>
                    <a:pt x="618262" y="0"/>
                  </a:moveTo>
                  <a:lnTo>
                    <a:pt x="0" y="0"/>
                  </a:lnTo>
                  <a:lnTo>
                    <a:pt x="0" y="384641"/>
                  </a:lnTo>
                  <a:lnTo>
                    <a:pt x="192321" y="384641"/>
                  </a:lnTo>
                  <a:cubicBezTo>
                    <a:pt x="298509" y="384641"/>
                    <a:pt x="384641" y="470724"/>
                    <a:pt x="384641" y="576961"/>
                  </a:cubicBezTo>
                  <a:lnTo>
                    <a:pt x="384641" y="651768"/>
                  </a:lnTo>
                  <a:cubicBezTo>
                    <a:pt x="384641" y="825081"/>
                    <a:pt x="472455" y="977888"/>
                    <a:pt x="606016" y="1068121"/>
                  </a:cubicBezTo>
                  <a:lnTo>
                    <a:pt x="618262" y="1074767"/>
                  </a:lnTo>
                  <a:close/>
                </a:path>
              </a:pathLst>
            </a:custGeom>
            <a:solidFill>
              <a:srgbClr val="FFFFFF"/>
            </a:solidFill>
            <a:ln w="5668" cap="flat">
              <a:noFill/>
              <a:prstDash val="solid"/>
              <a:miter/>
            </a:ln>
          </p:spPr>
          <p:txBody>
            <a:bodyPr wrap="square" rtlCol="0" anchor="ctr">
              <a:noAutofit/>
            </a:bodyPr>
            <a:lstStyle/>
            <a:p>
              <a:endParaRPr lang="en-GB"/>
            </a:p>
          </p:txBody>
        </p:sp>
      </p:grpSp>
      <p:grpSp>
        <p:nvGrpSpPr>
          <p:cNvPr id="24" name="Group 23">
            <a:extLst>
              <a:ext uri="{FF2B5EF4-FFF2-40B4-BE49-F238E27FC236}">
                <a16:creationId xmlns:a16="http://schemas.microsoft.com/office/drawing/2014/main" id="{058FF48C-F945-1CD4-9E2A-ABA880D5C744}"/>
              </a:ext>
              <a:ext uri="{C183D7F6-B498-43B3-948B-1728B52AA6E4}">
                <adec:decorative xmlns:adec="http://schemas.microsoft.com/office/drawing/2017/decorative" val="1"/>
              </a:ext>
            </a:extLst>
          </p:cNvPr>
          <p:cNvGrpSpPr/>
          <p:nvPr/>
        </p:nvGrpSpPr>
        <p:grpSpPr>
          <a:xfrm>
            <a:off x="7962297" y="1547396"/>
            <a:ext cx="1550058" cy="2010427"/>
            <a:chOff x="7962297" y="1026968"/>
            <a:chExt cx="1550058" cy="2010427"/>
          </a:xfrm>
        </p:grpSpPr>
        <p:sp>
          <p:nvSpPr>
            <p:cNvPr id="25" name="Freeform: Shape 24">
              <a:extLst>
                <a:ext uri="{FF2B5EF4-FFF2-40B4-BE49-F238E27FC236}">
                  <a16:creationId xmlns:a16="http://schemas.microsoft.com/office/drawing/2014/main" id="{9C655F77-9D59-DC6D-BD9C-C232F55761A1}"/>
                </a:ext>
              </a:extLst>
            </p:cNvPr>
            <p:cNvSpPr/>
            <p:nvPr/>
          </p:nvSpPr>
          <p:spPr>
            <a:xfrm rot="10800000" flipV="1">
              <a:off x="7962297" y="1979166"/>
              <a:ext cx="594594" cy="1058229"/>
            </a:xfrm>
            <a:custGeom>
              <a:avLst/>
              <a:gdLst>
                <a:gd name="connsiteX0" fmla="*/ 594594 w 594594"/>
                <a:gd name="connsiteY0" fmla="*/ 0 h 1058229"/>
                <a:gd name="connsiteX1" fmla="*/ 0 w 594594"/>
                <a:gd name="connsiteY1" fmla="*/ 0 h 1058229"/>
                <a:gd name="connsiteX2" fmla="*/ 0 w 594594"/>
                <a:gd name="connsiteY2" fmla="*/ 384641 h 1058229"/>
                <a:gd name="connsiteX3" fmla="*/ 192321 w 594594"/>
                <a:gd name="connsiteY3" fmla="*/ 384641 h 1058229"/>
                <a:gd name="connsiteX4" fmla="*/ 384641 w 594594"/>
                <a:gd name="connsiteY4" fmla="*/ 576961 h 1058229"/>
                <a:gd name="connsiteX5" fmla="*/ 384641 w 594594"/>
                <a:gd name="connsiteY5" fmla="*/ 651768 h 1058229"/>
                <a:gd name="connsiteX6" fmla="*/ 515080 w 594594"/>
                <a:gd name="connsiteY6" fmla="*/ 989371 h 1058229"/>
                <a:gd name="connsiteX7" fmla="*/ 594594 w 594594"/>
                <a:gd name="connsiteY7" fmla="*/ 1058229 h 1058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4594" h="1058229">
                  <a:moveTo>
                    <a:pt x="594594" y="0"/>
                  </a:moveTo>
                  <a:lnTo>
                    <a:pt x="0" y="0"/>
                  </a:lnTo>
                  <a:lnTo>
                    <a:pt x="0" y="384641"/>
                  </a:lnTo>
                  <a:lnTo>
                    <a:pt x="192321" y="384641"/>
                  </a:lnTo>
                  <a:cubicBezTo>
                    <a:pt x="298509" y="384641"/>
                    <a:pt x="384641" y="470724"/>
                    <a:pt x="384641" y="576961"/>
                  </a:cubicBezTo>
                  <a:lnTo>
                    <a:pt x="384641" y="651768"/>
                  </a:lnTo>
                  <a:cubicBezTo>
                    <a:pt x="384641" y="781753"/>
                    <a:pt x="434037" y="900203"/>
                    <a:pt x="515080" y="989371"/>
                  </a:cubicBezTo>
                  <a:lnTo>
                    <a:pt x="594594" y="1058229"/>
                  </a:lnTo>
                  <a:close/>
                </a:path>
              </a:pathLst>
            </a:custGeom>
            <a:solidFill>
              <a:srgbClr val="FFFFFF"/>
            </a:solidFill>
            <a:ln w="5668" cap="flat">
              <a:noFill/>
              <a:prstDash val="solid"/>
              <a:miter/>
            </a:ln>
          </p:spPr>
          <p:txBody>
            <a:bodyPr wrap="square" rtlCol="0" anchor="ctr">
              <a:noAutofit/>
            </a:bodyPr>
            <a:lstStyle/>
            <a:p>
              <a:endParaRPr lang="en-GB"/>
            </a:p>
          </p:txBody>
        </p:sp>
        <p:sp>
          <p:nvSpPr>
            <p:cNvPr id="26" name="Rectangle: Rounded Corners 25">
              <a:extLst>
                <a:ext uri="{FF2B5EF4-FFF2-40B4-BE49-F238E27FC236}">
                  <a16:creationId xmlns:a16="http://schemas.microsoft.com/office/drawing/2014/main" id="{E84748CA-5551-0133-8AA0-2CC4CFC80FF8}"/>
                </a:ext>
              </a:extLst>
            </p:cNvPr>
            <p:cNvSpPr/>
            <p:nvPr/>
          </p:nvSpPr>
          <p:spPr>
            <a:xfrm rot="10800000" flipV="1">
              <a:off x="8104033" y="1240636"/>
              <a:ext cx="1060370" cy="1125528"/>
            </a:xfrm>
            <a:prstGeom prst="roundRect">
              <a:avLst>
                <a:gd name="adj" fmla="val 23097"/>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200"/>
                </a:spcAft>
              </a:pPr>
              <a:endParaRPr lang="en-GB" sz="4800">
                <a:solidFill>
                  <a:schemeClr val="bg1"/>
                </a:solidFill>
              </a:endParaRPr>
            </a:p>
          </p:txBody>
        </p:sp>
        <p:sp>
          <p:nvSpPr>
            <p:cNvPr id="27" name="Freeform: Shape 26">
              <a:extLst>
                <a:ext uri="{FF2B5EF4-FFF2-40B4-BE49-F238E27FC236}">
                  <a16:creationId xmlns:a16="http://schemas.microsoft.com/office/drawing/2014/main" id="{338E3B5E-9A63-FE09-2EC5-9669B7D07863}"/>
                </a:ext>
              </a:extLst>
            </p:cNvPr>
            <p:cNvSpPr/>
            <p:nvPr/>
          </p:nvSpPr>
          <p:spPr>
            <a:xfrm rot="10800000" flipV="1">
              <a:off x="8956922" y="1026968"/>
              <a:ext cx="555433" cy="965553"/>
            </a:xfrm>
            <a:custGeom>
              <a:avLst/>
              <a:gdLst>
                <a:gd name="connsiteX0" fmla="*/ 618262 w 618262"/>
                <a:gd name="connsiteY0" fmla="*/ 0 h 1074767"/>
                <a:gd name="connsiteX1" fmla="*/ 0 w 618262"/>
                <a:gd name="connsiteY1" fmla="*/ 0 h 1074767"/>
                <a:gd name="connsiteX2" fmla="*/ 0 w 618262"/>
                <a:gd name="connsiteY2" fmla="*/ 384641 h 1074767"/>
                <a:gd name="connsiteX3" fmla="*/ 192321 w 618262"/>
                <a:gd name="connsiteY3" fmla="*/ 384641 h 1074767"/>
                <a:gd name="connsiteX4" fmla="*/ 384641 w 618262"/>
                <a:gd name="connsiteY4" fmla="*/ 576961 h 1074767"/>
                <a:gd name="connsiteX5" fmla="*/ 384641 w 618262"/>
                <a:gd name="connsiteY5" fmla="*/ 651768 h 1074767"/>
                <a:gd name="connsiteX6" fmla="*/ 606016 w 618262"/>
                <a:gd name="connsiteY6" fmla="*/ 1068121 h 1074767"/>
                <a:gd name="connsiteX7" fmla="*/ 618262 w 618262"/>
                <a:gd name="connsiteY7" fmla="*/ 1074767 h 1074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8262" h="1074767">
                  <a:moveTo>
                    <a:pt x="618262" y="0"/>
                  </a:moveTo>
                  <a:lnTo>
                    <a:pt x="0" y="0"/>
                  </a:lnTo>
                  <a:lnTo>
                    <a:pt x="0" y="384641"/>
                  </a:lnTo>
                  <a:lnTo>
                    <a:pt x="192321" y="384641"/>
                  </a:lnTo>
                  <a:cubicBezTo>
                    <a:pt x="298509" y="384641"/>
                    <a:pt x="384641" y="470724"/>
                    <a:pt x="384641" y="576961"/>
                  </a:cubicBezTo>
                  <a:lnTo>
                    <a:pt x="384641" y="651768"/>
                  </a:lnTo>
                  <a:cubicBezTo>
                    <a:pt x="384641" y="825081"/>
                    <a:pt x="472455" y="977888"/>
                    <a:pt x="606016" y="1068121"/>
                  </a:cubicBezTo>
                  <a:lnTo>
                    <a:pt x="618262" y="1074767"/>
                  </a:lnTo>
                  <a:close/>
                </a:path>
              </a:pathLst>
            </a:custGeom>
            <a:solidFill>
              <a:srgbClr val="FFFFFF"/>
            </a:solidFill>
            <a:ln w="5668" cap="flat">
              <a:noFill/>
              <a:prstDash val="solid"/>
              <a:miter/>
            </a:ln>
          </p:spPr>
          <p:txBody>
            <a:bodyPr wrap="square" rtlCol="0" anchor="ctr">
              <a:noAutofit/>
            </a:bodyPr>
            <a:lstStyle/>
            <a:p>
              <a:endParaRPr lang="en-GB"/>
            </a:p>
          </p:txBody>
        </p:sp>
      </p:grpSp>
      <p:grpSp>
        <p:nvGrpSpPr>
          <p:cNvPr id="28" name="Group 27">
            <a:extLst>
              <a:ext uri="{FF2B5EF4-FFF2-40B4-BE49-F238E27FC236}">
                <a16:creationId xmlns:a16="http://schemas.microsoft.com/office/drawing/2014/main" id="{F8AA0E33-4314-BCB1-80BD-CC10ACE9B364}"/>
              </a:ext>
              <a:ext uri="{C183D7F6-B498-43B3-948B-1728B52AA6E4}">
                <adec:decorative xmlns:adec="http://schemas.microsoft.com/office/drawing/2017/decorative" val="1"/>
              </a:ext>
            </a:extLst>
          </p:cNvPr>
          <p:cNvGrpSpPr/>
          <p:nvPr/>
        </p:nvGrpSpPr>
        <p:grpSpPr>
          <a:xfrm>
            <a:off x="4021519" y="1547396"/>
            <a:ext cx="1550058" cy="2010427"/>
            <a:chOff x="7962297" y="1026968"/>
            <a:chExt cx="1550058" cy="2010427"/>
          </a:xfrm>
        </p:grpSpPr>
        <p:sp>
          <p:nvSpPr>
            <p:cNvPr id="29" name="Freeform: Shape 28">
              <a:extLst>
                <a:ext uri="{FF2B5EF4-FFF2-40B4-BE49-F238E27FC236}">
                  <a16:creationId xmlns:a16="http://schemas.microsoft.com/office/drawing/2014/main" id="{6A83AAA8-0516-832A-F3D2-79600F9C5C67}"/>
                </a:ext>
              </a:extLst>
            </p:cNvPr>
            <p:cNvSpPr/>
            <p:nvPr/>
          </p:nvSpPr>
          <p:spPr>
            <a:xfrm rot="10800000" flipV="1">
              <a:off x="7962297" y="1979166"/>
              <a:ext cx="594594" cy="1058229"/>
            </a:xfrm>
            <a:custGeom>
              <a:avLst/>
              <a:gdLst>
                <a:gd name="connsiteX0" fmla="*/ 594594 w 594594"/>
                <a:gd name="connsiteY0" fmla="*/ 0 h 1058229"/>
                <a:gd name="connsiteX1" fmla="*/ 0 w 594594"/>
                <a:gd name="connsiteY1" fmla="*/ 0 h 1058229"/>
                <a:gd name="connsiteX2" fmla="*/ 0 w 594594"/>
                <a:gd name="connsiteY2" fmla="*/ 384641 h 1058229"/>
                <a:gd name="connsiteX3" fmla="*/ 192321 w 594594"/>
                <a:gd name="connsiteY3" fmla="*/ 384641 h 1058229"/>
                <a:gd name="connsiteX4" fmla="*/ 384641 w 594594"/>
                <a:gd name="connsiteY4" fmla="*/ 576961 h 1058229"/>
                <a:gd name="connsiteX5" fmla="*/ 384641 w 594594"/>
                <a:gd name="connsiteY5" fmla="*/ 651768 h 1058229"/>
                <a:gd name="connsiteX6" fmla="*/ 515080 w 594594"/>
                <a:gd name="connsiteY6" fmla="*/ 989371 h 1058229"/>
                <a:gd name="connsiteX7" fmla="*/ 594594 w 594594"/>
                <a:gd name="connsiteY7" fmla="*/ 1058229 h 1058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4594" h="1058229">
                  <a:moveTo>
                    <a:pt x="594594" y="0"/>
                  </a:moveTo>
                  <a:lnTo>
                    <a:pt x="0" y="0"/>
                  </a:lnTo>
                  <a:lnTo>
                    <a:pt x="0" y="384641"/>
                  </a:lnTo>
                  <a:lnTo>
                    <a:pt x="192321" y="384641"/>
                  </a:lnTo>
                  <a:cubicBezTo>
                    <a:pt x="298509" y="384641"/>
                    <a:pt x="384641" y="470724"/>
                    <a:pt x="384641" y="576961"/>
                  </a:cubicBezTo>
                  <a:lnTo>
                    <a:pt x="384641" y="651768"/>
                  </a:lnTo>
                  <a:cubicBezTo>
                    <a:pt x="384641" y="781753"/>
                    <a:pt x="434037" y="900203"/>
                    <a:pt x="515080" y="989371"/>
                  </a:cubicBezTo>
                  <a:lnTo>
                    <a:pt x="594594" y="1058229"/>
                  </a:lnTo>
                  <a:close/>
                </a:path>
              </a:pathLst>
            </a:custGeom>
            <a:solidFill>
              <a:srgbClr val="FFFFFF"/>
            </a:solidFill>
            <a:ln w="5668" cap="flat">
              <a:noFill/>
              <a:prstDash val="solid"/>
              <a:miter/>
            </a:ln>
          </p:spPr>
          <p:txBody>
            <a:bodyPr wrap="square" rtlCol="0" anchor="ctr">
              <a:noAutofit/>
            </a:bodyPr>
            <a:lstStyle/>
            <a:p>
              <a:endParaRPr lang="en-GB"/>
            </a:p>
          </p:txBody>
        </p:sp>
        <p:sp>
          <p:nvSpPr>
            <p:cNvPr id="30" name="Rectangle: Rounded Corners 29">
              <a:extLst>
                <a:ext uri="{FF2B5EF4-FFF2-40B4-BE49-F238E27FC236}">
                  <a16:creationId xmlns:a16="http://schemas.microsoft.com/office/drawing/2014/main" id="{765FDC63-42F5-5067-8B84-1817A9DBD5FD}"/>
                </a:ext>
              </a:extLst>
            </p:cNvPr>
            <p:cNvSpPr/>
            <p:nvPr/>
          </p:nvSpPr>
          <p:spPr>
            <a:xfrm rot="10800000" flipV="1">
              <a:off x="8104033" y="1240636"/>
              <a:ext cx="1060370" cy="1125528"/>
            </a:xfrm>
            <a:prstGeom prst="roundRect">
              <a:avLst>
                <a:gd name="adj" fmla="val 23097"/>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200"/>
                </a:spcAft>
              </a:pPr>
              <a:endParaRPr lang="en-GB" sz="4800">
                <a:solidFill>
                  <a:schemeClr val="bg1"/>
                </a:solidFill>
              </a:endParaRPr>
            </a:p>
          </p:txBody>
        </p:sp>
        <p:sp>
          <p:nvSpPr>
            <p:cNvPr id="31" name="Freeform: Shape 30">
              <a:extLst>
                <a:ext uri="{FF2B5EF4-FFF2-40B4-BE49-F238E27FC236}">
                  <a16:creationId xmlns:a16="http://schemas.microsoft.com/office/drawing/2014/main" id="{878929A2-DA6B-BBD1-84BA-E95946BDD695}"/>
                </a:ext>
              </a:extLst>
            </p:cNvPr>
            <p:cNvSpPr/>
            <p:nvPr/>
          </p:nvSpPr>
          <p:spPr>
            <a:xfrm rot="10800000" flipV="1">
              <a:off x="8956922" y="1026968"/>
              <a:ext cx="555433" cy="965553"/>
            </a:xfrm>
            <a:custGeom>
              <a:avLst/>
              <a:gdLst>
                <a:gd name="connsiteX0" fmla="*/ 618262 w 618262"/>
                <a:gd name="connsiteY0" fmla="*/ 0 h 1074767"/>
                <a:gd name="connsiteX1" fmla="*/ 0 w 618262"/>
                <a:gd name="connsiteY1" fmla="*/ 0 h 1074767"/>
                <a:gd name="connsiteX2" fmla="*/ 0 w 618262"/>
                <a:gd name="connsiteY2" fmla="*/ 384641 h 1074767"/>
                <a:gd name="connsiteX3" fmla="*/ 192321 w 618262"/>
                <a:gd name="connsiteY3" fmla="*/ 384641 h 1074767"/>
                <a:gd name="connsiteX4" fmla="*/ 384641 w 618262"/>
                <a:gd name="connsiteY4" fmla="*/ 576961 h 1074767"/>
                <a:gd name="connsiteX5" fmla="*/ 384641 w 618262"/>
                <a:gd name="connsiteY5" fmla="*/ 651768 h 1074767"/>
                <a:gd name="connsiteX6" fmla="*/ 606016 w 618262"/>
                <a:gd name="connsiteY6" fmla="*/ 1068121 h 1074767"/>
                <a:gd name="connsiteX7" fmla="*/ 618262 w 618262"/>
                <a:gd name="connsiteY7" fmla="*/ 1074767 h 1074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8262" h="1074767">
                  <a:moveTo>
                    <a:pt x="618262" y="0"/>
                  </a:moveTo>
                  <a:lnTo>
                    <a:pt x="0" y="0"/>
                  </a:lnTo>
                  <a:lnTo>
                    <a:pt x="0" y="384641"/>
                  </a:lnTo>
                  <a:lnTo>
                    <a:pt x="192321" y="384641"/>
                  </a:lnTo>
                  <a:cubicBezTo>
                    <a:pt x="298509" y="384641"/>
                    <a:pt x="384641" y="470724"/>
                    <a:pt x="384641" y="576961"/>
                  </a:cubicBezTo>
                  <a:lnTo>
                    <a:pt x="384641" y="651768"/>
                  </a:lnTo>
                  <a:cubicBezTo>
                    <a:pt x="384641" y="825081"/>
                    <a:pt x="472455" y="977888"/>
                    <a:pt x="606016" y="1068121"/>
                  </a:cubicBezTo>
                  <a:lnTo>
                    <a:pt x="618262" y="1074767"/>
                  </a:lnTo>
                  <a:close/>
                </a:path>
              </a:pathLst>
            </a:custGeom>
            <a:solidFill>
              <a:srgbClr val="FFFFFF"/>
            </a:solidFill>
            <a:ln w="5668" cap="flat">
              <a:noFill/>
              <a:prstDash val="solid"/>
              <a:miter/>
            </a:ln>
          </p:spPr>
          <p:txBody>
            <a:bodyPr wrap="square" rtlCol="0" anchor="ctr">
              <a:noAutofit/>
            </a:bodyPr>
            <a:lstStyle/>
            <a:p>
              <a:endParaRPr lang="en-GB"/>
            </a:p>
          </p:txBody>
        </p:sp>
      </p:grpSp>
      <p:grpSp>
        <p:nvGrpSpPr>
          <p:cNvPr id="33" name="Group 32">
            <a:extLst>
              <a:ext uri="{FF2B5EF4-FFF2-40B4-BE49-F238E27FC236}">
                <a16:creationId xmlns:a16="http://schemas.microsoft.com/office/drawing/2014/main" id="{E60E03E5-283B-E238-E8EE-C0EB44356950}"/>
              </a:ext>
              <a:ext uri="{C183D7F6-B498-43B3-948B-1728B52AA6E4}">
                <adec:decorative xmlns:adec="http://schemas.microsoft.com/office/drawing/2017/decorative" val="1"/>
              </a:ext>
            </a:extLst>
          </p:cNvPr>
          <p:cNvGrpSpPr/>
          <p:nvPr/>
        </p:nvGrpSpPr>
        <p:grpSpPr>
          <a:xfrm>
            <a:off x="290929" y="1889125"/>
            <a:ext cx="8754276" cy="867600"/>
            <a:chOff x="290929" y="1370013"/>
            <a:chExt cx="8754276" cy="867600"/>
          </a:xfrm>
          <a:gradFill flip="none" rotWithShape="1">
            <a:gsLst>
              <a:gs pos="100000">
                <a:schemeClr val="accent4"/>
              </a:gs>
              <a:gs pos="0">
                <a:schemeClr val="accent2"/>
              </a:gs>
            </a:gsLst>
            <a:lin ang="10800000" scaled="1"/>
            <a:tileRect/>
          </a:gradFill>
        </p:grpSpPr>
        <p:sp>
          <p:nvSpPr>
            <p:cNvPr id="34" name="Rectangle: Rounded Corners 33">
              <a:extLst>
                <a:ext uri="{FF2B5EF4-FFF2-40B4-BE49-F238E27FC236}">
                  <a16:creationId xmlns:a16="http://schemas.microsoft.com/office/drawing/2014/main" id="{81B4CCAF-0C4D-7B0B-E151-0DE01E25C181}"/>
                </a:ext>
              </a:extLst>
            </p:cNvPr>
            <p:cNvSpPr/>
            <p:nvPr/>
          </p:nvSpPr>
          <p:spPr>
            <a:xfrm rot="10800000" flipH="1" flipV="1">
              <a:off x="8177605" y="1370013"/>
              <a:ext cx="867600" cy="867600"/>
            </a:xfrm>
            <a:prstGeom prst="roundRect">
              <a:avLst>
                <a:gd name="adj" fmla="val 15370"/>
              </a:avLst>
            </a:prstGeom>
            <a:solidFill>
              <a:schemeClr val="accent3"/>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200"/>
                </a:spcAft>
              </a:pPr>
              <a:endParaRPr lang="en-GB" sz="4000">
                <a:solidFill>
                  <a:schemeClr val="bg1"/>
                </a:solidFill>
              </a:endParaRPr>
            </a:p>
          </p:txBody>
        </p:sp>
        <p:sp>
          <p:nvSpPr>
            <p:cNvPr id="35" name="Rectangle: Rounded Corners 34">
              <a:extLst>
                <a:ext uri="{FF2B5EF4-FFF2-40B4-BE49-F238E27FC236}">
                  <a16:creationId xmlns:a16="http://schemas.microsoft.com/office/drawing/2014/main" id="{78D72EA4-A585-F3A6-29B1-7C9F68EE0CB0}"/>
                </a:ext>
              </a:extLst>
            </p:cNvPr>
            <p:cNvSpPr/>
            <p:nvPr/>
          </p:nvSpPr>
          <p:spPr>
            <a:xfrm rot="10800000" flipH="1" flipV="1">
              <a:off x="290929" y="1370013"/>
              <a:ext cx="867246" cy="866775"/>
            </a:xfrm>
            <a:prstGeom prst="roundRect">
              <a:avLst>
                <a:gd name="adj" fmla="val 15370"/>
              </a:avLst>
            </a:prstGeom>
            <a:solidFill>
              <a:schemeClr val="accent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200"/>
                </a:spcAft>
              </a:pPr>
              <a:endParaRPr lang="en-GB" sz="4000">
                <a:solidFill>
                  <a:schemeClr val="bg1"/>
                </a:solidFill>
              </a:endParaRPr>
            </a:p>
          </p:txBody>
        </p:sp>
        <p:sp>
          <p:nvSpPr>
            <p:cNvPr id="36" name="Rectangle: Rounded Corners 35">
              <a:extLst>
                <a:ext uri="{FF2B5EF4-FFF2-40B4-BE49-F238E27FC236}">
                  <a16:creationId xmlns:a16="http://schemas.microsoft.com/office/drawing/2014/main" id="{2C8F6D9A-DB4B-2017-FBC9-5EEF1CD46F9B}"/>
                </a:ext>
              </a:extLst>
            </p:cNvPr>
            <p:cNvSpPr/>
            <p:nvPr/>
          </p:nvSpPr>
          <p:spPr>
            <a:xfrm rot="10800000" flipH="1" flipV="1">
              <a:off x="4233922" y="1370013"/>
              <a:ext cx="867600" cy="867600"/>
            </a:xfrm>
            <a:prstGeom prst="roundRect">
              <a:avLst>
                <a:gd name="adj" fmla="val 15370"/>
              </a:avLst>
            </a:prstGeom>
            <a:solidFill>
              <a:schemeClr val="accent4"/>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200"/>
                </a:spcAft>
              </a:pPr>
              <a:endParaRPr lang="en-GB" sz="4000">
                <a:solidFill>
                  <a:schemeClr val="bg1"/>
                </a:solidFill>
              </a:endParaRPr>
            </a:p>
          </p:txBody>
        </p:sp>
      </p:grpSp>
      <p:sp>
        <p:nvSpPr>
          <p:cNvPr id="38" name="Text Placeholder 5">
            <a:extLst>
              <a:ext uri="{FF2B5EF4-FFF2-40B4-BE49-F238E27FC236}">
                <a16:creationId xmlns:a16="http://schemas.microsoft.com/office/drawing/2014/main" id="{4F6B5F67-E19B-41CD-B686-9155C03F9696}"/>
              </a:ext>
            </a:extLst>
          </p:cNvPr>
          <p:cNvSpPr>
            <a:spLocks noGrp="1"/>
          </p:cNvSpPr>
          <p:nvPr>
            <p:ph type="body" sz="quarter" idx="14"/>
          </p:nvPr>
        </p:nvSpPr>
        <p:spPr>
          <a:xfrm>
            <a:off x="287338" y="242089"/>
            <a:ext cx="11615737" cy="846386"/>
          </a:xfrm>
        </p:spPr>
        <p:txBody>
          <a:bodyPr>
            <a:spAutoFit/>
          </a:bodyPr>
          <a:lstStyle>
            <a:lvl1pPr>
              <a:lnSpc>
                <a:spcPct val="100000"/>
              </a:lnSpc>
              <a:spcAft>
                <a:spcPts val="600"/>
              </a:spcAft>
              <a:defRPr sz="3200"/>
            </a:lvl1pPr>
            <a:lvl2pPr>
              <a:lnSpc>
                <a:spcPct val="100000"/>
              </a:lnSpc>
              <a:spcAft>
                <a:spcPts val="0"/>
              </a:spcAft>
              <a:defRPr sz="1800">
                <a:solidFill>
                  <a:schemeClr val="accent1"/>
                </a:solidFill>
              </a:defRPr>
            </a:lvl2pPr>
            <a:lvl3pPr marL="0" indent="0">
              <a:buNone/>
              <a:defRPr sz="1600">
                <a:solidFill>
                  <a:schemeClr val="accent1"/>
                </a:solidFill>
              </a:defRPr>
            </a:lvl3pPr>
            <a:lvl4pPr marL="216000" indent="0">
              <a:buNone/>
              <a:defRPr sz="1600">
                <a:solidFill>
                  <a:schemeClr val="accent1"/>
                </a:solidFill>
              </a:defRPr>
            </a:lvl4pPr>
            <a:lvl5pPr>
              <a:defRPr sz="1600">
                <a:solidFill>
                  <a:schemeClr val="accent1"/>
                </a:solidFill>
              </a:defRPr>
            </a:lvl5pPr>
          </a:lstStyle>
          <a:p>
            <a:pPr lvl="0"/>
            <a:r>
              <a:rPr lang="en-US"/>
              <a:t>Click to edit Master text styles</a:t>
            </a:r>
          </a:p>
          <a:p>
            <a:pPr lvl="1"/>
            <a:r>
              <a:rPr lang="en-US"/>
              <a:t>Second level</a:t>
            </a:r>
          </a:p>
        </p:txBody>
      </p:sp>
      <p:sp>
        <p:nvSpPr>
          <p:cNvPr id="39" name="Text Placeholder 12">
            <a:extLst>
              <a:ext uri="{FF2B5EF4-FFF2-40B4-BE49-F238E27FC236}">
                <a16:creationId xmlns:a16="http://schemas.microsoft.com/office/drawing/2014/main" id="{CC1F3FF7-C169-7993-D5EC-308857D3A6E4}"/>
              </a:ext>
            </a:extLst>
          </p:cNvPr>
          <p:cNvSpPr>
            <a:spLocks noGrp="1"/>
          </p:cNvSpPr>
          <p:nvPr>
            <p:ph type="body" sz="quarter" idx="15" hasCustomPrompt="1"/>
          </p:nvPr>
        </p:nvSpPr>
        <p:spPr>
          <a:xfrm>
            <a:off x="290930" y="2022170"/>
            <a:ext cx="867246" cy="615553"/>
          </a:xfrm>
        </p:spPr>
        <p:txBody>
          <a:bodyPr wrap="square">
            <a:spAutoFit/>
          </a:bodyPr>
          <a:lstStyle>
            <a:lvl1pPr algn="ctr">
              <a:lnSpc>
                <a:spcPct val="100000"/>
              </a:lnSpc>
              <a:defRPr sz="4000" b="0">
                <a:solidFill>
                  <a:schemeClr val="bg1"/>
                </a:solidFill>
                <a:latin typeface="+mj-lt"/>
              </a:defRPr>
            </a:lvl1pPr>
          </a:lstStyle>
          <a:p>
            <a:pPr lvl="0"/>
            <a:r>
              <a:rPr lang="en-US"/>
              <a:t>X</a:t>
            </a:r>
            <a:endParaRPr lang="en-GB"/>
          </a:p>
        </p:txBody>
      </p:sp>
      <p:sp>
        <p:nvSpPr>
          <p:cNvPr id="42" name="Text Placeholder 5">
            <a:extLst>
              <a:ext uri="{FF2B5EF4-FFF2-40B4-BE49-F238E27FC236}">
                <a16:creationId xmlns:a16="http://schemas.microsoft.com/office/drawing/2014/main" id="{EF955E09-4B06-9813-744E-4BBBCE67B4D9}"/>
              </a:ext>
            </a:extLst>
          </p:cNvPr>
          <p:cNvSpPr>
            <a:spLocks noGrp="1"/>
          </p:cNvSpPr>
          <p:nvPr>
            <p:ph type="body" sz="quarter" idx="12"/>
          </p:nvPr>
        </p:nvSpPr>
        <p:spPr>
          <a:xfrm>
            <a:off x="287339" y="2890193"/>
            <a:ext cx="3727450" cy="2939107"/>
          </a:xfrm>
          <a:prstGeom prst="rect">
            <a:avLst/>
          </a:prstGeom>
          <a:noFill/>
        </p:spPr>
        <p:txBody>
          <a:bodyPr lIns="288000" tIns="288000" rIns="288000" bIns="288000"/>
          <a:lstStyle>
            <a:lvl1pPr>
              <a:defRPr>
                <a:solidFill>
                  <a:schemeClr val="accent1"/>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0" name="Text Placeholder 12">
            <a:extLst>
              <a:ext uri="{FF2B5EF4-FFF2-40B4-BE49-F238E27FC236}">
                <a16:creationId xmlns:a16="http://schemas.microsoft.com/office/drawing/2014/main" id="{441D1A40-1B7E-9539-2C2A-36F4B7BB3191}"/>
              </a:ext>
            </a:extLst>
          </p:cNvPr>
          <p:cNvSpPr>
            <a:spLocks noGrp="1"/>
          </p:cNvSpPr>
          <p:nvPr>
            <p:ph type="body" sz="quarter" idx="16" hasCustomPrompt="1"/>
          </p:nvPr>
        </p:nvSpPr>
        <p:spPr>
          <a:xfrm>
            <a:off x="4234276" y="2022170"/>
            <a:ext cx="867246" cy="615553"/>
          </a:xfrm>
        </p:spPr>
        <p:txBody>
          <a:bodyPr wrap="square">
            <a:spAutoFit/>
          </a:bodyPr>
          <a:lstStyle>
            <a:lvl1pPr algn="ctr">
              <a:lnSpc>
                <a:spcPct val="100000"/>
              </a:lnSpc>
              <a:defRPr sz="4000" b="0">
                <a:solidFill>
                  <a:schemeClr val="bg1"/>
                </a:solidFill>
                <a:latin typeface="+mj-lt"/>
              </a:defRPr>
            </a:lvl1pPr>
          </a:lstStyle>
          <a:p>
            <a:pPr lvl="0"/>
            <a:r>
              <a:rPr lang="en-US"/>
              <a:t>X</a:t>
            </a:r>
            <a:endParaRPr lang="en-GB"/>
          </a:p>
        </p:txBody>
      </p:sp>
      <p:sp>
        <p:nvSpPr>
          <p:cNvPr id="43" name="Text Placeholder 5">
            <a:extLst>
              <a:ext uri="{FF2B5EF4-FFF2-40B4-BE49-F238E27FC236}">
                <a16:creationId xmlns:a16="http://schemas.microsoft.com/office/drawing/2014/main" id="{D4D9AE31-1482-8ABE-BBBA-46E719B5F29A}"/>
              </a:ext>
            </a:extLst>
          </p:cNvPr>
          <p:cNvSpPr>
            <a:spLocks noGrp="1"/>
          </p:cNvSpPr>
          <p:nvPr>
            <p:ph type="body" sz="quarter" idx="18"/>
          </p:nvPr>
        </p:nvSpPr>
        <p:spPr>
          <a:xfrm>
            <a:off x="4231942" y="2890193"/>
            <a:ext cx="3727450" cy="2939107"/>
          </a:xfrm>
          <a:prstGeom prst="rect">
            <a:avLst/>
          </a:prstGeom>
          <a:noFill/>
        </p:spPr>
        <p:txBody>
          <a:bodyPr lIns="288000" tIns="288000" rIns="288000" bIns="288000"/>
          <a:lstStyle>
            <a:lvl1pPr>
              <a:defRPr>
                <a:solidFill>
                  <a:schemeClr val="accent1"/>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1" name="Text Placeholder 12">
            <a:extLst>
              <a:ext uri="{FF2B5EF4-FFF2-40B4-BE49-F238E27FC236}">
                <a16:creationId xmlns:a16="http://schemas.microsoft.com/office/drawing/2014/main" id="{149E20ED-5764-AC8E-E1BD-26E03CE1E301}"/>
              </a:ext>
            </a:extLst>
          </p:cNvPr>
          <p:cNvSpPr>
            <a:spLocks noGrp="1"/>
          </p:cNvSpPr>
          <p:nvPr>
            <p:ph type="body" sz="quarter" idx="17" hasCustomPrompt="1"/>
          </p:nvPr>
        </p:nvSpPr>
        <p:spPr>
          <a:xfrm>
            <a:off x="8177605" y="2022170"/>
            <a:ext cx="867246" cy="615553"/>
          </a:xfrm>
        </p:spPr>
        <p:txBody>
          <a:bodyPr wrap="square">
            <a:spAutoFit/>
          </a:bodyPr>
          <a:lstStyle>
            <a:lvl1pPr algn="ctr">
              <a:lnSpc>
                <a:spcPct val="100000"/>
              </a:lnSpc>
              <a:defRPr sz="4000" b="0">
                <a:solidFill>
                  <a:schemeClr val="bg1"/>
                </a:solidFill>
                <a:latin typeface="+mj-lt"/>
              </a:defRPr>
            </a:lvl1pPr>
          </a:lstStyle>
          <a:p>
            <a:pPr lvl="0"/>
            <a:r>
              <a:rPr lang="en-US"/>
              <a:t>X</a:t>
            </a:r>
            <a:endParaRPr lang="en-GB"/>
          </a:p>
        </p:txBody>
      </p:sp>
      <p:sp>
        <p:nvSpPr>
          <p:cNvPr id="44" name="Text Placeholder 5">
            <a:extLst>
              <a:ext uri="{FF2B5EF4-FFF2-40B4-BE49-F238E27FC236}">
                <a16:creationId xmlns:a16="http://schemas.microsoft.com/office/drawing/2014/main" id="{0FF1CB50-6263-9CB0-C75E-141894B54917}"/>
              </a:ext>
            </a:extLst>
          </p:cNvPr>
          <p:cNvSpPr>
            <a:spLocks noGrp="1"/>
          </p:cNvSpPr>
          <p:nvPr>
            <p:ph type="body" sz="quarter" idx="19"/>
          </p:nvPr>
        </p:nvSpPr>
        <p:spPr>
          <a:xfrm>
            <a:off x="8175624" y="2890193"/>
            <a:ext cx="3727450" cy="2939107"/>
          </a:xfrm>
          <a:prstGeom prst="rect">
            <a:avLst/>
          </a:prstGeom>
          <a:noFill/>
        </p:spPr>
        <p:txBody>
          <a:bodyPr lIns="288000" tIns="288000" rIns="288000" bIns="288000"/>
          <a:lstStyle>
            <a:lvl1pPr>
              <a:defRPr>
                <a:solidFill>
                  <a:schemeClr val="accent1"/>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Slide Number Placeholder 3">
            <a:extLst>
              <a:ext uri="{FF2B5EF4-FFF2-40B4-BE49-F238E27FC236}">
                <a16:creationId xmlns:a16="http://schemas.microsoft.com/office/drawing/2014/main" id="{D6223456-8A8B-CE93-0634-3EAFDA8E3E94}"/>
              </a:ext>
            </a:extLst>
          </p:cNvPr>
          <p:cNvSpPr>
            <a:spLocks noGrp="1"/>
          </p:cNvSpPr>
          <p:nvPr>
            <p:ph type="sldNum" sz="quarter" idx="11"/>
          </p:nvPr>
        </p:nvSpPr>
        <p:spPr/>
        <p:txBody>
          <a:bodyPr/>
          <a:lstStyle/>
          <a:p>
            <a:fld id="{2C96CFAB-ED84-4AAD-833A-BCB6B9777555}" type="slidenum">
              <a:rPr lang="en-GB" smtClean="0"/>
              <a:pPr/>
              <a:t>‹#›</a:t>
            </a:fld>
            <a:endParaRPr lang="en-GB"/>
          </a:p>
        </p:txBody>
      </p:sp>
      <p:sp>
        <p:nvSpPr>
          <p:cNvPr id="3" name="Footer Placeholder 2">
            <a:extLst>
              <a:ext uri="{FF2B5EF4-FFF2-40B4-BE49-F238E27FC236}">
                <a16:creationId xmlns:a16="http://schemas.microsoft.com/office/drawing/2014/main" id="{2C14313F-31C3-C2AF-420B-569D252EED48}"/>
              </a:ext>
              <a:ext uri="{C183D7F6-B498-43B3-948B-1728B52AA6E4}">
                <adec:decorative xmlns:adec="http://schemas.microsoft.com/office/drawing/2017/decorative" val="1"/>
              </a:ext>
            </a:extLst>
          </p:cNvPr>
          <p:cNvSpPr>
            <a:spLocks noGrp="1"/>
          </p:cNvSpPr>
          <p:nvPr>
            <p:ph type="ftr" sz="quarter" idx="10"/>
          </p:nvPr>
        </p:nvSpPr>
        <p:spPr/>
        <p:txBody>
          <a:bodyPr/>
          <a:lstStyle/>
          <a:p>
            <a:r>
              <a:rPr lang="en-GB"/>
              <a:t>Experian [classification] © 2025</a:t>
            </a:r>
          </a:p>
        </p:txBody>
      </p:sp>
    </p:spTree>
    <p:extLst>
      <p:ext uri="{BB962C8B-B14F-4D97-AF65-F5344CB8AC3E}">
        <p14:creationId xmlns:p14="http://schemas.microsoft.com/office/powerpoint/2010/main" val="2245245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Four Numbered Column 1">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879286D3-D8D7-21A5-E6D7-42AAF7E3B151}"/>
              </a:ext>
              <a:ext uri="{C183D7F6-B498-43B3-948B-1728B52AA6E4}">
                <adec:decorative xmlns:adec="http://schemas.microsoft.com/office/drawing/2017/decorative" val="1"/>
              </a:ext>
            </a:extLst>
          </p:cNvPr>
          <p:cNvSpPr/>
          <p:nvPr/>
        </p:nvSpPr>
        <p:spPr>
          <a:xfrm rot="10800000" flipV="1">
            <a:off x="9161463" y="1370013"/>
            <a:ext cx="2741612" cy="4459285"/>
          </a:xfrm>
          <a:prstGeom prst="roundRect">
            <a:avLst>
              <a:gd name="adj" fmla="val 7690"/>
            </a:avLst>
          </a:prstGeom>
          <a:solidFill>
            <a:schemeClr val="bg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2" name="Group 11">
            <a:extLst>
              <a:ext uri="{FF2B5EF4-FFF2-40B4-BE49-F238E27FC236}">
                <a16:creationId xmlns:a16="http://schemas.microsoft.com/office/drawing/2014/main" id="{48FA98E4-533F-9B03-946D-CD3865208F31}"/>
              </a:ext>
              <a:ext uri="{C183D7F6-B498-43B3-948B-1728B52AA6E4}">
                <adec:decorative xmlns:adec="http://schemas.microsoft.com/office/drawing/2017/decorative" val="1"/>
              </a:ext>
            </a:extLst>
          </p:cNvPr>
          <p:cNvGrpSpPr/>
          <p:nvPr/>
        </p:nvGrpSpPr>
        <p:grpSpPr>
          <a:xfrm>
            <a:off x="8921485" y="1026968"/>
            <a:ext cx="1573726" cy="2026965"/>
            <a:chOff x="56621" y="1026968"/>
            <a:chExt cx="1573726" cy="2026965"/>
          </a:xfrm>
        </p:grpSpPr>
        <p:sp>
          <p:nvSpPr>
            <p:cNvPr id="13" name="Freeform: Shape 12">
              <a:extLst>
                <a:ext uri="{FF2B5EF4-FFF2-40B4-BE49-F238E27FC236}">
                  <a16:creationId xmlns:a16="http://schemas.microsoft.com/office/drawing/2014/main" id="{7D556755-D825-FF8A-DB23-4969E294B527}"/>
                </a:ext>
              </a:extLst>
            </p:cNvPr>
            <p:cNvSpPr/>
            <p:nvPr/>
          </p:nvSpPr>
          <p:spPr>
            <a:xfrm rot="10800000" flipV="1">
              <a:off x="56621" y="1979166"/>
              <a:ext cx="618262" cy="1074767"/>
            </a:xfrm>
            <a:custGeom>
              <a:avLst/>
              <a:gdLst>
                <a:gd name="connsiteX0" fmla="*/ 618262 w 618262"/>
                <a:gd name="connsiteY0" fmla="*/ 0 h 1074767"/>
                <a:gd name="connsiteX1" fmla="*/ 0 w 618262"/>
                <a:gd name="connsiteY1" fmla="*/ 0 h 1074767"/>
                <a:gd name="connsiteX2" fmla="*/ 0 w 618262"/>
                <a:gd name="connsiteY2" fmla="*/ 384641 h 1074767"/>
                <a:gd name="connsiteX3" fmla="*/ 192321 w 618262"/>
                <a:gd name="connsiteY3" fmla="*/ 384641 h 1074767"/>
                <a:gd name="connsiteX4" fmla="*/ 384641 w 618262"/>
                <a:gd name="connsiteY4" fmla="*/ 576961 h 1074767"/>
                <a:gd name="connsiteX5" fmla="*/ 384641 w 618262"/>
                <a:gd name="connsiteY5" fmla="*/ 651768 h 1074767"/>
                <a:gd name="connsiteX6" fmla="*/ 606016 w 618262"/>
                <a:gd name="connsiteY6" fmla="*/ 1068121 h 1074767"/>
                <a:gd name="connsiteX7" fmla="*/ 618262 w 618262"/>
                <a:gd name="connsiteY7" fmla="*/ 1074767 h 1074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8262" h="1074767">
                  <a:moveTo>
                    <a:pt x="618262" y="0"/>
                  </a:moveTo>
                  <a:lnTo>
                    <a:pt x="0" y="0"/>
                  </a:lnTo>
                  <a:lnTo>
                    <a:pt x="0" y="384641"/>
                  </a:lnTo>
                  <a:lnTo>
                    <a:pt x="192321" y="384641"/>
                  </a:lnTo>
                  <a:cubicBezTo>
                    <a:pt x="298509" y="384641"/>
                    <a:pt x="384641" y="470724"/>
                    <a:pt x="384641" y="576961"/>
                  </a:cubicBezTo>
                  <a:lnTo>
                    <a:pt x="384641" y="651768"/>
                  </a:lnTo>
                  <a:cubicBezTo>
                    <a:pt x="384641" y="825081"/>
                    <a:pt x="472455" y="977888"/>
                    <a:pt x="606016" y="1068121"/>
                  </a:cubicBezTo>
                  <a:lnTo>
                    <a:pt x="618262" y="1074767"/>
                  </a:lnTo>
                  <a:close/>
                </a:path>
              </a:pathLst>
            </a:custGeom>
            <a:solidFill>
              <a:srgbClr val="FFFFFF"/>
            </a:solidFill>
            <a:ln w="5668" cap="flat">
              <a:noFill/>
              <a:prstDash val="solid"/>
              <a:miter/>
            </a:ln>
          </p:spPr>
          <p:txBody>
            <a:bodyPr wrap="square" rtlCol="0" anchor="ctr">
              <a:noAutofit/>
            </a:bodyPr>
            <a:lstStyle/>
            <a:p>
              <a:endParaRPr lang="en-GB"/>
            </a:p>
          </p:txBody>
        </p:sp>
        <p:sp>
          <p:nvSpPr>
            <p:cNvPr id="14" name="Rectangle: Rounded Corners 13">
              <a:extLst>
                <a:ext uri="{FF2B5EF4-FFF2-40B4-BE49-F238E27FC236}">
                  <a16:creationId xmlns:a16="http://schemas.microsoft.com/office/drawing/2014/main" id="{82C9EE97-77CF-484E-9D1B-0816E2D0CC5A}"/>
                </a:ext>
              </a:extLst>
            </p:cNvPr>
            <p:cNvSpPr/>
            <p:nvPr/>
          </p:nvSpPr>
          <p:spPr>
            <a:xfrm rot="10800000" flipV="1">
              <a:off x="222025" y="1240636"/>
              <a:ext cx="1060370" cy="1125528"/>
            </a:xfrm>
            <a:prstGeom prst="roundRect">
              <a:avLst>
                <a:gd name="adj" fmla="val 23097"/>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200"/>
                </a:spcAft>
              </a:pPr>
              <a:endParaRPr lang="en-GB" sz="4800">
                <a:solidFill>
                  <a:schemeClr val="bg1"/>
                </a:solidFill>
              </a:endParaRPr>
            </a:p>
          </p:txBody>
        </p:sp>
        <p:sp>
          <p:nvSpPr>
            <p:cNvPr id="16" name="Freeform: Shape 15">
              <a:extLst>
                <a:ext uri="{FF2B5EF4-FFF2-40B4-BE49-F238E27FC236}">
                  <a16:creationId xmlns:a16="http://schemas.microsoft.com/office/drawing/2014/main" id="{FE86A438-1AEA-7872-7331-5F16E0749332}"/>
                </a:ext>
              </a:extLst>
            </p:cNvPr>
            <p:cNvSpPr/>
            <p:nvPr/>
          </p:nvSpPr>
          <p:spPr>
            <a:xfrm rot="10800000" flipV="1">
              <a:off x="1074914" y="1026968"/>
              <a:ext cx="555433" cy="965553"/>
            </a:xfrm>
            <a:custGeom>
              <a:avLst/>
              <a:gdLst>
                <a:gd name="connsiteX0" fmla="*/ 618262 w 618262"/>
                <a:gd name="connsiteY0" fmla="*/ 0 h 1074767"/>
                <a:gd name="connsiteX1" fmla="*/ 0 w 618262"/>
                <a:gd name="connsiteY1" fmla="*/ 0 h 1074767"/>
                <a:gd name="connsiteX2" fmla="*/ 0 w 618262"/>
                <a:gd name="connsiteY2" fmla="*/ 384641 h 1074767"/>
                <a:gd name="connsiteX3" fmla="*/ 192321 w 618262"/>
                <a:gd name="connsiteY3" fmla="*/ 384641 h 1074767"/>
                <a:gd name="connsiteX4" fmla="*/ 384641 w 618262"/>
                <a:gd name="connsiteY4" fmla="*/ 576961 h 1074767"/>
                <a:gd name="connsiteX5" fmla="*/ 384641 w 618262"/>
                <a:gd name="connsiteY5" fmla="*/ 651768 h 1074767"/>
                <a:gd name="connsiteX6" fmla="*/ 606016 w 618262"/>
                <a:gd name="connsiteY6" fmla="*/ 1068121 h 1074767"/>
                <a:gd name="connsiteX7" fmla="*/ 618262 w 618262"/>
                <a:gd name="connsiteY7" fmla="*/ 1074767 h 1074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8262" h="1074767">
                  <a:moveTo>
                    <a:pt x="618262" y="0"/>
                  </a:moveTo>
                  <a:lnTo>
                    <a:pt x="0" y="0"/>
                  </a:lnTo>
                  <a:lnTo>
                    <a:pt x="0" y="384641"/>
                  </a:lnTo>
                  <a:lnTo>
                    <a:pt x="192321" y="384641"/>
                  </a:lnTo>
                  <a:cubicBezTo>
                    <a:pt x="298509" y="384641"/>
                    <a:pt x="384641" y="470724"/>
                    <a:pt x="384641" y="576961"/>
                  </a:cubicBezTo>
                  <a:lnTo>
                    <a:pt x="384641" y="651768"/>
                  </a:lnTo>
                  <a:cubicBezTo>
                    <a:pt x="384641" y="825081"/>
                    <a:pt x="472455" y="977888"/>
                    <a:pt x="606016" y="1068121"/>
                  </a:cubicBezTo>
                  <a:lnTo>
                    <a:pt x="618262" y="1074767"/>
                  </a:lnTo>
                  <a:close/>
                </a:path>
              </a:pathLst>
            </a:custGeom>
            <a:solidFill>
              <a:srgbClr val="FFFFFF"/>
            </a:solidFill>
            <a:ln w="5668" cap="flat">
              <a:noFill/>
              <a:prstDash val="solid"/>
              <a:miter/>
            </a:ln>
          </p:spPr>
          <p:txBody>
            <a:bodyPr wrap="square" rtlCol="0" anchor="ctr">
              <a:noAutofit/>
            </a:bodyPr>
            <a:lstStyle/>
            <a:p>
              <a:endParaRPr lang="en-GB"/>
            </a:p>
          </p:txBody>
        </p:sp>
      </p:grpSp>
      <p:sp>
        <p:nvSpPr>
          <p:cNvPr id="5" name="Rectangle: Rounded Corners 4">
            <a:extLst>
              <a:ext uri="{FF2B5EF4-FFF2-40B4-BE49-F238E27FC236}">
                <a16:creationId xmlns:a16="http://schemas.microsoft.com/office/drawing/2014/main" id="{3A5A81E4-DEAA-434D-974A-13DE5B4DE769}"/>
              </a:ext>
              <a:ext uri="{C183D7F6-B498-43B3-948B-1728B52AA6E4}">
                <adec:decorative xmlns:adec="http://schemas.microsoft.com/office/drawing/2017/decorative" val="1"/>
              </a:ext>
            </a:extLst>
          </p:cNvPr>
          <p:cNvSpPr/>
          <p:nvPr/>
        </p:nvSpPr>
        <p:spPr>
          <a:xfrm rot="10800000" flipV="1">
            <a:off x="6202891" y="1370012"/>
            <a:ext cx="2743200" cy="4459287"/>
          </a:xfrm>
          <a:prstGeom prst="roundRect">
            <a:avLst>
              <a:gd name="adj" fmla="val 7690"/>
            </a:avLst>
          </a:prstGeom>
          <a:solidFill>
            <a:schemeClr val="bg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6" name="Group 45">
            <a:extLst>
              <a:ext uri="{FF2B5EF4-FFF2-40B4-BE49-F238E27FC236}">
                <a16:creationId xmlns:a16="http://schemas.microsoft.com/office/drawing/2014/main" id="{9E5F7585-9C87-7528-03E6-1045C332EB6D}"/>
              </a:ext>
              <a:ext uri="{C183D7F6-B498-43B3-948B-1728B52AA6E4}">
                <adec:decorative xmlns:adec="http://schemas.microsoft.com/office/drawing/2017/decorative" val="1"/>
              </a:ext>
            </a:extLst>
          </p:cNvPr>
          <p:cNvGrpSpPr/>
          <p:nvPr/>
        </p:nvGrpSpPr>
        <p:grpSpPr>
          <a:xfrm>
            <a:off x="5966531" y="1026968"/>
            <a:ext cx="1573726" cy="2026965"/>
            <a:chOff x="56621" y="1026968"/>
            <a:chExt cx="1573726" cy="2026965"/>
          </a:xfrm>
        </p:grpSpPr>
        <p:sp>
          <p:nvSpPr>
            <p:cNvPr id="47" name="Freeform: Shape 46">
              <a:extLst>
                <a:ext uri="{FF2B5EF4-FFF2-40B4-BE49-F238E27FC236}">
                  <a16:creationId xmlns:a16="http://schemas.microsoft.com/office/drawing/2014/main" id="{D7FBDA54-819E-0C54-39B1-4D4167B364DD}"/>
                </a:ext>
              </a:extLst>
            </p:cNvPr>
            <p:cNvSpPr/>
            <p:nvPr/>
          </p:nvSpPr>
          <p:spPr>
            <a:xfrm rot="10800000" flipV="1">
              <a:off x="56621" y="1979166"/>
              <a:ext cx="618262" cy="1074767"/>
            </a:xfrm>
            <a:custGeom>
              <a:avLst/>
              <a:gdLst>
                <a:gd name="connsiteX0" fmla="*/ 618262 w 618262"/>
                <a:gd name="connsiteY0" fmla="*/ 0 h 1074767"/>
                <a:gd name="connsiteX1" fmla="*/ 0 w 618262"/>
                <a:gd name="connsiteY1" fmla="*/ 0 h 1074767"/>
                <a:gd name="connsiteX2" fmla="*/ 0 w 618262"/>
                <a:gd name="connsiteY2" fmla="*/ 384641 h 1074767"/>
                <a:gd name="connsiteX3" fmla="*/ 192321 w 618262"/>
                <a:gd name="connsiteY3" fmla="*/ 384641 h 1074767"/>
                <a:gd name="connsiteX4" fmla="*/ 384641 w 618262"/>
                <a:gd name="connsiteY4" fmla="*/ 576961 h 1074767"/>
                <a:gd name="connsiteX5" fmla="*/ 384641 w 618262"/>
                <a:gd name="connsiteY5" fmla="*/ 651768 h 1074767"/>
                <a:gd name="connsiteX6" fmla="*/ 606016 w 618262"/>
                <a:gd name="connsiteY6" fmla="*/ 1068121 h 1074767"/>
                <a:gd name="connsiteX7" fmla="*/ 618262 w 618262"/>
                <a:gd name="connsiteY7" fmla="*/ 1074767 h 1074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8262" h="1074767">
                  <a:moveTo>
                    <a:pt x="618262" y="0"/>
                  </a:moveTo>
                  <a:lnTo>
                    <a:pt x="0" y="0"/>
                  </a:lnTo>
                  <a:lnTo>
                    <a:pt x="0" y="384641"/>
                  </a:lnTo>
                  <a:lnTo>
                    <a:pt x="192321" y="384641"/>
                  </a:lnTo>
                  <a:cubicBezTo>
                    <a:pt x="298509" y="384641"/>
                    <a:pt x="384641" y="470724"/>
                    <a:pt x="384641" y="576961"/>
                  </a:cubicBezTo>
                  <a:lnTo>
                    <a:pt x="384641" y="651768"/>
                  </a:lnTo>
                  <a:cubicBezTo>
                    <a:pt x="384641" y="825081"/>
                    <a:pt x="472455" y="977888"/>
                    <a:pt x="606016" y="1068121"/>
                  </a:cubicBezTo>
                  <a:lnTo>
                    <a:pt x="618262" y="1074767"/>
                  </a:lnTo>
                  <a:close/>
                </a:path>
              </a:pathLst>
            </a:custGeom>
            <a:solidFill>
              <a:srgbClr val="FFFFFF"/>
            </a:solidFill>
            <a:ln w="5668" cap="flat">
              <a:noFill/>
              <a:prstDash val="solid"/>
              <a:miter/>
            </a:ln>
          </p:spPr>
          <p:txBody>
            <a:bodyPr wrap="square" rtlCol="0" anchor="ctr">
              <a:noAutofit/>
            </a:bodyPr>
            <a:lstStyle/>
            <a:p>
              <a:endParaRPr lang="en-GB"/>
            </a:p>
          </p:txBody>
        </p:sp>
        <p:sp>
          <p:nvSpPr>
            <p:cNvPr id="48" name="Rectangle: Rounded Corners 47">
              <a:extLst>
                <a:ext uri="{FF2B5EF4-FFF2-40B4-BE49-F238E27FC236}">
                  <a16:creationId xmlns:a16="http://schemas.microsoft.com/office/drawing/2014/main" id="{7F350CAD-29CA-1176-3994-3C3C2DDA8E06}"/>
                </a:ext>
              </a:extLst>
            </p:cNvPr>
            <p:cNvSpPr/>
            <p:nvPr/>
          </p:nvSpPr>
          <p:spPr>
            <a:xfrm rot="10800000" flipV="1">
              <a:off x="222025" y="1240636"/>
              <a:ext cx="1060370" cy="1125528"/>
            </a:xfrm>
            <a:prstGeom prst="roundRect">
              <a:avLst>
                <a:gd name="adj" fmla="val 23097"/>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200"/>
                </a:spcAft>
              </a:pPr>
              <a:endParaRPr lang="en-GB" sz="4800">
                <a:solidFill>
                  <a:schemeClr val="bg1"/>
                </a:solidFill>
              </a:endParaRPr>
            </a:p>
          </p:txBody>
        </p:sp>
        <p:sp>
          <p:nvSpPr>
            <p:cNvPr id="49" name="Freeform: Shape 48">
              <a:extLst>
                <a:ext uri="{FF2B5EF4-FFF2-40B4-BE49-F238E27FC236}">
                  <a16:creationId xmlns:a16="http://schemas.microsoft.com/office/drawing/2014/main" id="{D5655B7E-BBFA-9D46-D85D-096B51EC4921}"/>
                </a:ext>
              </a:extLst>
            </p:cNvPr>
            <p:cNvSpPr/>
            <p:nvPr/>
          </p:nvSpPr>
          <p:spPr>
            <a:xfrm rot="10800000" flipV="1">
              <a:off x="1074914" y="1026968"/>
              <a:ext cx="555433" cy="965553"/>
            </a:xfrm>
            <a:custGeom>
              <a:avLst/>
              <a:gdLst>
                <a:gd name="connsiteX0" fmla="*/ 618262 w 618262"/>
                <a:gd name="connsiteY0" fmla="*/ 0 h 1074767"/>
                <a:gd name="connsiteX1" fmla="*/ 0 w 618262"/>
                <a:gd name="connsiteY1" fmla="*/ 0 h 1074767"/>
                <a:gd name="connsiteX2" fmla="*/ 0 w 618262"/>
                <a:gd name="connsiteY2" fmla="*/ 384641 h 1074767"/>
                <a:gd name="connsiteX3" fmla="*/ 192321 w 618262"/>
                <a:gd name="connsiteY3" fmla="*/ 384641 h 1074767"/>
                <a:gd name="connsiteX4" fmla="*/ 384641 w 618262"/>
                <a:gd name="connsiteY4" fmla="*/ 576961 h 1074767"/>
                <a:gd name="connsiteX5" fmla="*/ 384641 w 618262"/>
                <a:gd name="connsiteY5" fmla="*/ 651768 h 1074767"/>
                <a:gd name="connsiteX6" fmla="*/ 606016 w 618262"/>
                <a:gd name="connsiteY6" fmla="*/ 1068121 h 1074767"/>
                <a:gd name="connsiteX7" fmla="*/ 618262 w 618262"/>
                <a:gd name="connsiteY7" fmla="*/ 1074767 h 1074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8262" h="1074767">
                  <a:moveTo>
                    <a:pt x="618262" y="0"/>
                  </a:moveTo>
                  <a:lnTo>
                    <a:pt x="0" y="0"/>
                  </a:lnTo>
                  <a:lnTo>
                    <a:pt x="0" y="384641"/>
                  </a:lnTo>
                  <a:lnTo>
                    <a:pt x="192321" y="384641"/>
                  </a:lnTo>
                  <a:cubicBezTo>
                    <a:pt x="298509" y="384641"/>
                    <a:pt x="384641" y="470724"/>
                    <a:pt x="384641" y="576961"/>
                  </a:cubicBezTo>
                  <a:lnTo>
                    <a:pt x="384641" y="651768"/>
                  </a:lnTo>
                  <a:cubicBezTo>
                    <a:pt x="384641" y="825081"/>
                    <a:pt x="472455" y="977888"/>
                    <a:pt x="606016" y="1068121"/>
                  </a:cubicBezTo>
                  <a:lnTo>
                    <a:pt x="618262" y="1074767"/>
                  </a:lnTo>
                  <a:close/>
                </a:path>
              </a:pathLst>
            </a:custGeom>
            <a:solidFill>
              <a:srgbClr val="FFFFFF"/>
            </a:solidFill>
            <a:ln w="5668" cap="flat">
              <a:noFill/>
              <a:prstDash val="solid"/>
              <a:miter/>
            </a:ln>
          </p:spPr>
          <p:txBody>
            <a:bodyPr wrap="square" rtlCol="0" anchor="ctr">
              <a:noAutofit/>
            </a:bodyPr>
            <a:lstStyle/>
            <a:p>
              <a:endParaRPr lang="en-GB"/>
            </a:p>
          </p:txBody>
        </p:sp>
      </p:grpSp>
      <p:sp>
        <p:nvSpPr>
          <p:cNvPr id="7" name="Rectangle: Rounded Corners 6">
            <a:extLst>
              <a:ext uri="{FF2B5EF4-FFF2-40B4-BE49-F238E27FC236}">
                <a16:creationId xmlns:a16="http://schemas.microsoft.com/office/drawing/2014/main" id="{25081907-4E68-1C9E-DFCA-CC7885FFEC40}"/>
              </a:ext>
              <a:ext uri="{C183D7F6-B498-43B3-948B-1728B52AA6E4}">
                <adec:decorative xmlns:adec="http://schemas.microsoft.com/office/drawing/2017/decorative" val="1"/>
              </a:ext>
            </a:extLst>
          </p:cNvPr>
          <p:cNvSpPr/>
          <p:nvPr/>
        </p:nvSpPr>
        <p:spPr>
          <a:xfrm rot="10800000" flipV="1">
            <a:off x="3244320" y="1370012"/>
            <a:ext cx="2743200" cy="4459287"/>
          </a:xfrm>
          <a:prstGeom prst="roundRect">
            <a:avLst>
              <a:gd name="adj" fmla="val 7692"/>
            </a:avLst>
          </a:prstGeom>
          <a:solidFill>
            <a:schemeClr val="bg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0" name="Group 49">
            <a:extLst>
              <a:ext uri="{FF2B5EF4-FFF2-40B4-BE49-F238E27FC236}">
                <a16:creationId xmlns:a16="http://schemas.microsoft.com/office/drawing/2014/main" id="{FC277EB1-D942-3D39-DF19-708BCBD402F1}"/>
              </a:ext>
              <a:ext uri="{C183D7F6-B498-43B3-948B-1728B52AA6E4}">
                <adec:decorative xmlns:adec="http://schemas.microsoft.com/office/drawing/2017/decorative" val="1"/>
              </a:ext>
            </a:extLst>
          </p:cNvPr>
          <p:cNvGrpSpPr/>
          <p:nvPr/>
        </p:nvGrpSpPr>
        <p:grpSpPr>
          <a:xfrm>
            <a:off x="3011576" y="1026968"/>
            <a:ext cx="1573726" cy="2026965"/>
            <a:chOff x="56621" y="1026968"/>
            <a:chExt cx="1573726" cy="2026965"/>
          </a:xfrm>
        </p:grpSpPr>
        <p:sp>
          <p:nvSpPr>
            <p:cNvPr id="51" name="Freeform: Shape 50">
              <a:extLst>
                <a:ext uri="{FF2B5EF4-FFF2-40B4-BE49-F238E27FC236}">
                  <a16:creationId xmlns:a16="http://schemas.microsoft.com/office/drawing/2014/main" id="{D8ECD735-F40A-348A-A384-5A2DC17B2E25}"/>
                </a:ext>
              </a:extLst>
            </p:cNvPr>
            <p:cNvSpPr/>
            <p:nvPr/>
          </p:nvSpPr>
          <p:spPr>
            <a:xfrm rot="10800000" flipV="1">
              <a:off x="56621" y="1979166"/>
              <a:ext cx="618262" cy="1074767"/>
            </a:xfrm>
            <a:custGeom>
              <a:avLst/>
              <a:gdLst>
                <a:gd name="connsiteX0" fmla="*/ 618262 w 618262"/>
                <a:gd name="connsiteY0" fmla="*/ 0 h 1074767"/>
                <a:gd name="connsiteX1" fmla="*/ 0 w 618262"/>
                <a:gd name="connsiteY1" fmla="*/ 0 h 1074767"/>
                <a:gd name="connsiteX2" fmla="*/ 0 w 618262"/>
                <a:gd name="connsiteY2" fmla="*/ 384641 h 1074767"/>
                <a:gd name="connsiteX3" fmla="*/ 192321 w 618262"/>
                <a:gd name="connsiteY3" fmla="*/ 384641 h 1074767"/>
                <a:gd name="connsiteX4" fmla="*/ 384641 w 618262"/>
                <a:gd name="connsiteY4" fmla="*/ 576961 h 1074767"/>
                <a:gd name="connsiteX5" fmla="*/ 384641 w 618262"/>
                <a:gd name="connsiteY5" fmla="*/ 651768 h 1074767"/>
                <a:gd name="connsiteX6" fmla="*/ 606016 w 618262"/>
                <a:gd name="connsiteY6" fmla="*/ 1068121 h 1074767"/>
                <a:gd name="connsiteX7" fmla="*/ 618262 w 618262"/>
                <a:gd name="connsiteY7" fmla="*/ 1074767 h 1074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8262" h="1074767">
                  <a:moveTo>
                    <a:pt x="618262" y="0"/>
                  </a:moveTo>
                  <a:lnTo>
                    <a:pt x="0" y="0"/>
                  </a:lnTo>
                  <a:lnTo>
                    <a:pt x="0" y="384641"/>
                  </a:lnTo>
                  <a:lnTo>
                    <a:pt x="192321" y="384641"/>
                  </a:lnTo>
                  <a:cubicBezTo>
                    <a:pt x="298509" y="384641"/>
                    <a:pt x="384641" y="470724"/>
                    <a:pt x="384641" y="576961"/>
                  </a:cubicBezTo>
                  <a:lnTo>
                    <a:pt x="384641" y="651768"/>
                  </a:lnTo>
                  <a:cubicBezTo>
                    <a:pt x="384641" y="825081"/>
                    <a:pt x="472455" y="977888"/>
                    <a:pt x="606016" y="1068121"/>
                  </a:cubicBezTo>
                  <a:lnTo>
                    <a:pt x="618262" y="1074767"/>
                  </a:lnTo>
                  <a:close/>
                </a:path>
              </a:pathLst>
            </a:custGeom>
            <a:solidFill>
              <a:srgbClr val="FFFFFF"/>
            </a:solidFill>
            <a:ln w="5668" cap="flat">
              <a:noFill/>
              <a:prstDash val="solid"/>
              <a:miter/>
            </a:ln>
          </p:spPr>
          <p:txBody>
            <a:bodyPr wrap="square" rtlCol="0" anchor="ctr">
              <a:noAutofit/>
            </a:bodyPr>
            <a:lstStyle/>
            <a:p>
              <a:endParaRPr lang="en-GB"/>
            </a:p>
          </p:txBody>
        </p:sp>
        <p:sp>
          <p:nvSpPr>
            <p:cNvPr id="52" name="Rectangle: Rounded Corners 51">
              <a:extLst>
                <a:ext uri="{FF2B5EF4-FFF2-40B4-BE49-F238E27FC236}">
                  <a16:creationId xmlns:a16="http://schemas.microsoft.com/office/drawing/2014/main" id="{F92A53C7-A3B9-6E7F-1444-84AE94163D3D}"/>
                </a:ext>
              </a:extLst>
            </p:cNvPr>
            <p:cNvSpPr/>
            <p:nvPr/>
          </p:nvSpPr>
          <p:spPr>
            <a:xfrm rot="10800000" flipV="1">
              <a:off x="222025" y="1240636"/>
              <a:ext cx="1060370" cy="1125528"/>
            </a:xfrm>
            <a:prstGeom prst="roundRect">
              <a:avLst>
                <a:gd name="adj" fmla="val 23097"/>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200"/>
                </a:spcAft>
              </a:pPr>
              <a:endParaRPr lang="en-GB" sz="4800">
                <a:solidFill>
                  <a:schemeClr val="bg1"/>
                </a:solidFill>
              </a:endParaRPr>
            </a:p>
          </p:txBody>
        </p:sp>
        <p:sp>
          <p:nvSpPr>
            <p:cNvPr id="53" name="Freeform: Shape 52">
              <a:extLst>
                <a:ext uri="{FF2B5EF4-FFF2-40B4-BE49-F238E27FC236}">
                  <a16:creationId xmlns:a16="http://schemas.microsoft.com/office/drawing/2014/main" id="{1338FDC6-939A-A84E-FDA4-4E1459D0CBC3}"/>
                </a:ext>
              </a:extLst>
            </p:cNvPr>
            <p:cNvSpPr/>
            <p:nvPr/>
          </p:nvSpPr>
          <p:spPr>
            <a:xfrm rot="10800000" flipV="1">
              <a:off x="1074914" y="1026968"/>
              <a:ext cx="555433" cy="965553"/>
            </a:xfrm>
            <a:custGeom>
              <a:avLst/>
              <a:gdLst>
                <a:gd name="connsiteX0" fmla="*/ 618262 w 618262"/>
                <a:gd name="connsiteY0" fmla="*/ 0 h 1074767"/>
                <a:gd name="connsiteX1" fmla="*/ 0 w 618262"/>
                <a:gd name="connsiteY1" fmla="*/ 0 h 1074767"/>
                <a:gd name="connsiteX2" fmla="*/ 0 w 618262"/>
                <a:gd name="connsiteY2" fmla="*/ 384641 h 1074767"/>
                <a:gd name="connsiteX3" fmla="*/ 192321 w 618262"/>
                <a:gd name="connsiteY3" fmla="*/ 384641 h 1074767"/>
                <a:gd name="connsiteX4" fmla="*/ 384641 w 618262"/>
                <a:gd name="connsiteY4" fmla="*/ 576961 h 1074767"/>
                <a:gd name="connsiteX5" fmla="*/ 384641 w 618262"/>
                <a:gd name="connsiteY5" fmla="*/ 651768 h 1074767"/>
                <a:gd name="connsiteX6" fmla="*/ 606016 w 618262"/>
                <a:gd name="connsiteY6" fmla="*/ 1068121 h 1074767"/>
                <a:gd name="connsiteX7" fmla="*/ 618262 w 618262"/>
                <a:gd name="connsiteY7" fmla="*/ 1074767 h 1074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8262" h="1074767">
                  <a:moveTo>
                    <a:pt x="618262" y="0"/>
                  </a:moveTo>
                  <a:lnTo>
                    <a:pt x="0" y="0"/>
                  </a:lnTo>
                  <a:lnTo>
                    <a:pt x="0" y="384641"/>
                  </a:lnTo>
                  <a:lnTo>
                    <a:pt x="192321" y="384641"/>
                  </a:lnTo>
                  <a:cubicBezTo>
                    <a:pt x="298509" y="384641"/>
                    <a:pt x="384641" y="470724"/>
                    <a:pt x="384641" y="576961"/>
                  </a:cubicBezTo>
                  <a:lnTo>
                    <a:pt x="384641" y="651768"/>
                  </a:lnTo>
                  <a:cubicBezTo>
                    <a:pt x="384641" y="825081"/>
                    <a:pt x="472455" y="977888"/>
                    <a:pt x="606016" y="1068121"/>
                  </a:cubicBezTo>
                  <a:lnTo>
                    <a:pt x="618262" y="1074767"/>
                  </a:lnTo>
                  <a:close/>
                </a:path>
              </a:pathLst>
            </a:custGeom>
            <a:solidFill>
              <a:srgbClr val="FFFFFF"/>
            </a:solidFill>
            <a:ln w="5668" cap="flat">
              <a:noFill/>
              <a:prstDash val="solid"/>
              <a:miter/>
            </a:ln>
          </p:spPr>
          <p:txBody>
            <a:bodyPr wrap="square" rtlCol="0" anchor="ctr">
              <a:noAutofit/>
            </a:bodyPr>
            <a:lstStyle/>
            <a:p>
              <a:endParaRPr lang="en-GB"/>
            </a:p>
          </p:txBody>
        </p:sp>
      </p:grpSp>
      <p:sp>
        <p:nvSpPr>
          <p:cNvPr id="9" name="Rectangle: Rounded Corners 8">
            <a:extLst>
              <a:ext uri="{FF2B5EF4-FFF2-40B4-BE49-F238E27FC236}">
                <a16:creationId xmlns:a16="http://schemas.microsoft.com/office/drawing/2014/main" id="{36D8F377-B224-7CFD-F908-4B1CE010097A}"/>
              </a:ext>
              <a:ext uri="{C183D7F6-B498-43B3-948B-1728B52AA6E4}">
                <adec:decorative xmlns:adec="http://schemas.microsoft.com/office/drawing/2017/decorative" val="1"/>
              </a:ext>
            </a:extLst>
          </p:cNvPr>
          <p:cNvSpPr/>
          <p:nvPr/>
        </p:nvSpPr>
        <p:spPr>
          <a:xfrm rot="10800000" flipV="1">
            <a:off x="287333" y="1370013"/>
            <a:ext cx="2741616" cy="4459287"/>
          </a:xfrm>
          <a:prstGeom prst="roundRect">
            <a:avLst>
              <a:gd name="adj" fmla="val 7683"/>
            </a:avLst>
          </a:prstGeom>
          <a:solidFill>
            <a:schemeClr val="bg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3" name="Group 22">
            <a:extLst>
              <a:ext uri="{FF2B5EF4-FFF2-40B4-BE49-F238E27FC236}">
                <a16:creationId xmlns:a16="http://schemas.microsoft.com/office/drawing/2014/main" id="{3D845DA7-9A79-ECC4-86E4-0AF06E03FC01}"/>
              </a:ext>
              <a:ext uri="{C183D7F6-B498-43B3-948B-1728B52AA6E4}">
                <adec:decorative xmlns:adec="http://schemas.microsoft.com/office/drawing/2017/decorative" val="1"/>
              </a:ext>
            </a:extLst>
          </p:cNvPr>
          <p:cNvGrpSpPr/>
          <p:nvPr/>
        </p:nvGrpSpPr>
        <p:grpSpPr>
          <a:xfrm>
            <a:off x="56621" y="1026968"/>
            <a:ext cx="1573726" cy="2026965"/>
            <a:chOff x="56621" y="1026968"/>
            <a:chExt cx="1573726" cy="2026965"/>
          </a:xfrm>
        </p:grpSpPr>
        <p:sp>
          <p:nvSpPr>
            <p:cNvPr id="32" name="Freeform: Shape 31">
              <a:extLst>
                <a:ext uri="{FF2B5EF4-FFF2-40B4-BE49-F238E27FC236}">
                  <a16:creationId xmlns:a16="http://schemas.microsoft.com/office/drawing/2014/main" id="{DE86E8CA-8861-BFF1-E5C0-CD49F53ECC2B}"/>
                </a:ext>
              </a:extLst>
            </p:cNvPr>
            <p:cNvSpPr/>
            <p:nvPr/>
          </p:nvSpPr>
          <p:spPr>
            <a:xfrm rot="10800000" flipV="1">
              <a:off x="56621" y="1979166"/>
              <a:ext cx="618262" cy="1074767"/>
            </a:xfrm>
            <a:custGeom>
              <a:avLst/>
              <a:gdLst>
                <a:gd name="connsiteX0" fmla="*/ 618262 w 618262"/>
                <a:gd name="connsiteY0" fmla="*/ 0 h 1074767"/>
                <a:gd name="connsiteX1" fmla="*/ 0 w 618262"/>
                <a:gd name="connsiteY1" fmla="*/ 0 h 1074767"/>
                <a:gd name="connsiteX2" fmla="*/ 0 w 618262"/>
                <a:gd name="connsiteY2" fmla="*/ 384641 h 1074767"/>
                <a:gd name="connsiteX3" fmla="*/ 192321 w 618262"/>
                <a:gd name="connsiteY3" fmla="*/ 384641 h 1074767"/>
                <a:gd name="connsiteX4" fmla="*/ 384641 w 618262"/>
                <a:gd name="connsiteY4" fmla="*/ 576961 h 1074767"/>
                <a:gd name="connsiteX5" fmla="*/ 384641 w 618262"/>
                <a:gd name="connsiteY5" fmla="*/ 651768 h 1074767"/>
                <a:gd name="connsiteX6" fmla="*/ 606016 w 618262"/>
                <a:gd name="connsiteY6" fmla="*/ 1068121 h 1074767"/>
                <a:gd name="connsiteX7" fmla="*/ 618262 w 618262"/>
                <a:gd name="connsiteY7" fmla="*/ 1074767 h 1074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8262" h="1074767">
                  <a:moveTo>
                    <a:pt x="618262" y="0"/>
                  </a:moveTo>
                  <a:lnTo>
                    <a:pt x="0" y="0"/>
                  </a:lnTo>
                  <a:lnTo>
                    <a:pt x="0" y="384641"/>
                  </a:lnTo>
                  <a:lnTo>
                    <a:pt x="192321" y="384641"/>
                  </a:lnTo>
                  <a:cubicBezTo>
                    <a:pt x="298509" y="384641"/>
                    <a:pt x="384641" y="470724"/>
                    <a:pt x="384641" y="576961"/>
                  </a:cubicBezTo>
                  <a:lnTo>
                    <a:pt x="384641" y="651768"/>
                  </a:lnTo>
                  <a:cubicBezTo>
                    <a:pt x="384641" y="825081"/>
                    <a:pt x="472455" y="977888"/>
                    <a:pt x="606016" y="1068121"/>
                  </a:cubicBezTo>
                  <a:lnTo>
                    <a:pt x="618262" y="1074767"/>
                  </a:lnTo>
                  <a:close/>
                </a:path>
              </a:pathLst>
            </a:custGeom>
            <a:solidFill>
              <a:srgbClr val="FFFFFF"/>
            </a:solidFill>
            <a:ln w="5668" cap="flat">
              <a:noFill/>
              <a:prstDash val="solid"/>
              <a:miter/>
            </a:ln>
          </p:spPr>
          <p:txBody>
            <a:bodyPr wrap="square" rtlCol="0" anchor="ctr">
              <a:noAutofit/>
            </a:bodyPr>
            <a:lstStyle/>
            <a:p>
              <a:endParaRPr lang="en-GB"/>
            </a:p>
          </p:txBody>
        </p:sp>
        <p:sp>
          <p:nvSpPr>
            <p:cNvPr id="37" name="Rectangle: Rounded Corners 36">
              <a:extLst>
                <a:ext uri="{FF2B5EF4-FFF2-40B4-BE49-F238E27FC236}">
                  <a16:creationId xmlns:a16="http://schemas.microsoft.com/office/drawing/2014/main" id="{BD2E6F04-A3A2-B89C-2255-7F8C95971CE8}"/>
                </a:ext>
              </a:extLst>
            </p:cNvPr>
            <p:cNvSpPr/>
            <p:nvPr/>
          </p:nvSpPr>
          <p:spPr>
            <a:xfrm rot="10800000" flipV="1">
              <a:off x="222025" y="1240636"/>
              <a:ext cx="1060370" cy="1125528"/>
            </a:xfrm>
            <a:prstGeom prst="roundRect">
              <a:avLst>
                <a:gd name="adj" fmla="val 23097"/>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200"/>
                </a:spcAft>
              </a:pPr>
              <a:endParaRPr lang="en-GB" sz="4800">
                <a:solidFill>
                  <a:schemeClr val="bg1"/>
                </a:solidFill>
              </a:endParaRPr>
            </a:p>
          </p:txBody>
        </p:sp>
        <p:sp>
          <p:nvSpPr>
            <p:cNvPr id="45" name="Freeform: Shape 44">
              <a:extLst>
                <a:ext uri="{FF2B5EF4-FFF2-40B4-BE49-F238E27FC236}">
                  <a16:creationId xmlns:a16="http://schemas.microsoft.com/office/drawing/2014/main" id="{5228E49F-2D66-E533-7836-41D9980B7E18}"/>
                </a:ext>
              </a:extLst>
            </p:cNvPr>
            <p:cNvSpPr/>
            <p:nvPr/>
          </p:nvSpPr>
          <p:spPr>
            <a:xfrm rot="10800000" flipV="1">
              <a:off x="1074914" y="1026968"/>
              <a:ext cx="555433" cy="965553"/>
            </a:xfrm>
            <a:custGeom>
              <a:avLst/>
              <a:gdLst>
                <a:gd name="connsiteX0" fmla="*/ 618262 w 618262"/>
                <a:gd name="connsiteY0" fmla="*/ 0 h 1074767"/>
                <a:gd name="connsiteX1" fmla="*/ 0 w 618262"/>
                <a:gd name="connsiteY1" fmla="*/ 0 h 1074767"/>
                <a:gd name="connsiteX2" fmla="*/ 0 w 618262"/>
                <a:gd name="connsiteY2" fmla="*/ 384641 h 1074767"/>
                <a:gd name="connsiteX3" fmla="*/ 192321 w 618262"/>
                <a:gd name="connsiteY3" fmla="*/ 384641 h 1074767"/>
                <a:gd name="connsiteX4" fmla="*/ 384641 w 618262"/>
                <a:gd name="connsiteY4" fmla="*/ 576961 h 1074767"/>
                <a:gd name="connsiteX5" fmla="*/ 384641 w 618262"/>
                <a:gd name="connsiteY5" fmla="*/ 651768 h 1074767"/>
                <a:gd name="connsiteX6" fmla="*/ 606016 w 618262"/>
                <a:gd name="connsiteY6" fmla="*/ 1068121 h 1074767"/>
                <a:gd name="connsiteX7" fmla="*/ 618262 w 618262"/>
                <a:gd name="connsiteY7" fmla="*/ 1074767 h 1074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8262" h="1074767">
                  <a:moveTo>
                    <a:pt x="618262" y="0"/>
                  </a:moveTo>
                  <a:lnTo>
                    <a:pt x="0" y="0"/>
                  </a:lnTo>
                  <a:lnTo>
                    <a:pt x="0" y="384641"/>
                  </a:lnTo>
                  <a:lnTo>
                    <a:pt x="192321" y="384641"/>
                  </a:lnTo>
                  <a:cubicBezTo>
                    <a:pt x="298509" y="384641"/>
                    <a:pt x="384641" y="470724"/>
                    <a:pt x="384641" y="576961"/>
                  </a:cubicBezTo>
                  <a:lnTo>
                    <a:pt x="384641" y="651768"/>
                  </a:lnTo>
                  <a:cubicBezTo>
                    <a:pt x="384641" y="825081"/>
                    <a:pt x="472455" y="977888"/>
                    <a:pt x="606016" y="1068121"/>
                  </a:cubicBezTo>
                  <a:lnTo>
                    <a:pt x="618262" y="1074767"/>
                  </a:lnTo>
                  <a:close/>
                </a:path>
              </a:pathLst>
            </a:custGeom>
            <a:solidFill>
              <a:srgbClr val="FFFFFF"/>
            </a:solidFill>
            <a:ln w="5668" cap="flat">
              <a:noFill/>
              <a:prstDash val="solid"/>
              <a:miter/>
            </a:ln>
          </p:spPr>
          <p:txBody>
            <a:bodyPr wrap="square" rtlCol="0" anchor="ctr">
              <a:noAutofit/>
            </a:bodyPr>
            <a:lstStyle/>
            <a:p>
              <a:endParaRPr lang="en-GB"/>
            </a:p>
          </p:txBody>
        </p:sp>
      </p:grpSp>
      <p:grpSp>
        <p:nvGrpSpPr>
          <p:cNvPr id="54" name="Group 53">
            <a:extLst>
              <a:ext uri="{FF2B5EF4-FFF2-40B4-BE49-F238E27FC236}">
                <a16:creationId xmlns:a16="http://schemas.microsoft.com/office/drawing/2014/main" id="{09F6A6BB-49DA-CAC5-02C6-9B7792B2182C}"/>
              </a:ext>
              <a:ext uri="{C183D7F6-B498-43B3-948B-1728B52AA6E4}">
                <adec:decorative xmlns:adec="http://schemas.microsoft.com/office/drawing/2017/decorative" val="1"/>
              </a:ext>
            </a:extLst>
          </p:cNvPr>
          <p:cNvGrpSpPr/>
          <p:nvPr/>
        </p:nvGrpSpPr>
        <p:grpSpPr>
          <a:xfrm>
            <a:off x="290929" y="1370013"/>
            <a:ext cx="9738134" cy="867600"/>
            <a:chOff x="375410" y="1466025"/>
            <a:chExt cx="9738134" cy="867600"/>
          </a:xfrm>
          <a:gradFill>
            <a:gsLst>
              <a:gs pos="100000">
                <a:schemeClr val="accent4"/>
              </a:gs>
              <a:gs pos="0">
                <a:schemeClr val="accent2"/>
              </a:gs>
            </a:gsLst>
            <a:lin ang="10800000" scaled="1"/>
          </a:gradFill>
        </p:grpSpPr>
        <p:sp>
          <p:nvSpPr>
            <p:cNvPr id="55" name="Rectangle: Rounded Corners 54">
              <a:extLst>
                <a:ext uri="{FF2B5EF4-FFF2-40B4-BE49-F238E27FC236}">
                  <a16:creationId xmlns:a16="http://schemas.microsoft.com/office/drawing/2014/main" id="{BDB46A04-A224-42BF-2903-A247F83B0764}"/>
                </a:ext>
              </a:extLst>
            </p:cNvPr>
            <p:cNvSpPr/>
            <p:nvPr/>
          </p:nvSpPr>
          <p:spPr>
            <a:xfrm rot="10800000" flipV="1">
              <a:off x="6289100" y="1466025"/>
              <a:ext cx="867600" cy="867600"/>
            </a:xfrm>
            <a:prstGeom prst="roundRect">
              <a:avLst>
                <a:gd name="adj" fmla="val 15370"/>
              </a:avLst>
            </a:prstGeom>
            <a:solidFill>
              <a:schemeClr val="accent4"/>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200"/>
                </a:spcAft>
              </a:pPr>
              <a:endParaRPr lang="en-GB" sz="4000">
                <a:solidFill>
                  <a:schemeClr val="bg1"/>
                </a:solidFill>
              </a:endParaRPr>
            </a:p>
          </p:txBody>
        </p:sp>
        <p:sp>
          <p:nvSpPr>
            <p:cNvPr id="56" name="Rectangle: Rounded Corners 55">
              <a:extLst>
                <a:ext uri="{FF2B5EF4-FFF2-40B4-BE49-F238E27FC236}">
                  <a16:creationId xmlns:a16="http://schemas.microsoft.com/office/drawing/2014/main" id="{765E5B45-AE6D-5E38-777D-6BA5F4CD09D5}"/>
                </a:ext>
              </a:extLst>
            </p:cNvPr>
            <p:cNvSpPr/>
            <p:nvPr/>
          </p:nvSpPr>
          <p:spPr>
            <a:xfrm rot="10800000" flipV="1">
              <a:off x="3332255" y="1466025"/>
              <a:ext cx="867600" cy="867600"/>
            </a:xfrm>
            <a:prstGeom prst="roundRect">
              <a:avLst>
                <a:gd name="adj" fmla="val 15370"/>
              </a:avLst>
            </a:prstGeom>
            <a:solidFill>
              <a:schemeClr val="accent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200"/>
                </a:spcAft>
              </a:pPr>
              <a:endParaRPr lang="en-GB" sz="4000">
                <a:solidFill>
                  <a:schemeClr val="bg1"/>
                </a:solidFill>
              </a:endParaRPr>
            </a:p>
          </p:txBody>
        </p:sp>
        <p:sp>
          <p:nvSpPr>
            <p:cNvPr id="57" name="Rectangle: Rounded Corners 56">
              <a:extLst>
                <a:ext uri="{FF2B5EF4-FFF2-40B4-BE49-F238E27FC236}">
                  <a16:creationId xmlns:a16="http://schemas.microsoft.com/office/drawing/2014/main" id="{EF052A40-1847-23D3-452D-8AFFBAC21A03}"/>
                </a:ext>
              </a:extLst>
            </p:cNvPr>
            <p:cNvSpPr/>
            <p:nvPr/>
          </p:nvSpPr>
          <p:spPr>
            <a:xfrm rot="10800000" flipV="1">
              <a:off x="375410" y="1466025"/>
              <a:ext cx="867600" cy="867600"/>
            </a:xfrm>
            <a:prstGeom prst="roundRect">
              <a:avLst>
                <a:gd name="adj" fmla="val 15370"/>
              </a:avLst>
            </a:prstGeom>
            <a:solidFill>
              <a:schemeClr val="accent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200"/>
                </a:spcAft>
              </a:pPr>
              <a:endParaRPr lang="en-GB" sz="4000">
                <a:solidFill>
                  <a:schemeClr val="bg1"/>
                </a:solidFill>
              </a:endParaRPr>
            </a:p>
          </p:txBody>
        </p:sp>
        <p:sp>
          <p:nvSpPr>
            <p:cNvPr id="58" name="Rectangle: Rounded Corners 57">
              <a:extLst>
                <a:ext uri="{FF2B5EF4-FFF2-40B4-BE49-F238E27FC236}">
                  <a16:creationId xmlns:a16="http://schemas.microsoft.com/office/drawing/2014/main" id="{84085EBA-DD18-C869-99F7-4E559261D8B3}"/>
                </a:ext>
              </a:extLst>
            </p:cNvPr>
            <p:cNvSpPr/>
            <p:nvPr/>
          </p:nvSpPr>
          <p:spPr>
            <a:xfrm rot="10800000" flipV="1">
              <a:off x="9245944" y="1466025"/>
              <a:ext cx="867600" cy="867600"/>
            </a:xfrm>
            <a:prstGeom prst="roundRect">
              <a:avLst>
                <a:gd name="adj" fmla="val 15370"/>
              </a:avLst>
            </a:prstGeom>
            <a:solidFill>
              <a:schemeClr val="accent3"/>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200"/>
                </a:spcAft>
              </a:pPr>
              <a:endParaRPr lang="en-GB" sz="4000">
                <a:solidFill>
                  <a:schemeClr val="bg1"/>
                </a:solidFill>
              </a:endParaRPr>
            </a:p>
          </p:txBody>
        </p:sp>
      </p:grpSp>
      <p:sp>
        <p:nvSpPr>
          <p:cNvPr id="38" name="Text Placeholder 5">
            <a:extLst>
              <a:ext uri="{FF2B5EF4-FFF2-40B4-BE49-F238E27FC236}">
                <a16:creationId xmlns:a16="http://schemas.microsoft.com/office/drawing/2014/main" id="{4F6B5F67-E19B-41CD-B686-9155C03F9696}"/>
              </a:ext>
            </a:extLst>
          </p:cNvPr>
          <p:cNvSpPr>
            <a:spLocks noGrp="1"/>
          </p:cNvSpPr>
          <p:nvPr>
            <p:ph type="body" sz="quarter" idx="14"/>
          </p:nvPr>
        </p:nvSpPr>
        <p:spPr>
          <a:xfrm>
            <a:off x="287338" y="242089"/>
            <a:ext cx="11615737" cy="846386"/>
          </a:xfrm>
        </p:spPr>
        <p:txBody>
          <a:bodyPr>
            <a:spAutoFit/>
          </a:bodyPr>
          <a:lstStyle>
            <a:lvl1pPr>
              <a:lnSpc>
                <a:spcPct val="100000"/>
              </a:lnSpc>
              <a:spcAft>
                <a:spcPts val="600"/>
              </a:spcAft>
              <a:defRPr sz="3200"/>
            </a:lvl1pPr>
            <a:lvl2pPr>
              <a:lnSpc>
                <a:spcPct val="100000"/>
              </a:lnSpc>
              <a:spcAft>
                <a:spcPts val="0"/>
              </a:spcAft>
              <a:defRPr sz="1800">
                <a:solidFill>
                  <a:schemeClr val="accent1"/>
                </a:solidFill>
              </a:defRPr>
            </a:lvl2pPr>
            <a:lvl3pPr marL="0" indent="0">
              <a:buNone/>
              <a:defRPr sz="1600">
                <a:solidFill>
                  <a:schemeClr val="accent1"/>
                </a:solidFill>
              </a:defRPr>
            </a:lvl3pPr>
            <a:lvl4pPr marL="216000" indent="0">
              <a:buNone/>
              <a:defRPr sz="1600">
                <a:solidFill>
                  <a:schemeClr val="accent1"/>
                </a:solidFill>
              </a:defRPr>
            </a:lvl4pPr>
            <a:lvl5pPr>
              <a:defRPr sz="1600">
                <a:solidFill>
                  <a:schemeClr val="accent1"/>
                </a:solidFill>
              </a:defRPr>
            </a:lvl5pPr>
          </a:lstStyle>
          <a:p>
            <a:pPr lvl="0"/>
            <a:r>
              <a:rPr lang="en-US"/>
              <a:t>Click to edit Master text styles</a:t>
            </a:r>
          </a:p>
          <a:p>
            <a:pPr lvl="1"/>
            <a:r>
              <a:rPr lang="en-US"/>
              <a:t>Second level</a:t>
            </a:r>
          </a:p>
        </p:txBody>
      </p:sp>
      <p:sp>
        <p:nvSpPr>
          <p:cNvPr id="65" name="Text Placeholder 12">
            <a:extLst>
              <a:ext uri="{FF2B5EF4-FFF2-40B4-BE49-F238E27FC236}">
                <a16:creationId xmlns:a16="http://schemas.microsoft.com/office/drawing/2014/main" id="{D2DD6A1B-8E22-5397-615B-983E3744D1D6}"/>
              </a:ext>
            </a:extLst>
          </p:cNvPr>
          <p:cNvSpPr>
            <a:spLocks noGrp="1"/>
          </p:cNvSpPr>
          <p:nvPr>
            <p:ph type="body" sz="quarter" idx="18" hasCustomPrompt="1"/>
          </p:nvPr>
        </p:nvSpPr>
        <p:spPr>
          <a:xfrm>
            <a:off x="290930" y="1503058"/>
            <a:ext cx="867246" cy="615553"/>
          </a:xfrm>
        </p:spPr>
        <p:txBody>
          <a:bodyPr wrap="square">
            <a:spAutoFit/>
          </a:bodyPr>
          <a:lstStyle>
            <a:lvl1pPr algn="ctr">
              <a:lnSpc>
                <a:spcPct val="100000"/>
              </a:lnSpc>
              <a:defRPr sz="4000" b="0">
                <a:solidFill>
                  <a:schemeClr val="bg1"/>
                </a:solidFill>
                <a:latin typeface="+mj-lt"/>
              </a:defRPr>
            </a:lvl1pPr>
          </a:lstStyle>
          <a:p>
            <a:pPr lvl="0"/>
            <a:r>
              <a:rPr lang="en-US"/>
              <a:t>X</a:t>
            </a:r>
            <a:endParaRPr lang="en-GB"/>
          </a:p>
        </p:txBody>
      </p:sp>
      <p:sp>
        <p:nvSpPr>
          <p:cNvPr id="61" name="Text Placeholder 5">
            <a:extLst>
              <a:ext uri="{FF2B5EF4-FFF2-40B4-BE49-F238E27FC236}">
                <a16:creationId xmlns:a16="http://schemas.microsoft.com/office/drawing/2014/main" id="{66456421-6DC5-52F6-429D-E36E5A1931C2}"/>
              </a:ext>
            </a:extLst>
          </p:cNvPr>
          <p:cNvSpPr>
            <a:spLocks noGrp="1"/>
          </p:cNvSpPr>
          <p:nvPr>
            <p:ph type="body" sz="quarter" idx="12"/>
          </p:nvPr>
        </p:nvSpPr>
        <p:spPr>
          <a:xfrm>
            <a:off x="287339" y="2371081"/>
            <a:ext cx="2724145" cy="3458218"/>
          </a:xfrm>
          <a:prstGeom prst="rect">
            <a:avLst/>
          </a:prstGeom>
          <a:noFill/>
        </p:spPr>
        <p:txBody>
          <a:bodyPr lIns="288000" tIns="288000" rIns="288000" bIns="288000"/>
          <a:lstStyle>
            <a:lvl1pPr>
              <a:defRPr>
                <a:solidFill>
                  <a:schemeClr val="accent1"/>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6" name="Text Placeholder 12">
            <a:extLst>
              <a:ext uri="{FF2B5EF4-FFF2-40B4-BE49-F238E27FC236}">
                <a16:creationId xmlns:a16="http://schemas.microsoft.com/office/drawing/2014/main" id="{A0EC2F17-0AD6-5533-6034-59C932A7D590}"/>
              </a:ext>
            </a:extLst>
          </p:cNvPr>
          <p:cNvSpPr>
            <a:spLocks noGrp="1"/>
          </p:cNvSpPr>
          <p:nvPr>
            <p:ph type="body" sz="quarter" idx="19" hasCustomPrompt="1"/>
          </p:nvPr>
        </p:nvSpPr>
        <p:spPr>
          <a:xfrm>
            <a:off x="3248128" y="1503058"/>
            <a:ext cx="867246" cy="615553"/>
          </a:xfrm>
        </p:spPr>
        <p:txBody>
          <a:bodyPr wrap="square">
            <a:spAutoFit/>
          </a:bodyPr>
          <a:lstStyle>
            <a:lvl1pPr algn="ctr">
              <a:lnSpc>
                <a:spcPct val="100000"/>
              </a:lnSpc>
              <a:defRPr sz="4000" b="0">
                <a:solidFill>
                  <a:schemeClr val="bg1"/>
                </a:solidFill>
                <a:latin typeface="+mj-lt"/>
              </a:defRPr>
            </a:lvl1pPr>
          </a:lstStyle>
          <a:p>
            <a:pPr lvl="0"/>
            <a:r>
              <a:rPr lang="en-US"/>
              <a:t>X</a:t>
            </a:r>
            <a:endParaRPr lang="en-GB"/>
          </a:p>
        </p:txBody>
      </p:sp>
      <p:sp>
        <p:nvSpPr>
          <p:cNvPr id="69" name="Text Placeholder 5">
            <a:extLst>
              <a:ext uri="{FF2B5EF4-FFF2-40B4-BE49-F238E27FC236}">
                <a16:creationId xmlns:a16="http://schemas.microsoft.com/office/drawing/2014/main" id="{12DE2CD0-CB2D-8B78-F745-634F78899193}"/>
              </a:ext>
            </a:extLst>
          </p:cNvPr>
          <p:cNvSpPr>
            <a:spLocks noGrp="1"/>
          </p:cNvSpPr>
          <p:nvPr>
            <p:ph type="body" sz="quarter" idx="22"/>
          </p:nvPr>
        </p:nvSpPr>
        <p:spPr>
          <a:xfrm>
            <a:off x="3263375" y="2371081"/>
            <a:ext cx="2724145" cy="3458218"/>
          </a:xfrm>
          <a:prstGeom prst="rect">
            <a:avLst/>
          </a:prstGeom>
          <a:noFill/>
        </p:spPr>
        <p:txBody>
          <a:bodyPr lIns="288000" tIns="288000" rIns="288000" bIns="288000"/>
          <a:lstStyle>
            <a:lvl1pPr>
              <a:defRPr>
                <a:solidFill>
                  <a:schemeClr val="accent1"/>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7" name="Text Placeholder 12">
            <a:extLst>
              <a:ext uri="{FF2B5EF4-FFF2-40B4-BE49-F238E27FC236}">
                <a16:creationId xmlns:a16="http://schemas.microsoft.com/office/drawing/2014/main" id="{74CB3AD9-A599-89D5-5A4A-C968390F4C26}"/>
              </a:ext>
            </a:extLst>
          </p:cNvPr>
          <p:cNvSpPr>
            <a:spLocks noGrp="1"/>
          </p:cNvSpPr>
          <p:nvPr>
            <p:ph type="body" sz="quarter" idx="20" hasCustomPrompt="1"/>
          </p:nvPr>
        </p:nvSpPr>
        <p:spPr>
          <a:xfrm>
            <a:off x="6205629" y="1503058"/>
            <a:ext cx="867246" cy="615553"/>
          </a:xfrm>
        </p:spPr>
        <p:txBody>
          <a:bodyPr wrap="square">
            <a:spAutoFit/>
          </a:bodyPr>
          <a:lstStyle>
            <a:lvl1pPr algn="ctr">
              <a:lnSpc>
                <a:spcPct val="100000"/>
              </a:lnSpc>
              <a:defRPr sz="4000" b="0">
                <a:solidFill>
                  <a:schemeClr val="bg1"/>
                </a:solidFill>
                <a:latin typeface="+mj-lt"/>
              </a:defRPr>
            </a:lvl1pPr>
          </a:lstStyle>
          <a:p>
            <a:pPr lvl="0"/>
            <a:r>
              <a:rPr lang="en-US"/>
              <a:t>X</a:t>
            </a:r>
            <a:endParaRPr lang="en-GB"/>
          </a:p>
        </p:txBody>
      </p:sp>
      <p:sp>
        <p:nvSpPr>
          <p:cNvPr id="70" name="Text Placeholder 5">
            <a:extLst>
              <a:ext uri="{FF2B5EF4-FFF2-40B4-BE49-F238E27FC236}">
                <a16:creationId xmlns:a16="http://schemas.microsoft.com/office/drawing/2014/main" id="{0A47657D-7749-D26E-0CD9-2209E6F785F9}"/>
              </a:ext>
            </a:extLst>
          </p:cNvPr>
          <p:cNvSpPr>
            <a:spLocks noGrp="1"/>
          </p:cNvSpPr>
          <p:nvPr>
            <p:ph type="body" sz="quarter" idx="23"/>
          </p:nvPr>
        </p:nvSpPr>
        <p:spPr>
          <a:xfrm>
            <a:off x="6221946" y="2371081"/>
            <a:ext cx="2724145" cy="3458218"/>
          </a:xfrm>
          <a:prstGeom prst="rect">
            <a:avLst/>
          </a:prstGeom>
          <a:noFill/>
        </p:spPr>
        <p:txBody>
          <a:bodyPr lIns="288000" tIns="288000" rIns="288000" bIns="288000"/>
          <a:lstStyle>
            <a:lvl1pPr>
              <a:defRPr>
                <a:solidFill>
                  <a:schemeClr val="accent1"/>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8" name="Text Placeholder 12">
            <a:extLst>
              <a:ext uri="{FF2B5EF4-FFF2-40B4-BE49-F238E27FC236}">
                <a16:creationId xmlns:a16="http://schemas.microsoft.com/office/drawing/2014/main" id="{723A304B-27F5-CB9F-72E0-8817542F568A}"/>
              </a:ext>
            </a:extLst>
          </p:cNvPr>
          <p:cNvSpPr>
            <a:spLocks noGrp="1"/>
          </p:cNvSpPr>
          <p:nvPr>
            <p:ph type="body" sz="quarter" idx="21" hasCustomPrompt="1"/>
          </p:nvPr>
        </p:nvSpPr>
        <p:spPr>
          <a:xfrm>
            <a:off x="9160584" y="1503058"/>
            <a:ext cx="867246" cy="615553"/>
          </a:xfrm>
        </p:spPr>
        <p:txBody>
          <a:bodyPr wrap="square">
            <a:spAutoFit/>
          </a:bodyPr>
          <a:lstStyle>
            <a:lvl1pPr algn="ctr">
              <a:lnSpc>
                <a:spcPct val="100000"/>
              </a:lnSpc>
              <a:defRPr sz="4000" b="0">
                <a:solidFill>
                  <a:schemeClr val="bg1"/>
                </a:solidFill>
                <a:latin typeface="+mj-lt"/>
              </a:defRPr>
            </a:lvl1pPr>
          </a:lstStyle>
          <a:p>
            <a:pPr lvl="0"/>
            <a:r>
              <a:rPr lang="en-US"/>
              <a:t>X</a:t>
            </a:r>
            <a:endParaRPr lang="en-GB"/>
          </a:p>
        </p:txBody>
      </p:sp>
      <p:sp>
        <p:nvSpPr>
          <p:cNvPr id="71" name="Text Placeholder 5">
            <a:extLst>
              <a:ext uri="{FF2B5EF4-FFF2-40B4-BE49-F238E27FC236}">
                <a16:creationId xmlns:a16="http://schemas.microsoft.com/office/drawing/2014/main" id="{BA4DF6C4-23F6-E208-023E-803ADB42EEEC}"/>
              </a:ext>
            </a:extLst>
          </p:cNvPr>
          <p:cNvSpPr>
            <a:spLocks noGrp="1"/>
          </p:cNvSpPr>
          <p:nvPr>
            <p:ph type="body" sz="quarter" idx="24"/>
          </p:nvPr>
        </p:nvSpPr>
        <p:spPr>
          <a:xfrm>
            <a:off x="9178930" y="2371081"/>
            <a:ext cx="2724145" cy="3458218"/>
          </a:xfrm>
          <a:prstGeom prst="rect">
            <a:avLst/>
          </a:prstGeom>
          <a:noFill/>
        </p:spPr>
        <p:txBody>
          <a:bodyPr lIns="288000" tIns="288000" rIns="288000" bIns="288000"/>
          <a:lstStyle>
            <a:lvl1pPr>
              <a:defRPr>
                <a:solidFill>
                  <a:schemeClr val="accent1"/>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Slide Number Placeholder 3">
            <a:extLst>
              <a:ext uri="{FF2B5EF4-FFF2-40B4-BE49-F238E27FC236}">
                <a16:creationId xmlns:a16="http://schemas.microsoft.com/office/drawing/2014/main" id="{D6223456-8A8B-CE93-0634-3EAFDA8E3E94}"/>
              </a:ext>
            </a:extLst>
          </p:cNvPr>
          <p:cNvSpPr>
            <a:spLocks noGrp="1"/>
          </p:cNvSpPr>
          <p:nvPr>
            <p:ph type="sldNum" sz="quarter" idx="11"/>
          </p:nvPr>
        </p:nvSpPr>
        <p:spPr/>
        <p:txBody>
          <a:bodyPr/>
          <a:lstStyle/>
          <a:p>
            <a:fld id="{2C96CFAB-ED84-4AAD-833A-BCB6B9777555}" type="slidenum">
              <a:rPr lang="en-GB" smtClean="0"/>
              <a:pPr/>
              <a:t>‹#›</a:t>
            </a:fld>
            <a:endParaRPr lang="en-GB"/>
          </a:p>
        </p:txBody>
      </p:sp>
      <p:sp>
        <p:nvSpPr>
          <p:cNvPr id="3" name="Footer Placeholder 2">
            <a:extLst>
              <a:ext uri="{FF2B5EF4-FFF2-40B4-BE49-F238E27FC236}">
                <a16:creationId xmlns:a16="http://schemas.microsoft.com/office/drawing/2014/main" id="{2C14313F-31C3-C2AF-420B-569D252EED48}"/>
              </a:ext>
              <a:ext uri="{C183D7F6-B498-43B3-948B-1728B52AA6E4}">
                <adec:decorative xmlns:adec="http://schemas.microsoft.com/office/drawing/2017/decorative" val="1"/>
              </a:ext>
            </a:extLst>
          </p:cNvPr>
          <p:cNvSpPr>
            <a:spLocks noGrp="1"/>
          </p:cNvSpPr>
          <p:nvPr>
            <p:ph type="ftr" sz="quarter" idx="10"/>
          </p:nvPr>
        </p:nvSpPr>
        <p:spPr/>
        <p:txBody>
          <a:bodyPr/>
          <a:lstStyle/>
          <a:p>
            <a:r>
              <a:rPr lang="en-GB"/>
              <a:t>Experian [classification] © 2025</a:t>
            </a:r>
          </a:p>
        </p:txBody>
      </p:sp>
    </p:spTree>
    <p:extLst>
      <p:ext uri="{BB962C8B-B14F-4D97-AF65-F5344CB8AC3E}">
        <p14:creationId xmlns:p14="http://schemas.microsoft.com/office/powerpoint/2010/main" val="2346713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Four Numbered Column 2">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879286D3-D8D7-21A5-E6D7-42AAF7E3B151}"/>
              </a:ext>
              <a:ext uri="{C183D7F6-B498-43B3-948B-1728B52AA6E4}">
                <adec:decorative xmlns:adec="http://schemas.microsoft.com/office/drawing/2017/decorative" val="1"/>
              </a:ext>
            </a:extLst>
          </p:cNvPr>
          <p:cNvSpPr/>
          <p:nvPr/>
        </p:nvSpPr>
        <p:spPr>
          <a:xfrm rot="10800000" flipV="1">
            <a:off x="9161463" y="1889127"/>
            <a:ext cx="2741612" cy="3940174"/>
          </a:xfrm>
          <a:prstGeom prst="roundRect">
            <a:avLst>
              <a:gd name="adj" fmla="val 7690"/>
            </a:avLst>
          </a:prstGeom>
          <a:solidFill>
            <a:schemeClr val="bg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2" name="Group 11">
            <a:extLst>
              <a:ext uri="{FF2B5EF4-FFF2-40B4-BE49-F238E27FC236}">
                <a16:creationId xmlns:a16="http://schemas.microsoft.com/office/drawing/2014/main" id="{48FA98E4-533F-9B03-946D-CD3865208F31}"/>
              </a:ext>
              <a:ext uri="{C183D7F6-B498-43B3-948B-1728B52AA6E4}">
                <adec:decorative xmlns:adec="http://schemas.microsoft.com/office/drawing/2017/decorative" val="1"/>
              </a:ext>
            </a:extLst>
          </p:cNvPr>
          <p:cNvGrpSpPr/>
          <p:nvPr/>
        </p:nvGrpSpPr>
        <p:grpSpPr>
          <a:xfrm>
            <a:off x="8921485" y="1547396"/>
            <a:ext cx="1573726" cy="2026965"/>
            <a:chOff x="56621" y="1026968"/>
            <a:chExt cx="1573726" cy="2026965"/>
          </a:xfrm>
        </p:grpSpPr>
        <p:sp>
          <p:nvSpPr>
            <p:cNvPr id="13" name="Freeform: Shape 12">
              <a:extLst>
                <a:ext uri="{FF2B5EF4-FFF2-40B4-BE49-F238E27FC236}">
                  <a16:creationId xmlns:a16="http://schemas.microsoft.com/office/drawing/2014/main" id="{7D556755-D825-FF8A-DB23-4969E294B527}"/>
                </a:ext>
              </a:extLst>
            </p:cNvPr>
            <p:cNvSpPr/>
            <p:nvPr/>
          </p:nvSpPr>
          <p:spPr>
            <a:xfrm rot="10800000" flipV="1">
              <a:off x="56621" y="1979166"/>
              <a:ext cx="618262" cy="1074767"/>
            </a:xfrm>
            <a:custGeom>
              <a:avLst/>
              <a:gdLst>
                <a:gd name="connsiteX0" fmla="*/ 618262 w 618262"/>
                <a:gd name="connsiteY0" fmla="*/ 0 h 1074767"/>
                <a:gd name="connsiteX1" fmla="*/ 0 w 618262"/>
                <a:gd name="connsiteY1" fmla="*/ 0 h 1074767"/>
                <a:gd name="connsiteX2" fmla="*/ 0 w 618262"/>
                <a:gd name="connsiteY2" fmla="*/ 384641 h 1074767"/>
                <a:gd name="connsiteX3" fmla="*/ 192321 w 618262"/>
                <a:gd name="connsiteY3" fmla="*/ 384641 h 1074767"/>
                <a:gd name="connsiteX4" fmla="*/ 384641 w 618262"/>
                <a:gd name="connsiteY4" fmla="*/ 576961 h 1074767"/>
                <a:gd name="connsiteX5" fmla="*/ 384641 w 618262"/>
                <a:gd name="connsiteY5" fmla="*/ 651768 h 1074767"/>
                <a:gd name="connsiteX6" fmla="*/ 606016 w 618262"/>
                <a:gd name="connsiteY6" fmla="*/ 1068121 h 1074767"/>
                <a:gd name="connsiteX7" fmla="*/ 618262 w 618262"/>
                <a:gd name="connsiteY7" fmla="*/ 1074767 h 1074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8262" h="1074767">
                  <a:moveTo>
                    <a:pt x="618262" y="0"/>
                  </a:moveTo>
                  <a:lnTo>
                    <a:pt x="0" y="0"/>
                  </a:lnTo>
                  <a:lnTo>
                    <a:pt x="0" y="384641"/>
                  </a:lnTo>
                  <a:lnTo>
                    <a:pt x="192321" y="384641"/>
                  </a:lnTo>
                  <a:cubicBezTo>
                    <a:pt x="298509" y="384641"/>
                    <a:pt x="384641" y="470724"/>
                    <a:pt x="384641" y="576961"/>
                  </a:cubicBezTo>
                  <a:lnTo>
                    <a:pt x="384641" y="651768"/>
                  </a:lnTo>
                  <a:cubicBezTo>
                    <a:pt x="384641" y="825081"/>
                    <a:pt x="472455" y="977888"/>
                    <a:pt x="606016" y="1068121"/>
                  </a:cubicBezTo>
                  <a:lnTo>
                    <a:pt x="618262" y="1074767"/>
                  </a:lnTo>
                  <a:close/>
                </a:path>
              </a:pathLst>
            </a:custGeom>
            <a:solidFill>
              <a:srgbClr val="FFFFFF"/>
            </a:solidFill>
            <a:ln w="5668" cap="flat">
              <a:noFill/>
              <a:prstDash val="solid"/>
              <a:miter/>
            </a:ln>
          </p:spPr>
          <p:txBody>
            <a:bodyPr wrap="square" rtlCol="0" anchor="ctr">
              <a:noAutofit/>
            </a:bodyPr>
            <a:lstStyle/>
            <a:p>
              <a:endParaRPr lang="en-GB"/>
            </a:p>
          </p:txBody>
        </p:sp>
        <p:sp>
          <p:nvSpPr>
            <p:cNvPr id="14" name="Rectangle: Rounded Corners 13">
              <a:extLst>
                <a:ext uri="{FF2B5EF4-FFF2-40B4-BE49-F238E27FC236}">
                  <a16:creationId xmlns:a16="http://schemas.microsoft.com/office/drawing/2014/main" id="{82C9EE97-77CF-484E-9D1B-0816E2D0CC5A}"/>
                </a:ext>
              </a:extLst>
            </p:cNvPr>
            <p:cNvSpPr/>
            <p:nvPr/>
          </p:nvSpPr>
          <p:spPr>
            <a:xfrm rot="10800000" flipV="1">
              <a:off x="222025" y="1240636"/>
              <a:ext cx="1060370" cy="1125528"/>
            </a:xfrm>
            <a:prstGeom prst="roundRect">
              <a:avLst>
                <a:gd name="adj" fmla="val 23097"/>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200"/>
                </a:spcAft>
              </a:pPr>
              <a:endParaRPr lang="en-GB" sz="4800">
                <a:solidFill>
                  <a:schemeClr val="bg1"/>
                </a:solidFill>
              </a:endParaRPr>
            </a:p>
          </p:txBody>
        </p:sp>
        <p:sp>
          <p:nvSpPr>
            <p:cNvPr id="16" name="Freeform: Shape 15">
              <a:extLst>
                <a:ext uri="{FF2B5EF4-FFF2-40B4-BE49-F238E27FC236}">
                  <a16:creationId xmlns:a16="http://schemas.microsoft.com/office/drawing/2014/main" id="{FE86A438-1AEA-7872-7331-5F16E0749332}"/>
                </a:ext>
              </a:extLst>
            </p:cNvPr>
            <p:cNvSpPr/>
            <p:nvPr/>
          </p:nvSpPr>
          <p:spPr>
            <a:xfrm rot="10800000" flipV="1">
              <a:off x="1074914" y="1026968"/>
              <a:ext cx="555433" cy="965553"/>
            </a:xfrm>
            <a:custGeom>
              <a:avLst/>
              <a:gdLst>
                <a:gd name="connsiteX0" fmla="*/ 618262 w 618262"/>
                <a:gd name="connsiteY0" fmla="*/ 0 h 1074767"/>
                <a:gd name="connsiteX1" fmla="*/ 0 w 618262"/>
                <a:gd name="connsiteY1" fmla="*/ 0 h 1074767"/>
                <a:gd name="connsiteX2" fmla="*/ 0 w 618262"/>
                <a:gd name="connsiteY2" fmla="*/ 384641 h 1074767"/>
                <a:gd name="connsiteX3" fmla="*/ 192321 w 618262"/>
                <a:gd name="connsiteY3" fmla="*/ 384641 h 1074767"/>
                <a:gd name="connsiteX4" fmla="*/ 384641 w 618262"/>
                <a:gd name="connsiteY4" fmla="*/ 576961 h 1074767"/>
                <a:gd name="connsiteX5" fmla="*/ 384641 w 618262"/>
                <a:gd name="connsiteY5" fmla="*/ 651768 h 1074767"/>
                <a:gd name="connsiteX6" fmla="*/ 606016 w 618262"/>
                <a:gd name="connsiteY6" fmla="*/ 1068121 h 1074767"/>
                <a:gd name="connsiteX7" fmla="*/ 618262 w 618262"/>
                <a:gd name="connsiteY7" fmla="*/ 1074767 h 1074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8262" h="1074767">
                  <a:moveTo>
                    <a:pt x="618262" y="0"/>
                  </a:moveTo>
                  <a:lnTo>
                    <a:pt x="0" y="0"/>
                  </a:lnTo>
                  <a:lnTo>
                    <a:pt x="0" y="384641"/>
                  </a:lnTo>
                  <a:lnTo>
                    <a:pt x="192321" y="384641"/>
                  </a:lnTo>
                  <a:cubicBezTo>
                    <a:pt x="298509" y="384641"/>
                    <a:pt x="384641" y="470724"/>
                    <a:pt x="384641" y="576961"/>
                  </a:cubicBezTo>
                  <a:lnTo>
                    <a:pt x="384641" y="651768"/>
                  </a:lnTo>
                  <a:cubicBezTo>
                    <a:pt x="384641" y="825081"/>
                    <a:pt x="472455" y="977888"/>
                    <a:pt x="606016" y="1068121"/>
                  </a:cubicBezTo>
                  <a:lnTo>
                    <a:pt x="618262" y="1074767"/>
                  </a:lnTo>
                  <a:close/>
                </a:path>
              </a:pathLst>
            </a:custGeom>
            <a:solidFill>
              <a:srgbClr val="FFFFFF"/>
            </a:solidFill>
            <a:ln w="5668" cap="flat">
              <a:noFill/>
              <a:prstDash val="solid"/>
              <a:miter/>
            </a:ln>
          </p:spPr>
          <p:txBody>
            <a:bodyPr wrap="square" rtlCol="0" anchor="ctr">
              <a:noAutofit/>
            </a:bodyPr>
            <a:lstStyle/>
            <a:p>
              <a:endParaRPr lang="en-GB"/>
            </a:p>
          </p:txBody>
        </p:sp>
      </p:grpSp>
      <p:sp>
        <p:nvSpPr>
          <p:cNvPr id="5" name="Rectangle: Rounded Corners 4">
            <a:extLst>
              <a:ext uri="{FF2B5EF4-FFF2-40B4-BE49-F238E27FC236}">
                <a16:creationId xmlns:a16="http://schemas.microsoft.com/office/drawing/2014/main" id="{3A5A81E4-DEAA-434D-974A-13DE5B4DE769}"/>
              </a:ext>
              <a:ext uri="{C183D7F6-B498-43B3-948B-1728B52AA6E4}">
                <adec:decorative xmlns:adec="http://schemas.microsoft.com/office/drawing/2017/decorative" val="1"/>
              </a:ext>
            </a:extLst>
          </p:cNvPr>
          <p:cNvSpPr/>
          <p:nvPr/>
        </p:nvSpPr>
        <p:spPr>
          <a:xfrm rot="10800000" flipV="1">
            <a:off x="6202891" y="1889125"/>
            <a:ext cx="2743200" cy="3940175"/>
          </a:xfrm>
          <a:prstGeom prst="roundRect">
            <a:avLst>
              <a:gd name="adj" fmla="val 7686"/>
            </a:avLst>
          </a:prstGeom>
          <a:solidFill>
            <a:schemeClr val="bg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6" name="Group 45">
            <a:extLst>
              <a:ext uri="{FF2B5EF4-FFF2-40B4-BE49-F238E27FC236}">
                <a16:creationId xmlns:a16="http://schemas.microsoft.com/office/drawing/2014/main" id="{9E5F7585-9C87-7528-03E6-1045C332EB6D}"/>
              </a:ext>
              <a:ext uri="{C183D7F6-B498-43B3-948B-1728B52AA6E4}">
                <adec:decorative xmlns:adec="http://schemas.microsoft.com/office/drawing/2017/decorative" val="1"/>
              </a:ext>
            </a:extLst>
          </p:cNvPr>
          <p:cNvGrpSpPr/>
          <p:nvPr/>
        </p:nvGrpSpPr>
        <p:grpSpPr>
          <a:xfrm>
            <a:off x="5966531" y="1547396"/>
            <a:ext cx="1573726" cy="2026965"/>
            <a:chOff x="56621" y="1026968"/>
            <a:chExt cx="1573726" cy="2026965"/>
          </a:xfrm>
        </p:grpSpPr>
        <p:sp>
          <p:nvSpPr>
            <p:cNvPr id="47" name="Freeform: Shape 46">
              <a:extLst>
                <a:ext uri="{FF2B5EF4-FFF2-40B4-BE49-F238E27FC236}">
                  <a16:creationId xmlns:a16="http://schemas.microsoft.com/office/drawing/2014/main" id="{D7FBDA54-819E-0C54-39B1-4D4167B364DD}"/>
                </a:ext>
              </a:extLst>
            </p:cNvPr>
            <p:cNvSpPr/>
            <p:nvPr/>
          </p:nvSpPr>
          <p:spPr>
            <a:xfrm rot="10800000" flipV="1">
              <a:off x="56621" y="1979166"/>
              <a:ext cx="618262" cy="1074767"/>
            </a:xfrm>
            <a:custGeom>
              <a:avLst/>
              <a:gdLst>
                <a:gd name="connsiteX0" fmla="*/ 618262 w 618262"/>
                <a:gd name="connsiteY0" fmla="*/ 0 h 1074767"/>
                <a:gd name="connsiteX1" fmla="*/ 0 w 618262"/>
                <a:gd name="connsiteY1" fmla="*/ 0 h 1074767"/>
                <a:gd name="connsiteX2" fmla="*/ 0 w 618262"/>
                <a:gd name="connsiteY2" fmla="*/ 384641 h 1074767"/>
                <a:gd name="connsiteX3" fmla="*/ 192321 w 618262"/>
                <a:gd name="connsiteY3" fmla="*/ 384641 h 1074767"/>
                <a:gd name="connsiteX4" fmla="*/ 384641 w 618262"/>
                <a:gd name="connsiteY4" fmla="*/ 576961 h 1074767"/>
                <a:gd name="connsiteX5" fmla="*/ 384641 w 618262"/>
                <a:gd name="connsiteY5" fmla="*/ 651768 h 1074767"/>
                <a:gd name="connsiteX6" fmla="*/ 606016 w 618262"/>
                <a:gd name="connsiteY6" fmla="*/ 1068121 h 1074767"/>
                <a:gd name="connsiteX7" fmla="*/ 618262 w 618262"/>
                <a:gd name="connsiteY7" fmla="*/ 1074767 h 1074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8262" h="1074767">
                  <a:moveTo>
                    <a:pt x="618262" y="0"/>
                  </a:moveTo>
                  <a:lnTo>
                    <a:pt x="0" y="0"/>
                  </a:lnTo>
                  <a:lnTo>
                    <a:pt x="0" y="384641"/>
                  </a:lnTo>
                  <a:lnTo>
                    <a:pt x="192321" y="384641"/>
                  </a:lnTo>
                  <a:cubicBezTo>
                    <a:pt x="298509" y="384641"/>
                    <a:pt x="384641" y="470724"/>
                    <a:pt x="384641" y="576961"/>
                  </a:cubicBezTo>
                  <a:lnTo>
                    <a:pt x="384641" y="651768"/>
                  </a:lnTo>
                  <a:cubicBezTo>
                    <a:pt x="384641" y="825081"/>
                    <a:pt x="472455" y="977888"/>
                    <a:pt x="606016" y="1068121"/>
                  </a:cubicBezTo>
                  <a:lnTo>
                    <a:pt x="618262" y="1074767"/>
                  </a:lnTo>
                  <a:close/>
                </a:path>
              </a:pathLst>
            </a:custGeom>
            <a:solidFill>
              <a:srgbClr val="FFFFFF"/>
            </a:solidFill>
            <a:ln w="5668" cap="flat">
              <a:noFill/>
              <a:prstDash val="solid"/>
              <a:miter/>
            </a:ln>
          </p:spPr>
          <p:txBody>
            <a:bodyPr wrap="square" rtlCol="0" anchor="ctr">
              <a:noAutofit/>
            </a:bodyPr>
            <a:lstStyle/>
            <a:p>
              <a:endParaRPr lang="en-GB"/>
            </a:p>
          </p:txBody>
        </p:sp>
        <p:sp>
          <p:nvSpPr>
            <p:cNvPr id="48" name="Rectangle: Rounded Corners 47">
              <a:extLst>
                <a:ext uri="{FF2B5EF4-FFF2-40B4-BE49-F238E27FC236}">
                  <a16:creationId xmlns:a16="http://schemas.microsoft.com/office/drawing/2014/main" id="{7F350CAD-29CA-1176-3994-3C3C2DDA8E06}"/>
                </a:ext>
              </a:extLst>
            </p:cNvPr>
            <p:cNvSpPr/>
            <p:nvPr/>
          </p:nvSpPr>
          <p:spPr>
            <a:xfrm rot="10800000" flipV="1">
              <a:off x="222025" y="1240636"/>
              <a:ext cx="1060370" cy="1125528"/>
            </a:xfrm>
            <a:prstGeom prst="roundRect">
              <a:avLst>
                <a:gd name="adj" fmla="val 23097"/>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200"/>
                </a:spcAft>
              </a:pPr>
              <a:endParaRPr lang="en-GB" sz="4800">
                <a:solidFill>
                  <a:schemeClr val="bg1"/>
                </a:solidFill>
              </a:endParaRPr>
            </a:p>
          </p:txBody>
        </p:sp>
        <p:sp>
          <p:nvSpPr>
            <p:cNvPr id="49" name="Freeform: Shape 48">
              <a:extLst>
                <a:ext uri="{FF2B5EF4-FFF2-40B4-BE49-F238E27FC236}">
                  <a16:creationId xmlns:a16="http://schemas.microsoft.com/office/drawing/2014/main" id="{D5655B7E-BBFA-9D46-D85D-096B51EC4921}"/>
                </a:ext>
              </a:extLst>
            </p:cNvPr>
            <p:cNvSpPr/>
            <p:nvPr/>
          </p:nvSpPr>
          <p:spPr>
            <a:xfrm rot="10800000" flipV="1">
              <a:off x="1074914" y="1026968"/>
              <a:ext cx="555433" cy="965553"/>
            </a:xfrm>
            <a:custGeom>
              <a:avLst/>
              <a:gdLst>
                <a:gd name="connsiteX0" fmla="*/ 618262 w 618262"/>
                <a:gd name="connsiteY0" fmla="*/ 0 h 1074767"/>
                <a:gd name="connsiteX1" fmla="*/ 0 w 618262"/>
                <a:gd name="connsiteY1" fmla="*/ 0 h 1074767"/>
                <a:gd name="connsiteX2" fmla="*/ 0 w 618262"/>
                <a:gd name="connsiteY2" fmla="*/ 384641 h 1074767"/>
                <a:gd name="connsiteX3" fmla="*/ 192321 w 618262"/>
                <a:gd name="connsiteY3" fmla="*/ 384641 h 1074767"/>
                <a:gd name="connsiteX4" fmla="*/ 384641 w 618262"/>
                <a:gd name="connsiteY4" fmla="*/ 576961 h 1074767"/>
                <a:gd name="connsiteX5" fmla="*/ 384641 w 618262"/>
                <a:gd name="connsiteY5" fmla="*/ 651768 h 1074767"/>
                <a:gd name="connsiteX6" fmla="*/ 606016 w 618262"/>
                <a:gd name="connsiteY6" fmla="*/ 1068121 h 1074767"/>
                <a:gd name="connsiteX7" fmla="*/ 618262 w 618262"/>
                <a:gd name="connsiteY7" fmla="*/ 1074767 h 1074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8262" h="1074767">
                  <a:moveTo>
                    <a:pt x="618262" y="0"/>
                  </a:moveTo>
                  <a:lnTo>
                    <a:pt x="0" y="0"/>
                  </a:lnTo>
                  <a:lnTo>
                    <a:pt x="0" y="384641"/>
                  </a:lnTo>
                  <a:lnTo>
                    <a:pt x="192321" y="384641"/>
                  </a:lnTo>
                  <a:cubicBezTo>
                    <a:pt x="298509" y="384641"/>
                    <a:pt x="384641" y="470724"/>
                    <a:pt x="384641" y="576961"/>
                  </a:cubicBezTo>
                  <a:lnTo>
                    <a:pt x="384641" y="651768"/>
                  </a:lnTo>
                  <a:cubicBezTo>
                    <a:pt x="384641" y="825081"/>
                    <a:pt x="472455" y="977888"/>
                    <a:pt x="606016" y="1068121"/>
                  </a:cubicBezTo>
                  <a:lnTo>
                    <a:pt x="618262" y="1074767"/>
                  </a:lnTo>
                  <a:close/>
                </a:path>
              </a:pathLst>
            </a:custGeom>
            <a:solidFill>
              <a:srgbClr val="FFFFFF"/>
            </a:solidFill>
            <a:ln w="5668" cap="flat">
              <a:noFill/>
              <a:prstDash val="solid"/>
              <a:miter/>
            </a:ln>
          </p:spPr>
          <p:txBody>
            <a:bodyPr wrap="square" rtlCol="0" anchor="ctr">
              <a:noAutofit/>
            </a:bodyPr>
            <a:lstStyle/>
            <a:p>
              <a:endParaRPr lang="en-GB"/>
            </a:p>
          </p:txBody>
        </p:sp>
      </p:grpSp>
      <p:sp>
        <p:nvSpPr>
          <p:cNvPr id="7" name="Rectangle: Rounded Corners 6">
            <a:extLst>
              <a:ext uri="{FF2B5EF4-FFF2-40B4-BE49-F238E27FC236}">
                <a16:creationId xmlns:a16="http://schemas.microsoft.com/office/drawing/2014/main" id="{25081907-4E68-1C9E-DFCA-CC7885FFEC40}"/>
              </a:ext>
              <a:ext uri="{C183D7F6-B498-43B3-948B-1728B52AA6E4}">
                <adec:decorative xmlns:adec="http://schemas.microsoft.com/office/drawing/2017/decorative" val="1"/>
              </a:ext>
            </a:extLst>
          </p:cNvPr>
          <p:cNvSpPr/>
          <p:nvPr/>
        </p:nvSpPr>
        <p:spPr>
          <a:xfrm rot="10800000" flipV="1">
            <a:off x="3244320" y="1889125"/>
            <a:ext cx="2743200" cy="3940175"/>
          </a:xfrm>
          <a:prstGeom prst="roundRect">
            <a:avLst>
              <a:gd name="adj" fmla="val 7686"/>
            </a:avLst>
          </a:prstGeom>
          <a:solidFill>
            <a:schemeClr val="bg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0" name="Group 49">
            <a:extLst>
              <a:ext uri="{FF2B5EF4-FFF2-40B4-BE49-F238E27FC236}">
                <a16:creationId xmlns:a16="http://schemas.microsoft.com/office/drawing/2014/main" id="{FC277EB1-D942-3D39-DF19-708BCBD402F1}"/>
              </a:ext>
              <a:ext uri="{C183D7F6-B498-43B3-948B-1728B52AA6E4}">
                <adec:decorative xmlns:adec="http://schemas.microsoft.com/office/drawing/2017/decorative" val="1"/>
              </a:ext>
            </a:extLst>
          </p:cNvPr>
          <p:cNvGrpSpPr/>
          <p:nvPr/>
        </p:nvGrpSpPr>
        <p:grpSpPr>
          <a:xfrm>
            <a:off x="3011576" y="1547396"/>
            <a:ext cx="1573726" cy="2026965"/>
            <a:chOff x="56621" y="1026968"/>
            <a:chExt cx="1573726" cy="2026965"/>
          </a:xfrm>
        </p:grpSpPr>
        <p:sp>
          <p:nvSpPr>
            <p:cNvPr id="51" name="Freeform: Shape 50">
              <a:extLst>
                <a:ext uri="{FF2B5EF4-FFF2-40B4-BE49-F238E27FC236}">
                  <a16:creationId xmlns:a16="http://schemas.microsoft.com/office/drawing/2014/main" id="{D8ECD735-F40A-348A-A384-5A2DC17B2E25}"/>
                </a:ext>
              </a:extLst>
            </p:cNvPr>
            <p:cNvSpPr/>
            <p:nvPr/>
          </p:nvSpPr>
          <p:spPr>
            <a:xfrm rot="10800000" flipV="1">
              <a:off x="56621" y="1979166"/>
              <a:ext cx="618262" cy="1074767"/>
            </a:xfrm>
            <a:custGeom>
              <a:avLst/>
              <a:gdLst>
                <a:gd name="connsiteX0" fmla="*/ 618262 w 618262"/>
                <a:gd name="connsiteY0" fmla="*/ 0 h 1074767"/>
                <a:gd name="connsiteX1" fmla="*/ 0 w 618262"/>
                <a:gd name="connsiteY1" fmla="*/ 0 h 1074767"/>
                <a:gd name="connsiteX2" fmla="*/ 0 w 618262"/>
                <a:gd name="connsiteY2" fmla="*/ 384641 h 1074767"/>
                <a:gd name="connsiteX3" fmla="*/ 192321 w 618262"/>
                <a:gd name="connsiteY3" fmla="*/ 384641 h 1074767"/>
                <a:gd name="connsiteX4" fmla="*/ 384641 w 618262"/>
                <a:gd name="connsiteY4" fmla="*/ 576961 h 1074767"/>
                <a:gd name="connsiteX5" fmla="*/ 384641 w 618262"/>
                <a:gd name="connsiteY5" fmla="*/ 651768 h 1074767"/>
                <a:gd name="connsiteX6" fmla="*/ 606016 w 618262"/>
                <a:gd name="connsiteY6" fmla="*/ 1068121 h 1074767"/>
                <a:gd name="connsiteX7" fmla="*/ 618262 w 618262"/>
                <a:gd name="connsiteY7" fmla="*/ 1074767 h 1074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8262" h="1074767">
                  <a:moveTo>
                    <a:pt x="618262" y="0"/>
                  </a:moveTo>
                  <a:lnTo>
                    <a:pt x="0" y="0"/>
                  </a:lnTo>
                  <a:lnTo>
                    <a:pt x="0" y="384641"/>
                  </a:lnTo>
                  <a:lnTo>
                    <a:pt x="192321" y="384641"/>
                  </a:lnTo>
                  <a:cubicBezTo>
                    <a:pt x="298509" y="384641"/>
                    <a:pt x="384641" y="470724"/>
                    <a:pt x="384641" y="576961"/>
                  </a:cubicBezTo>
                  <a:lnTo>
                    <a:pt x="384641" y="651768"/>
                  </a:lnTo>
                  <a:cubicBezTo>
                    <a:pt x="384641" y="825081"/>
                    <a:pt x="472455" y="977888"/>
                    <a:pt x="606016" y="1068121"/>
                  </a:cubicBezTo>
                  <a:lnTo>
                    <a:pt x="618262" y="1074767"/>
                  </a:lnTo>
                  <a:close/>
                </a:path>
              </a:pathLst>
            </a:custGeom>
            <a:solidFill>
              <a:srgbClr val="FFFFFF"/>
            </a:solidFill>
            <a:ln w="5668" cap="flat">
              <a:noFill/>
              <a:prstDash val="solid"/>
              <a:miter/>
            </a:ln>
          </p:spPr>
          <p:txBody>
            <a:bodyPr wrap="square" rtlCol="0" anchor="ctr">
              <a:noAutofit/>
            </a:bodyPr>
            <a:lstStyle/>
            <a:p>
              <a:endParaRPr lang="en-GB"/>
            </a:p>
          </p:txBody>
        </p:sp>
        <p:sp>
          <p:nvSpPr>
            <p:cNvPr id="52" name="Rectangle: Rounded Corners 51">
              <a:extLst>
                <a:ext uri="{FF2B5EF4-FFF2-40B4-BE49-F238E27FC236}">
                  <a16:creationId xmlns:a16="http://schemas.microsoft.com/office/drawing/2014/main" id="{F92A53C7-A3B9-6E7F-1444-84AE94163D3D}"/>
                </a:ext>
              </a:extLst>
            </p:cNvPr>
            <p:cNvSpPr/>
            <p:nvPr/>
          </p:nvSpPr>
          <p:spPr>
            <a:xfrm rot="10800000" flipV="1">
              <a:off x="222025" y="1240636"/>
              <a:ext cx="1060370" cy="1125528"/>
            </a:xfrm>
            <a:prstGeom prst="roundRect">
              <a:avLst>
                <a:gd name="adj" fmla="val 23097"/>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200"/>
                </a:spcAft>
              </a:pPr>
              <a:endParaRPr lang="en-GB" sz="4800">
                <a:solidFill>
                  <a:schemeClr val="bg1"/>
                </a:solidFill>
              </a:endParaRPr>
            </a:p>
          </p:txBody>
        </p:sp>
        <p:sp>
          <p:nvSpPr>
            <p:cNvPr id="53" name="Freeform: Shape 52">
              <a:extLst>
                <a:ext uri="{FF2B5EF4-FFF2-40B4-BE49-F238E27FC236}">
                  <a16:creationId xmlns:a16="http://schemas.microsoft.com/office/drawing/2014/main" id="{1338FDC6-939A-A84E-FDA4-4E1459D0CBC3}"/>
                </a:ext>
              </a:extLst>
            </p:cNvPr>
            <p:cNvSpPr/>
            <p:nvPr/>
          </p:nvSpPr>
          <p:spPr>
            <a:xfrm rot="10800000" flipV="1">
              <a:off x="1074914" y="1026968"/>
              <a:ext cx="555433" cy="965553"/>
            </a:xfrm>
            <a:custGeom>
              <a:avLst/>
              <a:gdLst>
                <a:gd name="connsiteX0" fmla="*/ 618262 w 618262"/>
                <a:gd name="connsiteY0" fmla="*/ 0 h 1074767"/>
                <a:gd name="connsiteX1" fmla="*/ 0 w 618262"/>
                <a:gd name="connsiteY1" fmla="*/ 0 h 1074767"/>
                <a:gd name="connsiteX2" fmla="*/ 0 w 618262"/>
                <a:gd name="connsiteY2" fmla="*/ 384641 h 1074767"/>
                <a:gd name="connsiteX3" fmla="*/ 192321 w 618262"/>
                <a:gd name="connsiteY3" fmla="*/ 384641 h 1074767"/>
                <a:gd name="connsiteX4" fmla="*/ 384641 w 618262"/>
                <a:gd name="connsiteY4" fmla="*/ 576961 h 1074767"/>
                <a:gd name="connsiteX5" fmla="*/ 384641 w 618262"/>
                <a:gd name="connsiteY5" fmla="*/ 651768 h 1074767"/>
                <a:gd name="connsiteX6" fmla="*/ 606016 w 618262"/>
                <a:gd name="connsiteY6" fmla="*/ 1068121 h 1074767"/>
                <a:gd name="connsiteX7" fmla="*/ 618262 w 618262"/>
                <a:gd name="connsiteY7" fmla="*/ 1074767 h 1074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8262" h="1074767">
                  <a:moveTo>
                    <a:pt x="618262" y="0"/>
                  </a:moveTo>
                  <a:lnTo>
                    <a:pt x="0" y="0"/>
                  </a:lnTo>
                  <a:lnTo>
                    <a:pt x="0" y="384641"/>
                  </a:lnTo>
                  <a:lnTo>
                    <a:pt x="192321" y="384641"/>
                  </a:lnTo>
                  <a:cubicBezTo>
                    <a:pt x="298509" y="384641"/>
                    <a:pt x="384641" y="470724"/>
                    <a:pt x="384641" y="576961"/>
                  </a:cubicBezTo>
                  <a:lnTo>
                    <a:pt x="384641" y="651768"/>
                  </a:lnTo>
                  <a:cubicBezTo>
                    <a:pt x="384641" y="825081"/>
                    <a:pt x="472455" y="977888"/>
                    <a:pt x="606016" y="1068121"/>
                  </a:cubicBezTo>
                  <a:lnTo>
                    <a:pt x="618262" y="1074767"/>
                  </a:lnTo>
                  <a:close/>
                </a:path>
              </a:pathLst>
            </a:custGeom>
            <a:solidFill>
              <a:srgbClr val="FFFFFF"/>
            </a:solidFill>
            <a:ln w="5668" cap="flat">
              <a:noFill/>
              <a:prstDash val="solid"/>
              <a:miter/>
            </a:ln>
          </p:spPr>
          <p:txBody>
            <a:bodyPr wrap="square" rtlCol="0" anchor="ctr">
              <a:noAutofit/>
            </a:bodyPr>
            <a:lstStyle/>
            <a:p>
              <a:endParaRPr lang="en-GB"/>
            </a:p>
          </p:txBody>
        </p:sp>
      </p:grpSp>
      <p:sp>
        <p:nvSpPr>
          <p:cNvPr id="9" name="Rectangle: Rounded Corners 8">
            <a:extLst>
              <a:ext uri="{FF2B5EF4-FFF2-40B4-BE49-F238E27FC236}">
                <a16:creationId xmlns:a16="http://schemas.microsoft.com/office/drawing/2014/main" id="{36D8F377-B224-7CFD-F908-4B1CE010097A}"/>
              </a:ext>
              <a:ext uri="{C183D7F6-B498-43B3-948B-1728B52AA6E4}">
                <adec:decorative xmlns:adec="http://schemas.microsoft.com/office/drawing/2017/decorative" val="1"/>
              </a:ext>
            </a:extLst>
          </p:cNvPr>
          <p:cNvSpPr/>
          <p:nvPr/>
        </p:nvSpPr>
        <p:spPr>
          <a:xfrm rot="10800000" flipV="1">
            <a:off x="287333" y="1889127"/>
            <a:ext cx="2741616" cy="3941906"/>
          </a:xfrm>
          <a:prstGeom prst="roundRect">
            <a:avLst>
              <a:gd name="adj" fmla="val 7690"/>
            </a:avLst>
          </a:prstGeom>
          <a:solidFill>
            <a:schemeClr val="bg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3" name="Group 22">
            <a:extLst>
              <a:ext uri="{FF2B5EF4-FFF2-40B4-BE49-F238E27FC236}">
                <a16:creationId xmlns:a16="http://schemas.microsoft.com/office/drawing/2014/main" id="{3D845DA7-9A79-ECC4-86E4-0AF06E03FC01}"/>
              </a:ext>
              <a:ext uri="{C183D7F6-B498-43B3-948B-1728B52AA6E4}">
                <adec:decorative xmlns:adec="http://schemas.microsoft.com/office/drawing/2017/decorative" val="1"/>
              </a:ext>
            </a:extLst>
          </p:cNvPr>
          <p:cNvGrpSpPr/>
          <p:nvPr/>
        </p:nvGrpSpPr>
        <p:grpSpPr>
          <a:xfrm>
            <a:off x="56621" y="1547396"/>
            <a:ext cx="1573726" cy="2026965"/>
            <a:chOff x="56621" y="1026968"/>
            <a:chExt cx="1573726" cy="2026965"/>
          </a:xfrm>
        </p:grpSpPr>
        <p:sp>
          <p:nvSpPr>
            <p:cNvPr id="32" name="Freeform: Shape 31">
              <a:extLst>
                <a:ext uri="{FF2B5EF4-FFF2-40B4-BE49-F238E27FC236}">
                  <a16:creationId xmlns:a16="http://schemas.microsoft.com/office/drawing/2014/main" id="{DE86E8CA-8861-BFF1-E5C0-CD49F53ECC2B}"/>
                </a:ext>
              </a:extLst>
            </p:cNvPr>
            <p:cNvSpPr/>
            <p:nvPr/>
          </p:nvSpPr>
          <p:spPr>
            <a:xfrm rot="10800000" flipV="1">
              <a:off x="56621" y="1979166"/>
              <a:ext cx="618262" cy="1074767"/>
            </a:xfrm>
            <a:custGeom>
              <a:avLst/>
              <a:gdLst>
                <a:gd name="connsiteX0" fmla="*/ 618262 w 618262"/>
                <a:gd name="connsiteY0" fmla="*/ 0 h 1074767"/>
                <a:gd name="connsiteX1" fmla="*/ 0 w 618262"/>
                <a:gd name="connsiteY1" fmla="*/ 0 h 1074767"/>
                <a:gd name="connsiteX2" fmla="*/ 0 w 618262"/>
                <a:gd name="connsiteY2" fmla="*/ 384641 h 1074767"/>
                <a:gd name="connsiteX3" fmla="*/ 192321 w 618262"/>
                <a:gd name="connsiteY3" fmla="*/ 384641 h 1074767"/>
                <a:gd name="connsiteX4" fmla="*/ 384641 w 618262"/>
                <a:gd name="connsiteY4" fmla="*/ 576961 h 1074767"/>
                <a:gd name="connsiteX5" fmla="*/ 384641 w 618262"/>
                <a:gd name="connsiteY5" fmla="*/ 651768 h 1074767"/>
                <a:gd name="connsiteX6" fmla="*/ 606016 w 618262"/>
                <a:gd name="connsiteY6" fmla="*/ 1068121 h 1074767"/>
                <a:gd name="connsiteX7" fmla="*/ 618262 w 618262"/>
                <a:gd name="connsiteY7" fmla="*/ 1074767 h 1074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8262" h="1074767">
                  <a:moveTo>
                    <a:pt x="618262" y="0"/>
                  </a:moveTo>
                  <a:lnTo>
                    <a:pt x="0" y="0"/>
                  </a:lnTo>
                  <a:lnTo>
                    <a:pt x="0" y="384641"/>
                  </a:lnTo>
                  <a:lnTo>
                    <a:pt x="192321" y="384641"/>
                  </a:lnTo>
                  <a:cubicBezTo>
                    <a:pt x="298509" y="384641"/>
                    <a:pt x="384641" y="470724"/>
                    <a:pt x="384641" y="576961"/>
                  </a:cubicBezTo>
                  <a:lnTo>
                    <a:pt x="384641" y="651768"/>
                  </a:lnTo>
                  <a:cubicBezTo>
                    <a:pt x="384641" y="825081"/>
                    <a:pt x="472455" y="977888"/>
                    <a:pt x="606016" y="1068121"/>
                  </a:cubicBezTo>
                  <a:lnTo>
                    <a:pt x="618262" y="1074767"/>
                  </a:lnTo>
                  <a:close/>
                </a:path>
              </a:pathLst>
            </a:custGeom>
            <a:solidFill>
              <a:srgbClr val="FFFFFF"/>
            </a:solidFill>
            <a:ln w="5668" cap="flat">
              <a:noFill/>
              <a:prstDash val="solid"/>
              <a:miter/>
            </a:ln>
          </p:spPr>
          <p:txBody>
            <a:bodyPr wrap="square" rtlCol="0" anchor="ctr">
              <a:noAutofit/>
            </a:bodyPr>
            <a:lstStyle/>
            <a:p>
              <a:endParaRPr lang="en-GB"/>
            </a:p>
          </p:txBody>
        </p:sp>
        <p:sp>
          <p:nvSpPr>
            <p:cNvPr id="37" name="Rectangle: Rounded Corners 36">
              <a:extLst>
                <a:ext uri="{FF2B5EF4-FFF2-40B4-BE49-F238E27FC236}">
                  <a16:creationId xmlns:a16="http://schemas.microsoft.com/office/drawing/2014/main" id="{BD2E6F04-A3A2-B89C-2255-7F8C95971CE8}"/>
                </a:ext>
              </a:extLst>
            </p:cNvPr>
            <p:cNvSpPr/>
            <p:nvPr/>
          </p:nvSpPr>
          <p:spPr>
            <a:xfrm rot="10800000" flipV="1">
              <a:off x="222025" y="1240636"/>
              <a:ext cx="1060370" cy="1125528"/>
            </a:xfrm>
            <a:prstGeom prst="roundRect">
              <a:avLst>
                <a:gd name="adj" fmla="val 23097"/>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200"/>
                </a:spcAft>
              </a:pPr>
              <a:endParaRPr lang="en-GB" sz="4800">
                <a:solidFill>
                  <a:schemeClr val="bg1"/>
                </a:solidFill>
              </a:endParaRPr>
            </a:p>
          </p:txBody>
        </p:sp>
        <p:sp>
          <p:nvSpPr>
            <p:cNvPr id="45" name="Freeform: Shape 44">
              <a:extLst>
                <a:ext uri="{FF2B5EF4-FFF2-40B4-BE49-F238E27FC236}">
                  <a16:creationId xmlns:a16="http://schemas.microsoft.com/office/drawing/2014/main" id="{5228E49F-2D66-E533-7836-41D9980B7E18}"/>
                </a:ext>
              </a:extLst>
            </p:cNvPr>
            <p:cNvSpPr/>
            <p:nvPr/>
          </p:nvSpPr>
          <p:spPr>
            <a:xfrm rot="10800000" flipV="1">
              <a:off x="1074914" y="1026968"/>
              <a:ext cx="555433" cy="965553"/>
            </a:xfrm>
            <a:custGeom>
              <a:avLst/>
              <a:gdLst>
                <a:gd name="connsiteX0" fmla="*/ 618262 w 618262"/>
                <a:gd name="connsiteY0" fmla="*/ 0 h 1074767"/>
                <a:gd name="connsiteX1" fmla="*/ 0 w 618262"/>
                <a:gd name="connsiteY1" fmla="*/ 0 h 1074767"/>
                <a:gd name="connsiteX2" fmla="*/ 0 w 618262"/>
                <a:gd name="connsiteY2" fmla="*/ 384641 h 1074767"/>
                <a:gd name="connsiteX3" fmla="*/ 192321 w 618262"/>
                <a:gd name="connsiteY3" fmla="*/ 384641 h 1074767"/>
                <a:gd name="connsiteX4" fmla="*/ 384641 w 618262"/>
                <a:gd name="connsiteY4" fmla="*/ 576961 h 1074767"/>
                <a:gd name="connsiteX5" fmla="*/ 384641 w 618262"/>
                <a:gd name="connsiteY5" fmla="*/ 651768 h 1074767"/>
                <a:gd name="connsiteX6" fmla="*/ 606016 w 618262"/>
                <a:gd name="connsiteY6" fmla="*/ 1068121 h 1074767"/>
                <a:gd name="connsiteX7" fmla="*/ 618262 w 618262"/>
                <a:gd name="connsiteY7" fmla="*/ 1074767 h 1074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8262" h="1074767">
                  <a:moveTo>
                    <a:pt x="618262" y="0"/>
                  </a:moveTo>
                  <a:lnTo>
                    <a:pt x="0" y="0"/>
                  </a:lnTo>
                  <a:lnTo>
                    <a:pt x="0" y="384641"/>
                  </a:lnTo>
                  <a:lnTo>
                    <a:pt x="192321" y="384641"/>
                  </a:lnTo>
                  <a:cubicBezTo>
                    <a:pt x="298509" y="384641"/>
                    <a:pt x="384641" y="470724"/>
                    <a:pt x="384641" y="576961"/>
                  </a:cubicBezTo>
                  <a:lnTo>
                    <a:pt x="384641" y="651768"/>
                  </a:lnTo>
                  <a:cubicBezTo>
                    <a:pt x="384641" y="825081"/>
                    <a:pt x="472455" y="977888"/>
                    <a:pt x="606016" y="1068121"/>
                  </a:cubicBezTo>
                  <a:lnTo>
                    <a:pt x="618262" y="1074767"/>
                  </a:lnTo>
                  <a:close/>
                </a:path>
              </a:pathLst>
            </a:custGeom>
            <a:solidFill>
              <a:srgbClr val="FFFFFF"/>
            </a:solidFill>
            <a:ln w="5668" cap="flat">
              <a:noFill/>
              <a:prstDash val="solid"/>
              <a:miter/>
            </a:ln>
          </p:spPr>
          <p:txBody>
            <a:bodyPr wrap="square" rtlCol="0" anchor="ctr">
              <a:noAutofit/>
            </a:bodyPr>
            <a:lstStyle/>
            <a:p>
              <a:endParaRPr lang="en-GB"/>
            </a:p>
          </p:txBody>
        </p:sp>
      </p:grpSp>
      <p:grpSp>
        <p:nvGrpSpPr>
          <p:cNvPr id="54" name="Group 53">
            <a:extLst>
              <a:ext uri="{FF2B5EF4-FFF2-40B4-BE49-F238E27FC236}">
                <a16:creationId xmlns:a16="http://schemas.microsoft.com/office/drawing/2014/main" id="{09F6A6BB-49DA-CAC5-02C6-9B7792B2182C}"/>
              </a:ext>
              <a:ext uri="{C183D7F6-B498-43B3-948B-1728B52AA6E4}">
                <adec:decorative xmlns:adec="http://schemas.microsoft.com/office/drawing/2017/decorative" val="1"/>
              </a:ext>
            </a:extLst>
          </p:cNvPr>
          <p:cNvGrpSpPr/>
          <p:nvPr/>
        </p:nvGrpSpPr>
        <p:grpSpPr>
          <a:xfrm>
            <a:off x="290929" y="1889126"/>
            <a:ext cx="9738134" cy="867600"/>
            <a:chOff x="375410" y="1466025"/>
            <a:chExt cx="9738134" cy="867600"/>
          </a:xfrm>
          <a:gradFill>
            <a:gsLst>
              <a:gs pos="100000">
                <a:schemeClr val="accent4"/>
              </a:gs>
              <a:gs pos="0">
                <a:schemeClr val="accent2"/>
              </a:gs>
            </a:gsLst>
            <a:lin ang="10800000" scaled="1"/>
          </a:gradFill>
        </p:grpSpPr>
        <p:sp>
          <p:nvSpPr>
            <p:cNvPr id="55" name="Rectangle: Rounded Corners 54">
              <a:extLst>
                <a:ext uri="{FF2B5EF4-FFF2-40B4-BE49-F238E27FC236}">
                  <a16:creationId xmlns:a16="http://schemas.microsoft.com/office/drawing/2014/main" id="{BDB46A04-A224-42BF-2903-A247F83B0764}"/>
                </a:ext>
                <a:ext uri="{C183D7F6-B498-43B3-948B-1728B52AA6E4}">
                  <adec:decorative xmlns:adec="http://schemas.microsoft.com/office/drawing/2017/decorative" val="0"/>
                </a:ext>
              </a:extLst>
            </p:cNvPr>
            <p:cNvSpPr/>
            <p:nvPr/>
          </p:nvSpPr>
          <p:spPr>
            <a:xfrm rot="10800000" flipV="1">
              <a:off x="6289100" y="1466025"/>
              <a:ext cx="867600" cy="867600"/>
            </a:xfrm>
            <a:prstGeom prst="roundRect">
              <a:avLst>
                <a:gd name="adj" fmla="val 15370"/>
              </a:avLst>
            </a:prstGeom>
            <a:solidFill>
              <a:schemeClr val="accent4"/>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200"/>
                </a:spcAft>
              </a:pPr>
              <a:endParaRPr lang="en-GB" sz="4000">
                <a:solidFill>
                  <a:schemeClr val="bg1"/>
                </a:solidFill>
              </a:endParaRPr>
            </a:p>
          </p:txBody>
        </p:sp>
        <p:sp>
          <p:nvSpPr>
            <p:cNvPr id="56" name="Rectangle: Rounded Corners 55">
              <a:extLst>
                <a:ext uri="{FF2B5EF4-FFF2-40B4-BE49-F238E27FC236}">
                  <a16:creationId xmlns:a16="http://schemas.microsoft.com/office/drawing/2014/main" id="{765E5B45-AE6D-5E38-777D-6BA5F4CD09D5}"/>
                </a:ext>
              </a:extLst>
            </p:cNvPr>
            <p:cNvSpPr/>
            <p:nvPr/>
          </p:nvSpPr>
          <p:spPr>
            <a:xfrm rot="10800000" flipV="1">
              <a:off x="3332255" y="1466025"/>
              <a:ext cx="867600" cy="867600"/>
            </a:xfrm>
            <a:prstGeom prst="roundRect">
              <a:avLst>
                <a:gd name="adj" fmla="val 15370"/>
              </a:avLst>
            </a:prstGeom>
            <a:solidFill>
              <a:schemeClr val="accent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200"/>
                </a:spcAft>
              </a:pPr>
              <a:endParaRPr lang="en-GB" sz="4000">
                <a:solidFill>
                  <a:schemeClr val="bg1"/>
                </a:solidFill>
              </a:endParaRPr>
            </a:p>
          </p:txBody>
        </p:sp>
        <p:sp>
          <p:nvSpPr>
            <p:cNvPr id="57" name="Rectangle: Rounded Corners 56">
              <a:extLst>
                <a:ext uri="{FF2B5EF4-FFF2-40B4-BE49-F238E27FC236}">
                  <a16:creationId xmlns:a16="http://schemas.microsoft.com/office/drawing/2014/main" id="{EF052A40-1847-23D3-452D-8AFFBAC21A03}"/>
                </a:ext>
              </a:extLst>
            </p:cNvPr>
            <p:cNvSpPr/>
            <p:nvPr/>
          </p:nvSpPr>
          <p:spPr>
            <a:xfrm rot="10800000" flipV="1">
              <a:off x="375410" y="1466025"/>
              <a:ext cx="867600" cy="867600"/>
            </a:xfrm>
            <a:prstGeom prst="roundRect">
              <a:avLst>
                <a:gd name="adj" fmla="val 15370"/>
              </a:avLst>
            </a:prstGeom>
            <a:solidFill>
              <a:schemeClr val="accent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200"/>
                </a:spcAft>
              </a:pPr>
              <a:endParaRPr lang="en-GB" sz="4000">
                <a:solidFill>
                  <a:schemeClr val="bg1"/>
                </a:solidFill>
              </a:endParaRPr>
            </a:p>
          </p:txBody>
        </p:sp>
        <p:sp>
          <p:nvSpPr>
            <p:cNvPr id="58" name="Rectangle: Rounded Corners 57">
              <a:extLst>
                <a:ext uri="{FF2B5EF4-FFF2-40B4-BE49-F238E27FC236}">
                  <a16:creationId xmlns:a16="http://schemas.microsoft.com/office/drawing/2014/main" id="{84085EBA-DD18-C869-99F7-4E559261D8B3}"/>
                </a:ext>
                <a:ext uri="{C183D7F6-B498-43B3-948B-1728B52AA6E4}">
                  <adec:decorative xmlns:adec="http://schemas.microsoft.com/office/drawing/2017/decorative" val="0"/>
                </a:ext>
              </a:extLst>
            </p:cNvPr>
            <p:cNvSpPr/>
            <p:nvPr/>
          </p:nvSpPr>
          <p:spPr>
            <a:xfrm rot="10800000" flipV="1">
              <a:off x="9245944" y="1466025"/>
              <a:ext cx="867600" cy="867600"/>
            </a:xfrm>
            <a:prstGeom prst="roundRect">
              <a:avLst>
                <a:gd name="adj" fmla="val 15370"/>
              </a:avLst>
            </a:prstGeom>
            <a:solidFill>
              <a:schemeClr val="accent3"/>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200"/>
                </a:spcAft>
              </a:pPr>
              <a:endParaRPr lang="en-GB" sz="4000">
                <a:solidFill>
                  <a:schemeClr val="bg1"/>
                </a:solidFill>
              </a:endParaRPr>
            </a:p>
          </p:txBody>
        </p:sp>
      </p:grpSp>
      <p:sp>
        <p:nvSpPr>
          <p:cNvPr id="38" name="Text Placeholder 5">
            <a:extLst>
              <a:ext uri="{FF2B5EF4-FFF2-40B4-BE49-F238E27FC236}">
                <a16:creationId xmlns:a16="http://schemas.microsoft.com/office/drawing/2014/main" id="{4F6B5F67-E19B-41CD-B686-9155C03F9696}"/>
              </a:ext>
            </a:extLst>
          </p:cNvPr>
          <p:cNvSpPr>
            <a:spLocks noGrp="1"/>
          </p:cNvSpPr>
          <p:nvPr>
            <p:ph type="body" sz="quarter" idx="14"/>
          </p:nvPr>
        </p:nvSpPr>
        <p:spPr>
          <a:xfrm>
            <a:off x="287338" y="242089"/>
            <a:ext cx="11615737" cy="846386"/>
          </a:xfrm>
        </p:spPr>
        <p:txBody>
          <a:bodyPr>
            <a:spAutoFit/>
          </a:bodyPr>
          <a:lstStyle>
            <a:lvl1pPr>
              <a:lnSpc>
                <a:spcPct val="100000"/>
              </a:lnSpc>
              <a:spcAft>
                <a:spcPts val="600"/>
              </a:spcAft>
              <a:defRPr sz="3200"/>
            </a:lvl1pPr>
            <a:lvl2pPr>
              <a:lnSpc>
                <a:spcPct val="100000"/>
              </a:lnSpc>
              <a:spcAft>
                <a:spcPts val="0"/>
              </a:spcAft>
              <a:defRPr sz="1800">
                <a:solidFill>
                  <a:schemeClr val="accent1"/>
                </a:solidFill>
              </a:defRPr>
            </a:lvl2pPr>
            <a:lvl3pPr marL="0" indent="0">
              <a:buNone/>
              <a:defRPr sz="1600">
                <a:solidFill>
                  <a:schemeClr val="accent1"/>
                </a:solidFill>
              </a:defRPr>
            </a:lvl3pPr>
            <a:lvl4pPr marL="216000" indent="0">
              <a:buNone/>
              <a:defRPr sz="1600">
                <a:solidFill>
                  <a:schemeClr val="accent1"/>
                </a:solidFill>
              </a:defRPr>
            </a:lvl4pPr>
            <a:lvl5pPr>
              <a:defRPr sz="1600">
                <a:solidFill>
                  <a:schemeClr val="accent1"/>
                </a:solidFill>
              </a:defRPr>
            </a:lvl5pPr>
          </a:lstStyle>
          <a:p>
            <a:pPr lvl="0"/>
            <a:r>
              <a:rPr lang="en-US"/>
              <a:t>Click to edit Master text styles</a:t>
            </a:r>
          </a:p>
          <a:p>
            <a:pPr lvl="1"/>
            <a:r>
              <a:rPr lang="en-US"/>
              <a:t>Second level</a:t>
            </a:r>
          </a:p>
        </p:txBody>
      </p:sp>
      <p:sp>
        <p:nvSpPr>
          <p:cNvPr id="65" name="Text Placeholder 12">
            <a:extLst>
              <a:ext uri="{FF2B5EF4-FFF2-40B4-BE49-F238E27FC236}">
                <a16:creationId xmlns:a16="http://schemas.microsoft.com/office/drawing/2014/main" id="{D2DD6A1B-8E22-5397-615B-983E3744D1D6}"/>
              </a:ext>
            </a:extLst>
          </p:cNvPr>
          <p:cNvSpPr>
            <a:spLocks noGrp="1"/>
          </p:cNvSpPr>
          <p:nvPr>
            <p:ph type="body" sz="quarter" idx="18" hasCustomPrompt="1"/>
          </p:nvPr>
        </p:nvSpPr>
        <p:spPr>
          <a:xfrm>
            <a:off x="290930" y="2022171"/>
            <a:ext cx="867246" cy="615553"/>
          </a:xfrm>
        </p:spPr>
        <p:txBody>
          <a:bodyPr wrap="square">
            <a:spAutoFit/>
          </a:bodyPr>
          <a:lstStyle>
            <a:lvl1pPr algn="ctr">
              <a:lnSpc>
                <a:spcPct val="100000"/>
              </a:lnSpc>
              <a:defRPr sz="4000" b="0">
                <a:solidFill>
                  <a:schemeClr val="bg1"/>
                </a:solidFill>
                <a:latin typeface="+mj-lt"/>
              </a:defRPr>
            </a:lvl1pPr>
          </a:lstStyle>
          <a:p>
            <a:pPr lvl="0"/>
            <a:r>
              <a:rPr lang="en-US"/>
              <a:t>X</a:t>
            </a:r>
            <a:endParaRPr lang="en-GB"/>
          </a:p>
        </p:txBody>
      </p:sp>
      <p:sp>
        <p:nvSpPr>
          <p:cNvPr id="61" name="Text Placeholder 5">
            <a:extLst>
              <a:ext uri="{FF2B5EF4-FFF2-40B4-BE49-F238E27FC236}">
                <a16:creationId xmlns:a16="http://schemas.microsoft.com/office/drawing/2014/main" id="{66456421-6DC5-52F6-429D-E36E5A1931C2}"/>
              </a:ext>
            </a:extLst>
          </p:cNvPr>
          <p:cNvSpPr>
            <a:spLocks noGrp="1"/>
          </p:cNvSpPr>
          <p:nvPr>
            <p:ph type="body" sz="quarter" idx="12"/>
          </p:nvPr>
        </p:nvSpPr>
        <p:spPr>
          <a:xfrm>
            <a:off x="287339" y="2890194"/>
            <a:ext cx="2724145" cy="2939106"/>
          </a:xfrm>
          <a:prstGeom prst="rect">
            <a:avLst/>
          </a:prstGeom>
          <a:noFill/>
        </p:spPr>
        <p:txBody>
          <a:bodyPr lIns="288000" tIns="288000" rIns="288000" bIns="288000"/>
          <a:lstStyle>
            <a:lvl1pPr>
              <a:defRPr>
                <a:solidFill>
                  <a:schemeClr val="accent1"/>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6" name="Text Placeholder 12">
            <a:extLst>
              <a:ext uri="{FF2B5EF4-FFF2-40B4-BE49-F238E27FC236}">
                <a16:creationId xmlns:a16="http://schemas.microsoft.com/office/drawing/2014/main" id="{A0EC2F17-0AD6-5533-6034-59C932A7D590}"/>
              </a:ext>
            </a:extLst>
          </p:cNvPr>
          <p:cNvSpPr>
            <a:spLocks noGrp="1"/>
          </p:cNvSpPr>
          <p:nvPr>
            <p:ph type="body" sz="quarter" idx="19" hasCustomPrompt="1"/>
          </p:nvPr>
        </p:nvSpPr>
        <p:spPr>
          <a:xfrm>
            <a:off x="3248128" y="2022171"/>
            <a:ext cx="867246" cy="615553"/>
          </a:xfrm>
        </p:spPr>
        <p:txBody>
          <a:bodyPr wrap="square">
            <a:spAutoFit/>
          </a:bodyPr>
          <a:lstStyle>
            <a:lvl1pPr algn="ctr">
              <a:lnSpc>
                <a:spcPct val="100000"/>
              </a:lnSpc>
              <a:defRPr sz="4000" b="0">
                <a:solidFill>
                  <a:schemeClr val="bg1"/>
                </a:solidFill>
                <a:latin typeface="+mj-lt"/>
              </a:defRPr>
            </a:lvl1pPr>
          </a:lstStyle>
          <a:p>
            <a:pPr lvl="0"/>
            <a:r>
              <a:rPr lang="en-US"/>
              <a:t>X</a:t>
            </a:r>
            <a:endParaRPr lang="en-GB"/>
          </a:p>
        </p:txBody>
      </p:sp>
      <p:sp>
        <p:nvSpPr>
          <p:cNvPr id="69" name="Text Placeholder 5">
            <a:extLst>
              <a:ext uri="{FF2B5EF4-FFF2-40B4-BE49-F238E27FC236}">
                <a16:creationId xmlns:a16="http://schemas.microsoft.com/office/drawing/2014/main" id="{12DE2CD0-CB2D-8B78-F745-634F78899193}"/>
              </a:ext>
            </a:extLst>
          </p:cNvPr>
          <p:cNvSpPr>
            <a:spLocks noGrp="1"/>
          </p:cNvSpPr>
          <p:nvPr>
            <p:ph type="body" sz="quarter" idx="22"/>
          </p:nvPr>
        </p:nvSpPr>
        <p:spPr>
          <a:xfrm>
            <a:off x="3263375" y="2890194"/>
            <a:ext cx="2724145" cy="2939106"/>
          </a:xfrm>
          <a:prstGeom prst="rect">
            <a:avLst/>
          </a:prstGeom>
          <a:noFill/>
        </p:spPr>
        <p:txBody>
          <a:bodyPr lIns="288000" tIns="288000" rIns="288000" bIns="288000"/>
          <a:lstStyle>
            <a:lvl1pPr>
              <a:defRPr>
                <a:solidFill>
                  <a:schemeClr val="accent1"/>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7" name="Text Placeholder 12">
            <a:extLst>
              <a:ext uri="{FF2B5EF4-FFF2-40B4-BE49-F238E27FC236}">
                <a16:creationId xmlns:a16="http://schemas.microsoft.com/office/drawing/2014/main" id="{74CB3AD9-A599-89D5-5A4A-C968390F4C26}"/>
              </a:ext>
            </a:extLst>
          </p:cNvPr>
          <p:cNvSpPr>
            <a:spLocks noGrp="1"/>
          </p:cNvSpPr>
          <p:nvPr>
            <p:ph type="body" sz="quarter" idx="20" hasCustomPrompt="1"/>
          </p:nvPr>
        </p:nvSpPr>
        <p:spPr>
          <a:xfrm>
            <a:off x="6205629" y="2022171"/>
            <a:ext cx="867246" cy="615553"/>
          </a:xfrm>
        </p:spPr>
        <p:txBody>
          <a:bodyPr wrap="square">
            <a:spAutoFit/>
          </a:bodyPr>
          <a:lstStyle>
            <a:lvl1pPr algn="ctr">
              <a:lnSpc>
                <a:spcPct val="100000"/>
              </a:lnSpc>
              <a:defRPr sz="4000" b="0">
                <a:solidFill>
                  <a:schemeClr val="bg1"/>
                </a:solidFill>
                <a:latin typeface="+mj-lt"/>
              </a:defRPr>
            </a:lvl1pPr>
          </a:lstStyle>
          <a:p>
            <a:pPr lvl="0"/>
            <a:r>
              <a:rPr lang="en-US"/>
              <a:t>X</a:t>
            </a:r>
            <a:endParaRPr lang="en-GB"/>
          </a:p>
        </p:txBody>
      </p:sp>
      <p:sp>
        <p:nvSpPr>
          <p:cNvPr id="70" name="Text Placeholder 5">
            <a:extLst>
              <a:ext uri="{FF2B5EF4-FFF2-40B4-BE49-F238E27FC236}">
                <a16:creationId xmlns:a16="http://schemas.microsoft.com/office/drawing/2014/main" id="{0A47657D-7749-D26E-0CD9-2209E6F785F9}"/>
              </a:ext>
            </a:extLst>
          </p:cNvPr>
          <p:cNvSpPr>
            <a:spLocks noGrp="1"/>
          </p:cNvSpPr>
          <p:nvPr>
            <p:ph type="body" sz="quarter" idx="23"/>
          </p:nvPr>
        </p:nvSpPr>
        <p:spPr>
          <a:xfrm>
            <a:off x="6221946" y="2890194"/>
            <a:ext cx="2724145" cy="2939106"/>
          </a:xfrm>
          <a:prstGeom prst="rect">
            <a:avLst/>
          </a:prstGeom>
          <a:noFill/>
        </p:spPr>
        <p:txBody>
          <a:bodyPr lIns="288000" tIns="288000" rIns="288000" bIns="288000"/>
          <a:lstStyle>
            <a:lvl1pPr>
              <a:defRPr>
                <a:solidFill>
                  <a:schemeClr val="accent1"/>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8" name="Text Placeholder 12">
            <a:extLst>
              <a:ext uri="{FF2B5EF4-FFF2-40B4-BE49-F238E27FC236}">
                <a16:creationId xmlns:a16="http://schemas.microsoft.com/office/drawing/2014/main" id="{723A304B-27F5-CB9F-72E0-8817542F568A}"/>
              </a:ext>
            </a:extLst>
          </p:cNvPr>
          <p:cNvSpPr>
            <a:spLocks noGrp="1"/>
          </p:cNvSpPr>
          <p:nvPr>
            <p:ph type="body" sz="quarter" idx="21" hasCustomPrompt="1"/>
          </p:nvPr>
        </p:nvSpPr>
        <p:spPr>
          <a:xfrm>
            <a:off x="9160584" y="2022171"/>
            <a:ext cx="867246" cy="615553"/>
          </a:xfrm>
        </p:spPr>
        <p:txBody>
          <a:bodyPr wrap="square">
            <a:spAutoFit/>
          </a:bodyPr>
          <a:lstStyle>
            <a:lvl1pPr algn="ctr">
              <a:lnSpc>
                <a:spcPct val="100000"/>
              </a:lnSpc>
              <a:defRPr sz="4000" b="0">
                <a:solidFill>
                  <a:schemeClr val="bg1"/>
                </a:solidFill>
                <a:latin typeface="+mj-lt"/>
              </a:defRPr>
            </a:lvl1pPr>
          </a:lstStyle>
          <a:p>
            <a:pPr lvl="0"/>
            <a:r>
              <a:rPr lang="en-US"/>
              <a:t>X</a:t>
            </a:r>
            <a:endParaRPr lang="en-GB"/>
          </a:p>
        </p:txBody>
      </p:sp>
      <p:sp>
        <p:nvSpPr>
          <p:cNvPr id="71" name="Text Placeholder 5">
            <a:extLst>
              <a:ext uri="{FF2B5EF4-FFF2-40B4-BE49-F238E27FC236}">
                <a16:creationId xmlns:a16="http://schemas.microsoft.com/office/drawing/2014/main" id="{BA4DF6C4-23F6-E208-023E-803ADB42EEEC}"/>
              </a:ext>
            </a:extLst>
          </p:cNvPr>
          <p:cNvSpPr>
            <a:spLocks noGrp="1"/>
          </p:cNvSpPr>
          <p:nvPr>
            <p:ph type="body" sz="quarter" idx="24"/>
          </p:nvPr>
        </p:nvSpPr>
        <p:spPr>
          <a:xfrm>
            <a:off x="9178930" y="2890194"/>
            <a:ext cx="2724145" cy="2939106"/>
          </a:xfrm>
          <a:prstGeom prst="rect">
            <a:avLst/>
          </a:prstGeom>
          <a:noFill/>
        </p:spPr>
        <p:txBody>
          <a:bodyPr lIns="288000" tIns="288000" rIns="288000" bIns="288000"/>
          <a:lstStyle>
            <a:lvl1pPr>
              <a:defRPr>
                <a:solidFill>
                  <a:schemeClr val="accent1"/>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Slide Number Placeholder 3">
            <a:extLst>
              <a:ext uri="{FF2B5EF4-FFF2-40B4-BE49-F238E27FC236}">
                <a16:creationId xmlns:a16="http://schemas.microsoft.com/office/drawing/2014/main" id="{D6223456-8A8B-CE93-0634-3EAFDA8E3E94}"/>
              </a:ext>
            </a:extLst>
          </p:cNvPr>
          <p:cNvSpPr>
            <a:spLocks noGrp="1"/>
          </p:cNvSpPr>
          <p:nvPr>
            <p:ph type="sldNum" sz="quarter" idx="11"/>
          </p:nvPr>
        </p:nvSpPr>
        <p:spPr/>
        <p:txBody>
          <a:bodyPr/>
          <a:lstStyle/>
          <a:p>
            <a:fld id="{2C96CFAB-ED84-4AAD-833A-BCB6B9777555}" type="slidenum">
              <a:rPr lang="en-GB" smtClean="0"/>
              <a:pPr/>
              <a:t>‹#›</a:t>
            </a:fld>
            <a:endParaRPr lang="en-GB"/>
          </a:p>
        </p:txBody>
      </p:sp>
      <p:sp>
        <p:nvSpPr>
          <p:cNvPr id="3" name="Footer Placeholder 2">
            <a:extLst>
              <a:ext uri="{FF2B5EF4-FFF2-40B4-BE49-F238E27FC236}">
                <a16:creationId xmlns:a16="http://schemas.microsoft.com/office/drawing/2014/main" id="{2C14313F-31C3-C2AF-420B-569D252EED48}"/>
              </a:ext>
              <a:ext uri="{C183D7F6-B498-43B3-948B-1728B52AA6E4}">
                <adec:decorative xmlns:adec="http://schemas.microsoft.com/office/drawing/2017/decorative" val="1"/>
              </a:ext>
            </a:extLst>
          </p:cNvPr>
          <p:cNvSpPr>
            <a:spLocks noGrp="1"/>
          </p:cNvSpPr>
          <p:nvPr>
            <p:ph type="ftr" sz="quarter" idx="10"/>
          </p:nvPr>
        </p:nvSpPr>
        <p:spPr/>
        <p:txBody>
          <a:bodyPr/>
          <a:lstStyle/>
          <a:p>
            <a:r>
              <a:rPr lang="en-GB"/>
              <a:t>Experian [classification] © 2025</a:t>
            </a:r>
          </a:p>
        </p:txBody>
      </p:sp>
    </p:spTree>
    <p:extLst>
      <p:ext uri="{BB962C8B-B14F-4D97-AF65-F5344CB8AC3E}">
        <p14:creationId xmlns:p14="http://schemas.microsoft.com/office/powerpoint/2010/main" val="3248209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Three Numbered Images 1">
    <p:spTree>
      <p:nvGrpSpPr>
        <p:cNvPr id="1" name=""/>
        <p:cNvGrpSpPr/>
        <p:nvPr/>
      </p:nvGrpSpPr>
      <p:grpSpPr>
        <a:xfrm>
          <a:off x="0" y="0"/>
          <a:ext cx="0" cy="0"/>
          <a:chOff x="0" y="0"/>
          <a:chExt cx="0" cy="0"/>
        </a:xfrm>
      </p:grpSpPr>
      <p:sp>
        <p:nvSpPr>
          <p:cNvPr id="7" name="Text Placeholder 5">
            <a:extLst>
              <a:ext uri="{FF2B5EF4-FFF2-40B4-BE49-F238E27FC236}">
                <a16:creationId xmlns:a16="http://schemas.microsoft.com/office/drawing/2014/main" id="{B62C1F2D-E3C4-8107-E3C1-390512CB58D1}"/>
              </a:ext>
            </a:extLst>
          </p:cNvPr>
          <p:cNvSpPr>
            <a:spLocks noGrp="1"/>
          </p:cNvSpPr>
          <p:nvPr>
            <p:ph type="body" sz="quarter" idx="14"/>
          </p:nvPr>
        </p:nvSpPr>
        <p:spPr>
          <a:xfrm>
            <a:off x="287338" y="242089"/>
            <a:ext cx="11615737" cy="846386"/>
          </a:xfrm>
        </p:spPr>
        <p:txBody>
          <a:bodyPr>
            <a:spAutoFit/>
          </a:bodyPr>
          <a:lstStyle>
            <a:lvl1pPr>
              <a:lnSpc>
                <a:spcPct val="100000"/>
              </a:lnSpc>
              <a:spcAft>
                <a:spcPts val="600"/>
              </a:spcAft>
              <a:defRPr sz="3200"/>
            </a:lvl1pPr>
            <a:lvl2pPr>
              <a:lnSpc>
                <a:spcPct val="100000"/>
              </a:lnSpc>
              <a:spcAft>
                <a:spcPts val="0"/>
              </a:spcAft>
              <a:defRPr sz="1800">
                <a:solidFill>
                  <a:schemeClr val="accent1"/>
                </a:solidFill>
              </a:defRPr>
            </a:lvl2pPr>
            <a:lvl3pPr marL="0" indent="0">
              <a:buNone/>
              <a:defRPr sz="1600">
                <a:solidFill>
                  <a:schemeClr val="accent1"/>
                </a:solidFill>
              </a:defRPr>
            </a:lvl3pPr>
            <a:lvl4pPr marL="216000" indent="0">
              <a:buNone/>
              <a:defRPr sz="1600">
                <a:solidFill>
                  <a:schemeClr val="accent1"/>
                </a:solidFill>
              </a:defRPr>
            </a:lvl4pPr>
            <a:lvl5pPr>
              <a:defRPr sz="1600">
                <a:solidFill>
                  <a:schemeClr val="accent1"/>
                </a:solidFill>
              </a:defRPr>
            </a:lvl5pPr>
          </a:lstStyle>
          <a:p>
            <a:pPr lvl="0"/>
            <a:r>
              <a:rPr lang="en-US"/>
              <a:t>Click to edit Master text styles</a:t>
            </a:r>
          </a:p>
          <a:p>
            <a:pPr lvl="1"/>
            <a:r>
              <a:rPr lang="en-US"/>
              <a:t>Second level</a:t>
            </a:r>
          </a:p>
        </p:txBody>
      </p:sp>
      <p:sp>
        <p:nvSpPr>
          <p:cNvPr id="6" name="Text Placeholder 5">
            <a:extLst>
              <a:ext uri="{FF2B5EF4-FFF2-40B4-BE49-F238E27FC236}">
                <a16:creationId xmlns:a16="http://schemas.microsoft.com/office/drawing/2014/main" id="{666335C6-E3E0-47A0-ED45-3009DB23E448}"/>
              </a:ext>
            </a:extLst>
          </p:cNvPr>
          <p:cNvSpPr>
            <a:spLocks noGrp="1"/>
          </p:cNvSpPr>
          <p:nvPr>
            <p:ph type="body" sz="quarter" idx="12"/>
          </p:nvPr>
        </p:nvSpPr>
        <p:spPr>
          <a:xfrm>
            <a:off x="287339" y="1370013"/>
            <a:ext cx="3727450" cy="4459287"/>
          </a:xfrm>
          <a:prstGeom prst="roundRect">
            <a:avLst>
              <a:gd name="adj" fmla="val 5709"/>
            </a:avLst>
          </a:prstGeom>
          <a:solidFill>
            <a:schemeClr val="bg2"/>
          </a:solidFill>
        </p:spPr>
        <p:txBody>
          <a:bodyPr lIns="144000" tIns="2556000" rIns="144000" bIns="144000">
            <a:noAutofit/>
          </a:bodyPr>
          <a:lstStyle>
            <a:lvl1pPr>
              <a:defRPr sz="1600">
                <a:solidFill>
                  <a:schemeClr val="accent1"/>
                </a:solidFill>
              </a:defRPr>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3" name="Picture Placeholder 32">
            <a:extLst>
              <a:ext uri="{FF2B5EF4-FFF2-40B4-BE49-F238E27FC236}">
                <a16:creationId xmlns:a16="http://schemas.microsoft.com/office/drawing/2014/main" id="{46191727-DCA1-EC5F-3D6F-CC22CAD142F4}"/>
              </a:ext>
            </a:extLst>
          </p:cNvPr>
          <p:cNvSpPr>
            <a:spLocks noGrp="1"/>
          </p:cNvSpPr>
          <p:nvPr>
            <p:ph type="pic" sz="quarter" idx="17"/>
          </p:nvPr>
        </p:nvSpPr>
        <p:spPr>
          <a:xfrm>
            <a:off x="468130" y="1550013"/>
            <a:ext cx="3366662" cy="2211898"/>
          </a:xfrm>
          <a:custGeom>
            <a:avLst/>
            <a:gdLst>
              <a:gd name="connsiteX0" fmla="*/ 870669 w 3366662"/>
              <a:gd name="connsiteY0" fmla="*/ 0 h 2211898"/>
              <a:gd name="connsiteX1" fmla="*/ 3259473 w 3366662"/>
              <a:gd name="connsiteY1" fmla="*/ 0 h 2211898"/>
              <a:gd name="connsiteX2" fmla="*/ 3366662 w 3366662"/>
              <a:gd name="connsiteY2" fmla="*/ 107189 h 2211898"/>
              <a:gd name="connsiteX3" fmla="*/ 3366662 w 3366662"/>
              <a:gd name="connsiteY3" fmla="*/ 2104709 h 2211898"/>
              <a:gd name="connsiteX4" fmla="*/ 3259473 w 3366662"/>
              <a:gd name="connsiteY4" fmla="*/ 2211898 h 2211898"/>
              <a:gd name="connsiteX5" fmla="*/ 107189 w 3366662"/>
              <a:gd name="connsiteY5" fmla="*/ 2211898 h 2211898"/>
              <a:gd name="connsiteX6" fmla="*/ 0 w 3366662"/>
              <a:gd name="connsiteY6" fmla="*/ 2104709 h 2211898"/>
              <a:gd name="connsiteX7" fmla="*/ 0 w 3366662"/>
              <a:gd name="connsiteY7" fmla="*/ 630470 h 2211898"/>
              <a:gd name="connsiteX8" fmla="*/ 4660 w 3366662"/>
              <a:gd name="connsiteY8" fmla="*/ 607388 h 2211898"/>
              <a:gd name="connsiteX9" fmla="*/ 90621 w 3366662"/>
              <a:gd name="connsiteY9" fmla="*/ 550404 h 2211898"/>
              <a:gd name="connsiteX10" fmla="*/ 126909 w 3366662"/>
              <a:gd name="connsiteY10" fmla="*/ 550404 h 2211898"/>
              <a:gd name="connsiteX11" fmla="*/ 131601 w 3366662"/>
              <a:gd name="connsiteY11" fmla="*/ 549931 h 2211898"/>
              <a:gd name="connsiteX12" fmla="*/ 600671 w 3366662"/>
              <a:gd name="connsiteY12" fmla="*/ 549931 h 2211898"/>
              <a:gd name="connsiteX13" fmla="*/ 736238 w 3366662"/>
              <a:gd name="connsiteY13" fmla="*/ 414364 h 2211898"/>
              <a:gd name="connsiteX14" fmla="*/ 736238 w 3366662"/>
              <a:gd name="connsiteY14" fmla="*/ 88582 h 2211898"/>
              <a:gd name="connsiteX15" fmla="*/ 742438 w 3366662"/>
              <a:gd name="connsiteY15" fmla="*/ 57878 h 2211898"/>
              <a:gd name="connsiteX16" fmla="*/ 828395 w 3366662"/>
              <a:gd name="connsiteY16" fmla="*/ 905 h 2211898"/>
              <a:gd name="connsiteX17" fmla="*/ 864683 w 3366662"/>
              <a:gd name="connsiteY17" fmla="*/ 905 h 2211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366662" h="2211898">
                <a:moveTo>
                  <a:pt x="870669" y="0"/>
                </a:moveTo>
                <a:lnTo>
                  <a:pt x="3259473" y="0"/>
                </a:lnTo>
                <a:cubicBezTo>
                  <a:pt x="3318672" y="0"/>
                  <a:pt x="3366662" y="47990"/>
                  <a:pt x="3366662" y="107189"/>
                </a:cubicBezTo>
                <a:lnTo>
                  <a:pt x="3366662" y="2104709"/>
                </a:lnTo>
                <a:cubicBezTo>
                  <a:pt x="3366662" y="2163908"/>
                  <a:pt x="3318672" y="2211898"/>
                  <a:pt x="3259473" y="2211898"/>
                </a:cubicBezTo>
                <a:lnTo>
                  <a:pt x="107189" y="2211898"/>
                </a:lnTo>
                <a:cubicBezTo>
                  <a:pt x="47990" y="2211898"/>
                  <a:pt x="0" y="2163908"/>
                  <a:pt x="0" y="2104709"/>
                </a:cubicBezTo>
                <a:lnTo>
                  <a:pt x="0" y="630470"/>
                </a:lnTo>
                <a:lnTo>
                  <a:pt x="4660" y="607388"/>
                </a:lnTo>
                <a:cubicBezTo>
                  <a:pt x="18820" y="573906"/>
                  <a:pt x="51971" y="550404"/>
                  <a:pt x="90621" y="550404"/>
                </a:cubicBezTo>
                <a:lnTo>
                  <a:pt x="126909" y="550404"/>
                </a:lnTo>
                <a:lnTo>
                  <a:pt x="131601" y="549931"/>
                </a:lnTo>
                <a:lnTo>
                  <a:pt x="600671" y="549931"/>
                </a:lnTo>
                <a:cubicBezTo>
                  <a:pt x="675543" y="549931"/>
                  <a:pt x="736238" y="489236"/>
                  <a:pt x="736238" y="414364"/>
                </a:cubicBezTo>
                <a:lnTo>
                  <a:pt x="736238" y="88582"/>
                </a:lnTo>
                <a:lnTo>
                  <a:pt x="742438" y="57878"/>
                </a:lnTo>
                <a:cubicBezTo>
                  <a:pt x="756603" y="24393"/>
                  <a:pt x="789762" y="905"/>
                  <a:pt x="828395" y="905"/>
                </a:cubicBezTo>
                <a:lnTo>
                  <a:pt x="864683" y="905"/>
                </a:lnTo>
                <a:close/>
              </a:path>
            </a:pathLst>
          </a:custGeom>
          <a:solidFill>
            <a:srgbClr val="E2E4E7"/>
          </a:solidFill>
        </p:spPr>
        <p:txBody>
          <a:bodyPr wrap="square">
            <a:noAutofit/>
          </a:bodyPr>
          <a:lstStyle>
            <a:lvl1pPr algn="r">
              <a:defRPr sz="1600" b="0">
                <a:solidFill>
                  <a:schemeClr val="tx1"/>
                </a:solidFill>
              </a:defRPr>
            </a:lvl1pPr>
          </a:lstStyle>
          <a:p>
            <a:r>
              <a:rPr lang="en-US"/>
              <a:t>Click icon to add picture</a:t>
            </a:r>
            <a:endParaRPr lang="en-GB"/>
          </a:p>
        </p:txBody>
      </p:sp>
      <p:sp>
        <p:nvSpPr>
          <p:cNvPr id="39" name="Text Placeholder 12">
            <a:extLst>
              <a:ext uri="{FF2B5EF4-FFF2-40B4-BE49-F238E27FC236}">
                <a16:creationId xmlns:a16="http://schemas.microsoft.com/office/drawing/2014/main" id="{AB3CC044-3A64-187E-9C3B-3CBCD69AB167}"/>
              </a:ext>
              <a:ext uri="{C183D7F6-B498-43B3-948B-1728B52AA6E4}">
                <adec:decorative xmlns:adec="http://schemas.microsoft.com/office/drawing/2017/decorative" val="1"/>
              </a:ext>
            </a:extLst>
          </p:cNvPr>
          <p:cNvSpPr>
            <a:spLocks noGrp="1"/>
          </p:cNvSpPr>
          <p:nvPr>
            <p:ph type="body" sz="quarter" idx="18" hasCustomPrompt="1"/>
          </p:nvPr>
        </p:nvSpPr>
        <p:spPr>
          <a:xfrm>
            <a:off x="361403" y="1550013"/>
            <a:ext cx="838747" cy="507387"/>
          </a:xfrm>
        </p:spPr>
        <p:txBody>
          <a:bodyPr wrap="square" anchor="ctr" anchorCtr="0">
            <a:noAutofit/>
          </a:bodyPr>
          <a:lstStyle>
            <a:lvl1pPr algn="ctr">
              <a:lnSpc>
                <a:spcPct val="100000"/>
              </a:lnSpc>
              <a:defRPr sz="2800" b="0">
                <a:solidFill>
                  <a:schemeClr val="accent1"/>
                </a:solidFill>
                <a:latin typeface="+mj-lt"/>
              </a:defRPr>
            </a:lvl1pPr>
          </a:lstStyle>
          <a:p>
            <a:pPr lvl="0"/>
            <a:r>
              <a:rPr lang="en-US"/>
              <a:t>XX</a:t>
            </a:r>
            <a:endParaRPr lang="en-GB"/>
          </a:p>
        </p:txBody>
      </p:sp>
      <p:sp>
        <p:nvSpPr>
          <p:cNvPr id="8" name="Text Placeholder 5">
            <a:extLst>
              <a:ext uri="{FF2B5EF4-FFF2-40B4-BE49-F238E27FC236}">
                <a16:creationId xmlns:a16="http://schemas.microsoft.com/office/drawing/2014/main" id="{CDB2A7EA-D6F1-6025-E54F-48B4E083F306}"/>
              </a:ext>
            </a:extLst>
          </p:cNvPr>
          <p:cNvSpPr>
            <a:spLocks noGrp="1"/>
          </p:cNvSpPr>
          <p:nvPr>
            <p:ph type="body" sz="quarter" idx="16"/>
          </p:nvPr>
        </p:nvSpPr>
        <p:spPr>
          <a:xfrm>
            <a:off x="4231482" y="1370013"/>
            <a:ext cx="3727450" cy="4459287"/>
          </a:xfrm>
          <a:prstGeom prst="roundRect">
            <a:avLst>
              <a:gd name="adj" fmla="val 5709"/>
            </a:avLst>
          </a:prstGeom>
          <a:solidFill>
            <a:schemeClr val="bg2"/>
          </a:solidFill>
        </p:spPr>
        <p:txBody>
          <a:bodyPr lIns="144000" tIns="2556000" rIns="144000" bIns="144000">
            <a:noAutofit/>
          </a:bodyPr>
          <a:lstStyle>
            <a:lvl1pPr>
              <a:defRPr sz="1600">
                <a:solidFill>
                  <a:schemeClr val="accent1"/>
                </a:solidFill>
              </a:defRPr>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6" name="Picture Placeholder 35">
            <a:extLst>
              <a:ext uri="{FF2B5EF4-FFF2-40B4-BE49-F238E27FC236}">
                <a16:creationId xmlns:a16="http://schemas.microsoft.com/office/drawing/2014/main" id="{B8A493B5-A90E-FE91-599E-606E943F5C79}"/>
              </a:ext>
            </a:extLst>
          </p:cNvPr>
          <p:cNvSpPr>
            <a:spLocks noGrp="1"/>
          </p:cNvSpPr>
          <p:nvPr>
            <p:ph type="pic" sz="quarter" idx="20"/>
          </p:nvPr>
        </p:nvSpPr>
        <p:spPr>
          <a:xfrm>
            <a:off x="4411876" y="1550013"/>
            <a:ext cx="3366662" cy="2211898"/>
          </a:xfrm>
          <a:custGeom>
            <a:avLst/>
            <a:gdLst>
              <a:gd name="connsiteX0" fmla="*/ 870669 w 3366662"/>
              <a:gd name="connsiteY0" fmla="*/ 0 h 2211898"/>
              <a:gd name="connsiteX1" fmla="*/ 3259473 w 3366662"/>
              <a:gd name="connsiteY1" fmla="*/ 0 h 2211898"/>
              <a:gd name="connsiteX2" fmla="*/ 3366662 w 3366662"/>
              <a:gd name="connsiteY2" fmla="*/ 107189 h 2211898"/>
              <a:gd name="connsiteX3" fmla="*/ 3366662 w 3366662"/>
              <a:gd name="connsiteY3" fmla="*/ 2104709 h 2211898"/>
              <a:gd name="connsiteX4" fmla="*/ 3259473 w 3366662"/>
              <a:gd name="connsiteY4" fmla="*/ 2211898 h 2211898"/>
              <a:gd name="connsiteX5" fmla="*/ 107189 w 3366662"/>
              <a:gd name="connsiteY5" fmla="*/ 2211898 h 2211898"/>
              <a:gd name="connsiteX6" fmla="*/ 0 w 3366662"/>
              <a:gd name="connsiteY6" fmla="*/ 2104709 h 2211898"/>
              <a:gd name="connsiteX7" fmla="*/ 0 w 3366662"/>
              <a:gd name="connsiteY7" fmla="*/ 630470 h 2211898"/>
              <a:gd name="connsiteX8" fmla="*/ 4660 w 3366662"/>
              <a:gd name="connsiteY8" fmla="*/ 607388 h 2211898"/>
              <a:gd name="connsiteX9" fmla="*/ 90621 w 3366662"/>
              <a:gd name="connsiteY9" fmla="*/ 550404 h 2211898"/>
              <a:gd name="connsiteX10" fmla="*/ 126909 w 3366662"/>
              <a:gd name="connsiteY10" fmla="*/ 550404 h 2211898"/>
              <a:gd name="connsiteX11" fmla="*/ 131601 w 3366662"/>
              <a:gd name="connsiteY11" fmla="*/ 549931 h 2211898"/>
              <a:gd name="connsiteX12" fmla="*/ 600671 w 3366662"/>
              <a:gd name="connsiteY12" fmla="*/ 549931 h 2211898"/>
              <a:gd name="connsiteX13" fmla="*/ 736238 w 3366662"/>
              <a:gd name="connsiteY13" fmla="*/ 414364 h 2211898"/>
              <a:gd name="connsiteX14" fmla="*/ 736238 w 3366662"/>
              <a:gd name="connsiteY14" fmla="*/ 88582 h 2211898"/>
              <a:gd name="connsiteX15" fmla="*/ 742438 w 3366662"/>
              <a:gd name="connsiteY15" fmla="*/ 57878 h 2211898"/>
              <a:gd name="connsiteX16" fmla="*/ 828395 w 3366662"/>
              <a:gd name="connsiteY16" fmla="*/ 905 h 2211898"/>
              <a:gd name="connsiteX17" fmla="*/ 864683 w 3366662"/>
              <a:gd name="connsiteY17" fmla="*/ 905 h 2211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366662" h="2211898">
                <a:moveTo>
                  <a:pt x="870669" y="0"/>
                </a:moveTo>
                <a:lnTo>
                  <a:pt x="3259473" y="0"/>
                </a:lnTo>
                <a:cubicBezTo>
                  <a:pt x="3318672" y="0"/>
                  <a:pt x="3366662" y="47990"/>
                  <a:pt x="3366662" y="107189"/>
                </a:cubicBezTo>
                <a:lnTo>
                  <a:pt x="3366662" y="2104709"/>
                </a:lnTo>
                <a:cubicBezTo>
                  <a:pt x="3366662" y="2163908"/>
                  <a:pt x="3318672" y="2211898"/>
                  <a:pt x="3259473" y="2211898"/>
                </a:cubicBezTo>
                <a:lnTo>
                  <a:pt x="107189" y="2211898"/>
                </a:lnTo>
                <a:cubicBezTo>
                  <a:pt x="47990" y="2211898"/>
                  <a:pt x="0" y="2163908"/>
                  <a:pt x="0" y="2104709"/>
                </a:cubicBezTo>
                <a:lnTo>
                  <a:pt x="0" y="630470"/>
                </a:lnTo>
                <a:lnTo>
                  <a:pt x="4660" y="607388"/>
                </a:lnTo>
                <a:cubicBezTo>
                  <a:pt x="18820" y="573906"/>
                  <a:pt x="51971" y="550404"/>
                  <a:pt x="90621" y="550404"/>
                </a:cubicBezTo>
                <a:lnTo>
                  <a:pt x="126909" y="550404"/>
                </a:lnTo>
                <a:lnTo>
                  <a:pt x="131601" y="549931"/>
                </a:lnTo>
                <a:lnTo>
                  <a:pt x="600671" y="549931"/>
                </a:lnTo>
                <a:cubicBezTo>
                  <a:pt x="675543" y="549931"/>
                  <a:pt x="736238" y="489236"/>
                  <a:pt x="736238" y="414364"/>
                </a:cubicBezTo>
                <a:lnTo>
                  <a:pt x="736238" y="88582"/>
                </a:lnTo>
                <a:lnTo>
                  <a:pt x="742438" y="57878"/>
                </a:lnTo>
                <a:cubicBezTo>
                  <a:pt x="756603" y="24393"/>
                  <a:pt x="789762" y="905"/>
                  <a:pt x="828395" y="905"/>
                </a:cubicBezTo>
                <a:lnTo>
                  <a:pt x="864683" y="905"/>
                </a:lnTo>
                <a:close/>
              </a:path>
            </a:pathLst>
          </a:custGeom>
          <a:solidFill>
            <a:srgbClr val="E2E4E7"/>
          </a:solidFill>
        </p:spPr>
        <p:txBody>
          <a:bodyPr wrap="square">
            <a:noAutofit/>
          </a:bodyPr>
          <a:lstStyle>
            <a:lvl1pPr algn="r">
              <a:defRPr sz="1600" b="0">
                <a:solidFill>
                  <a:schemeClr val="tx1"/>
                </a:solidFill>
              </a:defRPr>
            </a:lvl1pPr>
          </a:lstStyle>
          <a:p>
            <a:r>
              <a:rPr lang="en-US"/>
              <a:t>Click icon to add picture</a:t>
            </a:r>
            <a:endParaRPr lang="en-GB"/>
          </a:p>
        </p:txBody>
      </p:sp>
      <p:sp>
        <p:nvSpPr>
          <p:cNvPr id="43" name="Text Placeholder 12">
            <a:extLst>
              <a:ext uri="{FF2B5EF4-FFF2-40B4-BE49-F238E27FC236}">
                <a16:creationId xmlns:a16="http://schemas.microsoft.com/office/drawing/2014/main" id="{22E6E6B5-6DAE-15E4-1432-37EDC8B9890A}"/>
              </a:ext>
              <a:ext uri="{C183D7F6-B498-43B3-948B-1728B52AA6E4}">
                <adec:decorative xmlns:adec="http://schemas.microsoft.com/office/drawing/2017/decorative" val="1"/>
              </a:ext>
            </a:extLst>
          </p:cNvPr>
          <p:cNvSpPr>
            <a:spLocks noGrp="1"/>
          </p:cNvSpPr>
          <p:nvPr>
            <p:ph type="body" sz="quarter" idx="22" hasCustomPrompt="1"/>
          </p:nvPr>
        </p:nvSpPr>
        <p:spPr>
          <a:xfrm>
            <a:off x="4302919" y="1550013"/>
            <a:ext cx="838747" cy="507387"/>
          </a:xfrm>
        </p:spPr>
        <p:txBody>
          <a:bodyPr wrap="square" anchor="ctr" anchorCtr="0">
            <a:noAutofit/>
          </a:bodyPr>
          <a:lstStyle>
            <a:lvl1pPr algn="ctr">
              <a:lnSpc>
                <a:spcPct val="100000"/>
              </a:lnSpc>
              <a:defRPr sz="2800" b="0">
                <a:solidFill>
                  <a:schemeClr val="accent1"/>
                </a:solidFill>
                <a:latin typeface="+mj-lt"/>
              </a:defRPr>
            </a:lvl1pPr>
          </a:lstStyle>
          <a:p>
            <a:pPr lvl="0"/>
            <a:r>
              <a:rPr lang="en-US"/>
              <a:t>XX</a:t>
            </a:r>
            <a:endParaRPr lang="en-GB"/>
          </a:p>
        </p:txBody>
      </p:sp>
      <p:sp>
        <p:nvSpPr>
          <p:cNvPr id="2" name="Text Placeholder 5">
            <a:extLst>
              <a:ext uri="{FF2B5EF4-FFF2-40B4-BE49-F238E27FC236}">
                <a16:creationId xmlns:a16="http://schemas.microsoft.com/office/drawing/2014/main" id="{40931DA0-3478-195D-589E-3B6FB9F21928}"/>
              </a:ext>
            </a:extLst>
          </p:cNvPr>
          <p:cNvSpPr>
            <a:spLocks noGrp="1"/>
          </p:cNvSpPr>
          <p:nvPr>
            <p:ph type="body" sz="quarter" idx="15"/>
          </p:nvPr>
        </p:nvSpPr>
        <p:spPr>
          <a:xfrm>
            <a:off x="8175625" y="1370013"/>
            <a:ext cx="3727450" cy="4459287"/>
          </a:xfrm>
          <a:prstGeom prst="roundRect">
            <a:avLst>
              <a:gd name="adj" fmla="val 5709"/>
            </a:avLst>
          </a:prstGeom>
          <a:solidFill>
            <a:schemeClr val="bg2"/>
          </a:solidFill>
        </p:spPr>
        <p:txBody>
          <a:bodyPr lIns="144000" tIns="2556000" rIns="144000" bIns="144000">
            <a:noAutofit/>
          </a:bodyPr>
          <a:lstStyle>
            <a:lvl1pPr>
              <a:defRPr sz="1600">
                <a:solidFill>
                  <a:schemeClr val="accent1"/>
                </a:solidFill>
              </a:defRPr>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8" name="Picture Placeholder 37">
            <a:extLst>
              <a:ext uri="{FF2B5EF4-FFF2-40B4-BE49-F238E27FC236}">
                <a16:creationId xmlns:a16="http://schemas.microsoft.com/office/drawing/2014/main" id="{0A3616CD-C4F8-BB39-0570-AEE3B274EED2}"/>
              </a:ext>
            </a:extLst>
          </p:cNvPr>
          <p:cNvSpPr>
            <a:spLocks noGrp="1"/>
          </p:cNvSpPr>
          <p:nvPr>
            <p:ph type="pic" sz="quarter" idx="21"/>
          </p:nvPr>
        </p:nvSpPr>
        <p:spPr>
          <a:xfrm>
            <a:off x="8356019" y="1550013"/>
            <a:ext cx="3366662" cy="2211898"/>
          </a:xfrm>
          <a:custGeom>
            <a:avLst/>
            <a:gdLst>
              <a:gd name="connsiteX0" fmla="*/ 870669 w 3366662"/>
              <a:gd name="connsiteY0" fmla="*/ 0 h 2211898"/>
              <a:gd name="connsiteX1" fmla="*/ 3259473 w 3366662"/>
              <a:gd name="connsiteY1" fmla="*/ 0 h 2211898"/>
              <a:gd name="connsiteX2" fmla="*/ 3366662 w 3366662"/>
              <a:gd name="connsiteY2" fmla="*/ 107189 h 2211898"/>
              <a:gd name="connsiteX3" fmla="*/ 3366662 w 3366662"/>
              <a:gd name="connsiteY3" fmla="*/ 2104709 h 2211898"/>
              <a:gd name="connsiteX4" fmla="*/ 3259473 w 3366662"/>
              <a:gd name="connsiteY4" fmla="*/ 2211898 h 2211898"/>
              <a:gd name="connsiteX5" fmla="*/ 107189 w 3366662"/>
              <a:gd name="connsiteY5" fmla="*/ 2211898 h 2211898"/>
              <a:gd name="connsiteX6" fmla="*/ 0 w 3366662"/>
              <a:gd name="connsiteY6" fmla="*/ 2104709 h 2211898"/>
              <a:gd name="connsiteX7" fmla="*/ 0 w 3366662"/>
              <a:gd name="connsiteY7" fmla="*/ 630470 h 2211898"/>
              <a:gd name="connsiteX8" fmla="*/ 4660 w 3366662"/>
              <a:gd name="connsiteY8" fmla="*/ 607388 h 2211898"/>
              <a:gd name="connsiteX9" fmla="*/ 90621 w 3366662"/>
              <a:gd name="connsiteY9" fmla="*/ 550404 h 2211898"/>
              <a:gd name="connsiteX10" fmla="*/ 126909 w 3366662"/>
              <a:gd name="connsiteY10" fmla="*/ 550404 h 2211898"/>
              <a:gd name="connsiteX11" fmla="*/ 131601 w 3366662"/>
              <a:gd name="connsiteY11" fmla="*/ 549931 h 2211898"/>
              <a:gd name="connsiteX12" fmla="*/ 600671 w 3366662"/>
              <a:gd name="connsiteY12" fmla="*/ 549931 h 2211898"/>
              <a:gd name="connsiteX13" fmla="*/ 736238 w 3366662"/>
              <a:gd name="connsiteY13" fmla="*/ 414364 h 2211898"/>
              <a:gd name="connsiteX14" fmla="*/ 736238 w 3366662"/>
              <a:gd name="connsiteY14" fmla="*/ 88582 h 2211898"/>
              <a:gd name="connsiteX15" fmla="*/ 742438 w 3366662"/>
              <a:gd name="connsiteY15" fmla="*/ 57878 h 2211898"/>
              <a:gd name="connsiteX16" fmla="*/ 828395 w 3366662"/>
              <a:gd name="connsiteY16" fmla="*/ 905 h 2211898"/>
              <a:gd name="connsiteX17" fmla="*/ 864683 w 3366662"/>
              <a:gd name="connsiteY17" fmla="*/ 905 h 2211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366662" h="2211898">
                <a:moveTo>
                  <a:pt x="870669" y="0"/>
                </a:moveTo>
                <a:lnTo>
                  <a:pt x="3259473" y="0"/>
                </a:lnTo>
                <a:cubicBezTo>
                  <a:pt x="3318672" y="0"/>
                  <a:pt x="3366662" y="47990"/>
                  <a:pt x="3366662" y="107189"/>
                </a:cubicBezTo>
                <a:lnTo>
                  <a:pt x="3366662" y="2104709"/>
                </a:lnTo>
                <a:cubicBezTo>
                  <a:pt x="3366662" y="2163908"/>
                  <a:pt x="3318672" y="2211898"/>
                  <a:pt x="3259473" y="2211898"/>
                </a:cubicBezTo>
                <a:lnTo>
                  <a:pt x="107189" y="2211898"/>
                </a:lnTo>
                <a:cubicBezTo>
                  <a:pt x="47990" y="2211898"/>
                  <a:pt x="0" y="2163908"/>
                  <a:pt x="0" y="2104709"/>
                </a:cubicBezTo>
                <a:lnTo>
                  <a:pt x="0" y="630470"/>
                </a:lnTo>
                <a:lnTo>
                  <a:pt x="4660" y="607388"/>
                </a:lnTo>
                <a:cubicBezTo>
                  <a:pt x="18820" y="573906"/>
                  <a:pt x="51971" y="550404"/>
                  <a:pt x="90621" y="550404"/>
                </a:cubicBezTo>
                <a:lnTo>
                  <a:pt x="126909" y="550404"/>
                </a:lnTo>
                <a:lnTo>
                  <a:pt x="131601" y="549931"/>
                </a:lnTo>
                <a:lnTo>
                  <a:pt x="600671" y="549931"/>
                </a:lnTo>
                <a:cubicBezTo>
                  <a:pt x="675543" y="549931"/>
                  <a:pt x="736238" y="489236"/>
                  <a:pt x="736238" y="414364"/>
                </a:cubicBezTo>
                <a:lnTo>
                  <a:pt x="736238" y="88582"/>
                </a:lnTo>
                <a:lnTo>
                  <a:pt x="742438" y="57878"/>
                </a:lnTo>
                <a:cubicBezTo>
                  <a:pt x="756603" y="24393"/>
                  <a:pt x="789762" y="905"/>
                  <a:pt x="828395" y="905"/>
                </a:cubicBezTo>
                <a:lnTo>
                  <a:pt x="864683" y="905"/>
                </a:lnTo>
                <a:close/>
              </a:path>
            </a:pathLst>
          </a:custGeom>
          <a:solidFill>
            <a:srgbClr val="E2E4E7"/>
          </a:solidFill>
        </p:spPr>
        <p:txBody>
          <a:bodyPr wrap="square">
            <a:noAutofit/>
          </a:bodyPr>
          <a:lstStyle>
            <a:lvl1pPr algn="r">
              <a:defRPr sz="1600" b="0">
                <a:solidFill>
                  <a:schemeClr val="tx1"/>
                </a:solidFill>
              </a:defRPr>
            </a:lvl1pPr>
          </a:lstStyle>
          <a:p>
            <a:r>
              <a:rPr lang="en-US"/>
              <a:t>Click icon to add picture</a:t>
            </a:r>
            <a:endParaRPr lang="en-GB"/>
          </a:p>
        </p:txBody>
      </p:sp>
      <p:sp>
        <p:nvSpPr>
          <p:cNvPr id="44" name="Text Placeholder 12">
            <a:extLst>
              <a:ext uri="{FF2B5EF4-FFF2-40B4-BE49-F238E27FC236}">
                <a16:creationId xmlns:a16="http://schemas.microsoft.com/office/drawing/2014/main" id="{3AC06028-3581-72F6-9C20-33E1A6213DA0}"/>
              </a:ext>
            </a:extLst>
          </p:cNvPr>
          <p:cNvSpPr>
            <a:spLocks noGrp="1"/>
          </p:cNvSpPr>
          <p:nvPr>
            <p:ph type="body" sz="quarter" idx="23" hasCustomPrompt="1"/>
          </p:nvPr>
        </p:nvSpPr>
        <p:spPr>
          <a:xfrm>
            <a:off x="8248649" y="1550013"/>
            <a:ext cx="838747" cy="507387"/>
          </a:xfrm>
        </p:spPr>
        <p:txBody>
          <a:bodyPr wrap="square" anchor="ctr" anchorCtr="0">
            <a:noAutofit/>
          </a:bodyPr>
          <a:lstStyle>
            <a:lvl1pPr algn="ctr">
              <a:lnSpc>
                <a:spcPct val="100000"/>
              </a:lnSpc>
              <a:defRPr sz="2800" b="0">
                <a:solidFill>
                  <a:schemeClr val="accent1"/>
                </a:solidFill>
                <a:latin typeface="+mj-lt"/>
              </a:defRPr>
            </a:lvl1pPr>
          </a:lstStyle>
          <a:p>
            <a:pPr lvl="0"/>
            <a:r>
              <a:rPr lang="en-US"/>
              <a:t>XX</a:t>
            </a:r>
            <a:endParaRPr lang="en-GB"/>
          </a:p>
        </p:txBody>
      </p:sp>
      <p:sp>
        <p:nvSpPr>
          <p:cNvPr id="4" name="Slide Number Placeholder 3">
            <a:extLst>
              <a:ext uri="{FF2B5EF4-FFF2-40B4-BE49-F238E27FC236}">
                <a16:creationId xmlns:a16="http://schemas.microsoft.com/office/drawing/2014/main" id="{1628561B-0E63-3DBB-B2DD-5BCBD3094191}"/>
              </a:ext>
            </a:extLst>
          </p:cNvPr>
          <p:cNvSpPr>
            <a:spLocks noGrp="1"/>
          </p:cNvSpPr>
          <p:nvPr>
            <p:ph type="sldNum" sz="quarter" idx="11"/>
          </p:nvPr>
        </p:nvSpPr>
        <p:spPr/>
        <p:txBody>
          <a:bodyPr/>
          <a:lstStyle/>
          <a:p>
            <a:fld id="{2C96CFAB-ED84-4AAD-833A-BCB6B9777555}" type="slidenum">
              <a:rPr lang="en-GB" smtClean="0"/>
              <a:pPr/>
              <a:t>‹#›</a:t>
            </a:fld>
            <a:endParaRPr lang="en-GB"/>
          </a:p>
        </p:txBody>
      </p:sp>
      <p:sp>
        <p:nvSpPr>
          <p:cNvPr id="3" name="Footer Placeholder 2">
            <a:extLst>
              <a:ext uri="{FF2B5EF4-FFF2-40B4-BE49-F238E27FC236}">
                <a16:creationId xmlns:a16="http://schemas.microsoft.com/office/drawing/2014/main" id="{BFB8A26A-C29D-8FD9-4456-4573CB3E3ADD}"/>
              </a:ext>
              <a:ext uri="{C183D7F6-B498-43B3-948B-1728B52AA6E4}">
                <adec:decorative xmlns:adec="http://schemas.microsoft.com/office/drawing/2017/decorative" val="1"/>
              </a:ext>
            </a:extLst>
          </p:cNvPr>
          <p:cNvSpPr>
            <a:spLocks noGrp="1"/>
          </p:cNvSpPr>
          <p:nvPr>
            <p:ph type="ftr" sz="quarter" idx="10"/>
          </p:nvPr>
        </p:nvSpPr>
        <p:spPr/>
        <p:txBody>
          <a:bodyPr/>
          <a:lstStyle/>
          <a:p>
            <a:r>
              <a:rPr lang="en-GB"/>
              <a:t>Experian [classification] © 2025</a:t>
            </a:r>
          </a:p>
        </p:txBody>
      </p:sp>
    </p:spTree>
    <p:extLst>
      <p:ext uri="{BB962C8B-B14F-4D97-AF65-F5344CB8AC3E}">
        <p14:creationId xmlns:p14="http://schemas.microsoft.com/office/powerpoint/2010/main" val="2075690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Three Numbered Images 2">
    <p:spTree>
      <p:nvGrpSpPr>
        <p:cNvPr id="1" name=""/>
        <p:cNvGrpSpPr/>
        <p:nvPr/>
      </p:nvGrpSpPr>
      <p:grpSpPr>
        <a:xfrm>
          <a:off x="0" y="0"/>
          <a:ext cx="0" cy="0"/>
          <a:chOff x="0" y="0"/>
          <a:chExt cx="0" cy="0"/>
        </a:xfrm>
      </p:grpSpPr>
      <p:sp>
        <p:nvSpPr>
          <p:cNvPr id="7" name="Text Placeholder 5">
            <a:extLst>
              <a:ext uri="{FF2B5EF4-FFF2-40B4-BE49-F238E27FC236}">
                <a16:creationId xmlns:a16="http://schemas.microsoft.com/office/drawing/2014/main" id="{B62C1F2D-E3C4-8107-E3C1-390512CB58D1}"/>
              </a:ext>
            </a:extLst>
          </p:cNvPr>
          <p:cNvSpPr>
            <a:spLocks noGrp="1"/>
          </p:cNvSpPr>
          <p:nvPr>
            <p:ph type="body" sz="quarter" idx="14"/>
          </p:nvPr>
        </p:nvSpPr>
        <p:spPr>
          <a:xfrm>
            <a:off x="287338" y="242089"/>
            <a:ext cx="11615737" cy="846386"/>
          </a:xfrm>
        </p:spPr>
        <p:txBody>
          <a:bodyPr>
            <a:spAutoFit/>
          </a:bodyPr>
          <a:lstStyle>
            <a:lvl1pPr>
              <a:lnSpc>
                <a:spcPct val="100000"/>
              </a:lnSpc>
              <a:spcAft>
                <a:spcPts val="600"/>
              </a:spcAft>
              <a:defRPr sz="3200"/>
            </a:lvl1pPr>
            <a:lvl2pPr>
              <a:lnSpc>
                <a:spcPct val="100000"/>
              </a:lnSpc>
              <a:spcAft>
                <a:spcPts val="0"/>
              </a:spcAft>
              <a:defRPr sz="1800">
                <a:solidFill>
                  <a:schemeClr val="accent1"/>
                </a:solidFill>
              </a:defRPr>
            </a:lvl2pPr>
            <a:lvl3pPr marL="0" indent="0">
              <a:buNone/>
              <a:defRPr sz="1600">
                <a:solidFill>
                  <a:schemeClr val="accent1"/>
                </a:solidFill>
              </a:defRPr>
            </a:lvl3pPr>
            <a:lvl4pPr marL="216000" indent="0">
              <a:buNone/>
              <a:defRPr sz="1600">
                <a:solidFill>
                  <a:schemeClr val="accent1"/>
                </a:solidFill>
              </a:defRPr>
            </a:lvl4pPr>
            <a:lvl5pPr>
              <a:defRPr sz="1600">
                <a:solidFill>
                  <a:schemeClr val="accent1"/>
                </a:solidFill>
              </a:defRPr>
            </a:lvl5pPr>
          </a:lstStyle>
          <a:p>
            <a:pPr lvl="0"/>
            <a:r>
              <a:rPr lang="en-US"/>
              <a:t>Click to edit Master text styles</a:t>
            </a:r>
          </a:p>
          <a:p>
            <a:pPr lvl="1"/>
            <a:r>
              <a:rPr lang="en-US"/>
              <a:t>Second level</a:t>
            </a:r>
          </a:p>
        </p:txBody>
      </p:sp>
      <p:sp>
        <p:nvSpPr>
          <p:cNvPr id="6" name="Text Placeholder 5">
            <a:extLst>
              <a:ext uri="{FF2B5EF4-FFF2-40B4-BE49-F238E27FC236}">
                <a16:creationId xmlns:a16="http://schemas.microsoft.com/office/drawing/2014/main" id="{666335C6-E3E0-47A0-ED45-3009DB23E448}"/>
              </a:ext>
            </a:extLst>
          </p:cNvPr>
          <p:cNvSpPr>
            <a:spLocks noGrp="1"/>
          </p:cNvSpPr>
          <p:nvPr>
            <p:ph type="body" sz="quarter" idx="12"/>
          </p:nvPr>
        </p:nvSpPr>
        <p:spPr>
          <a:xfrm>
            <a:off x="287339" y="1889125"/>
            <a:ext cx="3727450" cy="3940175"/>
          </a:xfrm>
          <a:prstGeom prst="roundRect">
            <a:avLst>
              <a:gd name="adj" fmla="val 5709"/>
            </a:avLst>
          </a:prstGeom>
          <a:solidFill>
            <a:schemeClr val="bg2"/>
          </a:solidFill>
        </p:spPr>
        <p:txBody>
          <a:bodyPr lIns="144000" tIns="2556000" rIns="144000" bIns="144000">
            <a:noAutofit/>
          </a:bodyPr>
          <a:lstStyle>
            <a:lvl1pPr>
              <a:defRPr sz="1600">
                <a:solidFill>
                  <a:schemeClr val="accent1"/>
                </a:solidFill>
              </a:defRPr>
            </a:lvl1pPr>
            <a:lvl2pPr>
              <a:defRPr sz="1400"/>
            </a:lvl2pPr>
            <a:lvl3pPr>
              <a:defRPr sz="1400"/>
            </a:lvl3pPr>
          </a:lstStyle>
          <a:p>
            <a:pPr lvl="0"/>
            <a:r>
              <a:rPr lang="en-US"/>
              <a:t>Click to edit Master text styles</a:t>
            </a:r>
          </a:p>
          <a:p>
            <a:pPr lvl="1"/>
            <a:r>
              <a:rPr lang="en-US"/>
              <a:t>Second level</a:t>
            </a:r>
          </a:p>
          <a:p>
            <a:pPr lvl="2"/>
            <a:r>
              <a:rPr lang="en-US"/>
              <a:t>Third level</a:t>
            </a:r>
          </a:p>
        </p:txBody>
      </p:sp>
      <p:sp>
        <p:nvSpPr>
          <p:cNvPr id="33" name="Picture Placeholder 32">
            <a:extLst>
              <a:ext uri="{FF2B5EF4-FFF2-40B4-BE49-F238E27FC236}">
                <a16:creationId xmlns:a16="http://schemas.microsoft.com/office/drawing/2014/main" id="{46191727-DCA1-EC5F-3D6F-CC22CAD142F4}"/>
              </a:ext>
            </a:extLst>
          </p:cNvPr>
          <p:cNvSpPr>
            <a:spLocks noGrp="1"/>
          </p:cNvSpPr>
          <p:nvPr>
            <p:ph type="pic" sz="quarter" idx="17"/>
          </p:nvPr>
        </p:nvSpPr>
        <p:spPr>
          <a:xfrm>
            <a:off x="468130" y="2069125"/>
            <a:ext cx="3366662" cy="2211898"/>
          </a:xfrm>
          <a:custGeom>
            <a:avLst/>
            <a:gdLst>
              <a:gd name="connsiteX0" fmla="*/ 870669 w 3366662"/>
              <a:gd name="connsiteY0" fmla="*/ 0 h 2211898"/>
              <a:gd name="connsiteX1" fmla="*/ 3259473 w 3366662"/>
              <a:gd name="connsiteY1" fmla="*/ 0 h 2211898"/>
              <a:gd name="connsiteX2" fmla="*/ 3366662 w 3366662"/>
              <a:gd name="connsiteY2" fmla="*/ 107189 h 2211898"/>
              <a:gd name="connsiteX3" fmla="*/ 3366662 w 3366662"/>
              <a:gd name="connsiteY3" fmla="*/ 2104709 h 2211898"/>
              <a:gd name="connsiteX4" fmla="*/ 3259473 w 3366662"/>
              <a:gd name="connsiteY4" fmla="*/ 2211898 h 2211898"/>
              <a:gd name="connsiteX5" fmla="*/ 107189 w 3366662"/>
              <a:gd name="connsiteY5" fmla="*/ 2211898 h 2211898"/>
              <a:gd name="connsiteX6" fmla="*/ 0 w 3366662"/>
              <a:gd name="connsiteY6" fmla="*/ 2104709 h 2211898"/>
              <a:gd name="connsiteX7" fmla="*/ 0 w 3366662"/>
              <a:gd name="connsiteY7" fmla="*/ 630470 h 2211898"/>
              <a:gd name="connsiteX8" fmla="*/ 4660 w 3366662"/>
              <a:gd name="connsiteY8" fmla="*/ 607388 h 2211898"/>
              <a:gd name="connsiteX9" fmla="*/ 90621 w 3366662"/>
              <a:gd name="connsiteY9" fmla="*/ 550404 h 2211898"/>
              <a:gd name="connsiteX10" fmla="*/ 126909 w 3366662"/>
              <a:gd name="connsiteY10" fmla="*/ 550404 h 2211898"/>
              <a:gd name="connsiteX11" fmla="*/ 131601 w 3366662"/>
              <a:gd name="connsiteY11" fmla="*/ 549931 h 2211898"/>
              <a:gd name="connsiteX12" fmla="*/ 600671 w 3366662"/>
              <a:gd name="connsiteY12" fmla="*/ 549931 h 2211898"/>
              <a:gd name="connsiteX13" fmla="*/ 736238 w 3366662"/>
              <a:gd name="connsiteY13" fmla="*/ 414364 h 2211898"/>
              <a:gd name="connsiteX14" fmla="*/ 736238 w 3366662"/>
              <a:gd name="connsiteY14" fmla="*/ 88582 h 2211898"/>
              <a:gd name="connsiteX15" fmla="*/ 742438 w 3366662"/>
              <a:gd name="connsiteY15" fmla="*/ 57878 h 2211898"/>
              <a:gd name="connsiteX16" fmla="*/ 828395 w 3366662"/>
              <a:gd name="connsiteY16" fmla="*/ 905 h 2211898"/>
              <a:gd name="connsiteX17" fmla="*/ 864683 w 3366662"/>
              <a:gd name="connsiteY17" fmla="*/ 905 h 2211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366662" h="2211898">
                <a:moveTo>
                  <a:pt x="870669" y="0"/>
                </a:moveTo>
                <a:lnTo>
                  <a:pt x="3259473" y="0"/>
                </a:lnTo>
                <a:cubicBezTo>
                  <a:pt x="3318672" y="0"/>
                  <a:pt x="3366662" y="47990"/>
                  <a:pt x="3366662" y="107189"/>
                </a:cubicBezTo>
                <a:lnTo>
                  <a:pt x="3366662" y="2104709"/>
                </a:lnTo>
                <a:cubicBezTo>
                  <a:pt x="3366662" y="2163908"/>
                  <a:pt x="3318672" y="2211898"/>
                  <a:pt x="3259473" y="2211898"/>
                </a:cubicBezTo>
                <a:lnTo>
                  <a:pt x="107189" y="2211898"/>
                </a:lnTo>
                <a:cubicBezTo>
                  <a:pt x="47990" y="2211898"/>
                  <a:pt x="0" y="2163908"/>
                  <a:pt x="0" y="2104709"/>
                </a:cubicBezTo>
                <a:lnTo>
                  <a:pt x="0" y="630470"/>
                </a:lnTo>
                <a:lnTo>
                  <a:pt x="4660" y="607388"/>
                </a:lnTo>
                <a:cubicBezTo>
                  <a:pt x="18820" y="573906"/>
                  <a:pt x="51971" y="550404"/>
                  <a:pt x="90621" y="550404"/>
                </a:cubicBezTo>
                <a:lnTo>
                  <a:pt x="126909" y="550404"/>
                </a:lnTo>
                <a:lnTo>
                  <a:pt x="131601" y="549931"/>
                </a:lnTo>
                <a:lnTo>
                  <a:pt x="600671" y="549931"/>
                </a:lnTo>
                <a:cubicBezTo>
                  <a:pt x="675543" y="549931"/>
                  <a:pt x="736238" y="489236"/>
                  <a:pt x="736238" y="414364"/>
                </a:cubicBezTo>
                <a:lnTo>
                  <a:pt x="736238" y="88582"/>
                </a:lnTo>
                <a:lnTo>
                  <a:pt x="742438" y="57878"/>
                </a:lnTo>
                <a:cubicBezTo>
                  <a:pt x="756603" y="24393"/>
                  <a:pt x="789762" y="905"/>
                  <a:pt x="828395" y="905"/>
                </a:cubicBezTo>
                <a:lnTo>
                  <a:pt x="864683" y="905"/>
                </a:lnTo>
                <a:close/>
              </a:path>
            </a:pathLst>
          </a:custGeom>
          <a:solidFill>
            <a:srgbClr val="E2E4E7"/>
          </a:solidFill>
        </p:spPr>
        <p:txBody>
          <a:bodyPr wrap="square">
            <a:noAutofit/>
          </a:bodyPr>
          <a:lstStyle>
            <a:lvl1pPr algn="r">
              <a:defRPr sz="1600" b="0">
                <a:solidFill>
                  <a:schemeClr val="tx1"/>
                </a:solidFill>
              </a:defRPr>
            </a:lvl1pPr>
          </a:lstStyle>
          <a:p>
            <a:r>
              <a:rPr lang="en-US"/>
              <a:t>Click icon to add picture</a:t>
            </a:r>
            <a:endParaRPr lang="en-GB"/>
          </a:p>
        </p:txBody>
      </p:sp>
      <p:sp>
        <p:nvSpPr>
          <p:cNvPr id="39" name="Text Placeholder 12">
            <a:extLst>
              <a:ext uri="{FF2B5EF4-FFF2-40B4-BE49-F238E27FC236}">
                <a16:creationId xmlns:a16="http://schemas.microsoft.com/office/drawing/2014/main" id="{AB3CC044-3A64-187E-9C3B-3CBCD69AB167}"/>
              </a:ext>
              <a:ext uri="{C183D7F6-B498-43B3-948B-1728B52AA6E4}">
                <adec:decorative xmlns:adec="http://schemas.microsoft.com/office/drawing/2017/decorative" val="1"/>
              </a:ext>
            </a:extLst>
          </p:cNvPr>
          <p:cNvSpPr>
            <a:spLocks noGrp="1"/>
          </p:cNvSpPr>
          <p:nvPr>
            <p:ph type="body" sz="quarter" idx="18" hasCustomPrompt="1"/>
          </p:nvPr>
        </p:nvSpPr>
        <p:spPr>
          <a:xfrm>
            <a:off x="361403" y="2069125"/>
            <a:ext cx="838747" cy="507387"/>
          </a:xfrm>
        </p:spPr>
        <p:txBody>
          <a:bodyPr wrap="square" anchor="ctr" anchorCtr="0">
            <a:noAutofit/>
          </a:bodyPr>
          <a:lstStyle>
            <a:lvl1pPr algn="ctr">
              <a:lnSpc>
                <a:spcPct val="100000"/>
              </a:lnSpc>
              <a:defRPr sz="2800" b="0">
                <a:solidFill>
                  <a:schemeClr val="accent1"/>
                </a:solidFill>
                <a:latin typeface="+mj-lt"/>
              </a:defRPr>
            </a:lvl1pPr>
          </a:lstStyle>
          <a:p>
            <a:pPr lvl="0"/>
            <a:r>
              <a:rPr lang="en-US"/>
              <a:t>XX</a:t>
            </a:r>
            <a:endParaRPr lang="en-GB"/>
          </a:p>
        </p:txBody>
      </p:sp>
      <p:sp>
        <p:nvSpPr>
          <p:cNvPr id="8" name="Text Placeholder 5">
            <a:extLst>
              <a:ext uri="{FF2B5EF4-FFF2-40B4-BE49-F238E27FC236}">
                <a16:creationId xmlns:a16="http://schemas.microsoft.com/office/drawing/2014/main" id="{CDB2A7EA-D6F1-6025-E54F-48B4E083F306}"/>
              </a:ext>
            </a:extLst>
          </p:cNvPr>
          <p:cNvSpPr>
            <a:spLocks noGrp="1"/>
          </p:cNvSpPr>
          <p:nvPr>
            <p:ph type="body" sz="quarter" idx="16"/>
          </p:nvPr>
        </p:nvSpPr>
        <p:spPr>
          <a:xfrm>
            <a:off x="4231482" y="1889125"/>
            <a:ext cx="3727450" cy="3940175"/>
          </a:xfrm>
          <a:prstGeom prst="roundRect">
            <a:avLst>
              <a:gd name="adj" fmla="val 5709"/>
            </a:avLst>
          </a:prstGeom>
          <a:solidFill>
            <a:schemeClr val="bg2"/>
          </a:solidFill>
        </p:spPr>
        <p:txBody>
          <a:bodyPr lIns="144000" tIns="2556000" rIns="144000" bIns="144000">
            <a:noAutofit/>
          </a:bodyPr>
          <a:lstStyle>
            <a:lvl1pPr>
              <a:defRPr sz="1600">
                <a:solidFill>
                  <a:schemeClr val="accent1"/>
                </a:solidFill>
              </a:defRPr>
            </a:lvl1pPr>
            <a:lvl2pPr>
              <a:defRPr sz="1400">
                <a:solidFill>
                  <a:schemeClr val="tx1"/>
                </a:solidFill>
              </a:defRPr>
            </a:lvl2pPr>
            <a:lvl3pPr>
              <a:defRPr sz="1400">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p:txBody>
      </p:sp>
      <p:sp>
        <p:nvSpPr>
          <p:cNvPr id="36" name="Picture Placeholder 35">
            <a:extLst>
              <a:ext uri="{FF2B5EF4-FFF2-40B4-BE49-F238E27FC236}">
                <a16:creationId xmlns:a16="http://schemas.microsoft.com/office/drawing/2014/main" id="{B8A493B5-A90E-FE91-599E-606E943F5C79}"/>
              </a:ext>
            </a:extLst>
          </p:cNvPr>
          <p:cNvSpPr>
            <a:spLocks noGrp="1"/>
          </p:cNvSpPr>
          <p:nvPr>
            <p:ph type="pic" sz="quarter" idx="20"/>
          </p:nvPr>
        </p:nvSpPr>
        <p:spPr>
          <a:xfrm>
            <a:off x="4411876" y="2069125"/>
            <a:ext cx="3366662" cy="2211898"/>
          </a:xfrm>
          <a:custGeom>
            <a:avLst/>
            <a:gdLst>
              <a:gd name="connsiteX0" fmla="*/ 870669 w 3366662"/>
              <a:gd name="connsiteY0" fmla="*/ 0 h 2211898"/>
              <a:gd name="connsiteX1" fmla="*/ 3259473 w 3366662"/>
              <a:gd name="connsiteY1" fmla="*/ 0 h 2211898"/>
              <a:gd name="connsiteX2" fmla="*/ 3366662 w 3366662"/>
              <a:gd name="connsiteY2" fmla="*/ 107189 h 2211898"/>
              <a:gd name="connsiteX3" fmla="*/ 3366662 w 3366662"/>
              <a:gd name="connsiteY3" fmla="*/ 2104709 h 2211898"/>
              <a:gd name="connsiteX4" fmla="*/ 3259473 w 3366662"/>
              <a:gd name="connsiteY4" fmla="*/ 2211898 h 2211898"/>
              <a:gd name="connsiteX5" fmla="*/ 107189 w 3366662"/>
              <a:gd name="connsiteY5" fmla="*/ 2211898 h 2211898"/>
              <a:gd name="connsiteX6" fmla="*/ 0 w 3366662"/>
              <a:gd name="connsiteY6" fmla="*/ 2104709 h 2211898"/>
              <a:gd name="connsiteX7" fmla="*/ 0 w 3366662"/>
              <a:gd name="connsiteY7" fmla="*/ 630470 h 2211898"/>
              <a:gd name="connsiteX8" fmla="*/ 4660 w 3366662"/>
              <a:gd name="connsiteY8" fmla="*/ 607388 h 2211898"/>
              <a:gd name="connsiteX9" fmla="*/ 90621 w 3366662"/>
              <a:gd name="connsiteY9" fmla="*/ 550404 h 2211898"/>
              <a:gd name="connsiteX10" fmla="*/ 126909 w 3366662"/>
              <a:gd name="connsiteY10" fmla="*/ 550404 h 2211898"/>
              <a:gd name="connsiteX11" fmla="*/ 131601 w 3366662"/>
              <a:gd name="connsiteY11" fmla="*/ 549931 h 2211898"/>
              <a:gd name="connsiteX12" fmla="*/ 600671 w 3366662"/>
              <a:gd name="connsiteY12" fmla="*/ 549931 h 2211898"/>
              <a:gd name="connsiteX13" fmla="*/ 736238 w 3366662"/>
              <a:gd name="connsiteY13" fmla="*/ 414364 h 2211898"/>
              <a:gd name="connsiteX14" fmla="*/ 736238 w 3366662"/>
              <a:gd name="connsiteY14" fmla="*/ 88582 h 2211898"/>
              <a:gd name="connsiteX15" fmla="*/ 742438 w 3366662"/>
              <a:gd name="connsiteY15" fmla="*/ 57878 h 2211898"/>
              <a:gd name="connsiteX16" fmla="*/ 828395 w 3366662"/>
              <a:gd name="connsiteY16" fmla="*/ 905 h 2211898"/>
              <a:gd name="connsiteX17" fmla="*/ 864683 w 3366662"/>
              <a:gd name="connsiteY17" fmla="*/ 905 h 2211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366662" h="2211898">
                <a:moveTo>
                  <a:pt x="870669" y="0"/>
                </a:moveTo>
                <a:lnTo>
                  <a:pt x="3259473" y="0"/>
                </a:lnTo>
                <a:cubicBezTo>
                  <a:pt x="3318672" y="0"/>
                  <a:pt x="3366662" y="47990"/>
                  <a:pt x="3366662" y="107189"/>
                </a:cubicBezTo>
                <a:lnTo>
                  <a:pt x="3366662" y="2104709"/>
                </a:lnTo>
                <a:cubicBezTo>
                  <a:pt x="3366662" y="2163908"/>
                  <a:pt x="3318672" y="2211898"/>
                  <a:pt x="3259473" y="2211898"/>
                </a:cubicBezTo>
                <a:lnTo>
                  <a:pt x="107189" y="2211898"/>
                </a:lnTo>
                <a:cubicBezTo>
                  <a:pt x="47990" y="2211898"/>
                  <a:pt x="0" y="2163908"/>
                  <a:pt x="0" y="2104709"/>
                </a:cubicBezTo>
                <a:lnTo>
                  <a:pt x="0" y="630470"/>
                </a:lnTo>
                <a:lnTo>
                  <a:pt x="4660" y="607388"/>
                </a:lnTo>
                <a:cubicBezTo>
                  <a:pt x="18820" y="573906"/>
                  <a:pt x="51971" y="550404"/>
                  <a:pt x="90621" y="550404"/>
                </a:cubicBezTo>
                <a:lnTo>
                  <a:pt x="126909" y="550404"/>
                </a:lnTo>
                <a:lnTo>
                  <a:pt x="131601" y="549931"/>
                </a:lnTo>
                <a:lnTo>
                  <a:pt x="600671" y="549931"/>
                </a:lnTo>
                <a:cubicBezTo>
                  <a:pt x="675543" y="549931"/>
                  <a:pt x="736238" y="489236"/>
                  <a:pt x="736238" y="414364"/>
                </a:cubicBezTo>
                <a:lnTo>
                  <a:pt x="736238" y="88582"/>
                </a:lnTo>
                <a:lnTo>
                  <a:pt x="742438" y="57878"/>
                </a:lnTo>
                <a:cubicBezTo>
                  <a:pt x="756603" y="24393"/>
                  <a:pt x="789762" y="905"/>
                  <a:pt x="828395" y="905"/>
                </a:cubicBezTo>
                <a:lnTo>
                  <a:pt x="864683" y="905"/>
                </a:lnTo>
                <a:close/>
              </a:path>
            </a:pathLst>
          </a:custGeom>
          <a:solidFill>
            <a:srgbClr val="E2E4E7"/>
          </a:solidFill>
        </p:spPr>
        <p:txBody>
          <a:bodyPr wrap="square">
            <a:noAutofit/>
          </a:bodyPr>
          <a:lstStyle>
            <a:lvl1pPr algn="r">
              <a:defRPr sz="1600" b="0">
                <a:solidFill>
                  <a:schemeClr val="tx1"/>
                </a:solidFill>
              </a:defRPr>
            </a:lvl1pPr>
          </a:lstStyle>
          <a:p>
            <a:r>
              <a:rPr lang="en-US"/>
              <a:t>Click icon to add picture</a:t>
            </a:r>
            <a:endParaRPr lang="en-GB"/>
          </a:p>
        </p:txBody>
      </p:sp>
      <p:sp>
        <p:nvSpPr>
          <p:cNvPr id="43" name="Text Placeholder 12">
            <a:extLst>
              <a:ext uri="{FF2B5EF4-FFF2-40B4-BE49-F238E27FC236}">
                <a16:creationId xmlns:a16="http://schemas.microsoft.com/office/drawing/2014/main" id="{22E6E6B5-6DAE-15E4-1432-37EDC8B9890A}"/>
              </a:ext>
              <a:ext uri="{C183D7F6-B498-43B3-948B-1728B52AA6E4}">
                <adec:decorative xmlns:adec="http://schemas.microsoft.com/office/drawing/2017/decorative" val="1"/>
              </a:ext>
            </a:extLst>
          </p:cNvPr>
          <p:cNvSpPr>
            <a:spLocks noGrp="1"/>
          </p:cNvSpPr>
          <p:nvPr>
            <p:ph type="body" sz="quarter" idx="22" hasCustomPrompt="1"/>
          </p:nvPr>
        </p:nvSpPr>
        <p:spPr>
          <a:xfrm>
            <a:off x="4302919" y="2069125"/>
            <a:ext cx="838747" cy="507387"/>
          </a:xfrm>
        </p:spPr>
        <p:txBody>
          <a:bodyPr wrap="square" anchor="ctr" anchorCtr="0">
            <a:noAutofit/>
          </a:bodyPr>
          <a:lstStyle>
            <a:lvl1pPr algn="ctr">
              <a:lnSpc>
                <a:spcPct val="100000"/>
              </a:lnSpc>
              <a:defRPr sz="2800" b="0">
                <a:solidFill>
                  <a:schemeClr val="accent1"/>
                </a:solidFill>
                <a:latin typeface="+mj-lt"/>
              </a:defRPr>
            </a:lvl1pPr>
          </a:lstStyle>
          <a:p>
            <a:pPr lvl="0"/>
            <a:r>
              <a:rPr lang="en-US"/>
              <a:t>XX</a:t>
            </a:r>
            <a:endParaRPr lang="en-GB"/>
          </a:p>
        </p:txBody>
      </p:sp>
      <p:sp>
        <p:nvSpPr>
          <p:cNvPr id="2" name="Text Placeholder 5">
            <a:extLst>
              <a:ext uri="{FF2B5EF4-FFF2-40B4-BE49-F238E27FC236}">
                <a16:creationId xmlns:a16="http://schemas.microsoft.com/office/drawing/2014/main" id="{40931DA0-3478-195D-589E-3B6FB9F21928}"/>
              </a:ext>
            </a:extLst>
          </p:cNvPr>
          <p:cNvSpPr>
            <a:spLocks noGrp="1"/>
          </p:cNvSpPr>
          <p:nvPr>
            <p:ph type="body" sz="quarter" idx="15"/>
          </p:nvPr>
        </p:nvSpPr>
        <p:spPr>
          <a:xfrm>
            <a:off x="8175625" y="1889125"/>
            <a:ext cx="3727450" cy="3940175"/>
          </a:xfrm>
          <a:prstGeom prst="roundRect">
            <a:avLst>
              <a:gd name="adj" fmla="val 5709"/>
            </a:avLst>
          </a:prstGeom>
          <a:solidFill>
            <a:schemeClr val="bg2"/>
          </a:solidFill>
        </p:spPr>
        <p:txBody>
          <a:bodyPr lIns="144000" tIns="2556000" rIns="144000" bIns="144000">
            <a:noAutofit/>
          </a:bodyPr>
          <a:lstStyle>
            <a:lvl1pPr>
              <a:defRPr sz="1600">
                <a:solidFill>
                  <a:schemeClr val="accent1"/>
                </a:solidFill>
              </a:defRPr>
            </a:lvl1pPr>
            <a:lvl2pPr>
              <a:defRPr sz="1400">
                <a:solidFill>
                  <a:schemeClr val="tx1"/>
                </a:solidFill>
              </a:defRPr>
            </a:lvl2pPr>
            <a:lvl3pPr>
              <a:defRPr sz="1400">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p:txBody>
      </p:sp>
      <p:sp>
        <p:nvSpPr>
          <p:cNvPr id="38" name="Picture Placeholder 37">
            <a:extLst>
              <a:ext uri="{FF2B5EF4-FFF2-40B4-BE49-F238E27FC236}">
                <a16:creationId xmlns:a16="http://schemas.microsoft.com/office/drawing/2014/main" id="{0A3616CD-C4F8-BB39-0570-AEE3B274EED2}"/>
              </a:ext>
            </a:extLst>
          </p:cNvPr>
          <p:cNvSpPr>
            <a:spLocks noGrp="1"/>
          </p:cNvSpPr>
          <p:nvPr>
            <p:ph type="pic" sz="quarter" idx="21"/>
          </p:nvPr>
        </p:nvSpPr>
        <p:spPr>
          <a:xfrm>
            <a:off x="8356019" y="2069125"/>
            <a:ext cx="3366662" cy="2211898"/>
          </a:xfrm>
          <a:custGeom>
            <a:avLst/>
            <a:gdLst>
              <a:gd name="connsiteX0" fmla="*/ 870669 w 3366662"/>
              <a:gd name="connsiteY0" fmla="*/ 0 h 2211898"/>
              <a:gd name="connsiteX1" fmla="*/ 3259473 w 3366662"/>
              <a:gd name="connsiteY1" fmla="*/ 0 h 2211898"/>
              <a:gd name="connsiteX2" fmla="*/ 3366662 w 3366662"/>
              <a:gd name="connsiteY2" fmla="*/ 107189 h 2211898"/>
              <a:gd name="connsiteX3" fmla="*/ 3366662 w 3366662"/>
              <a:gd name="connsiteY3" fmla="*/ 2104709 h 2211898"/>
              <a:gd name="connsiteX4" fmla="*/ 3259473 w 3366662"/>
              <a:gd name="connsiteY4" fmla="*/ 2211898 h 2211898"/>
              <a:gd name="connsiteX5" fmla="*/ 107189 w 3366662"/>
              <a:gd name="connsiteY5" fmla="*/ 2211898 h 2211898"/>
              <a:gd name="connsiteX6" fmla="*/ 0 w 3366662"/>
              <a:gd name="connsiteY6" fmla="*/ 2104709 h 2211898"/>
              <a:gd name="connsiteX7" fmla="*/ 0 w 3366662"/>
              <a:gd name="connsiteY7" fmla="*/ 630470 h 2211898"/>
              <a:gd name="connsiteX8" fmla="*/ 4660 w 3366662"/>
              <a:gd name="connsiteY8" fmla="*/ 607388 h 2211898"/>
              <a:gd name="connsiteX9" fmla="*/ 90621 w 3366662"/>
              <a:gd name="connsiteY9" fmla="*/ 550404 h 2211898"/>
              <a:gd name="connsiteX10" fmla="*/ 126909 w 3366662"/>
              <a:gd name="connsiteY10" fmla="*/ 550404 h 2211898"/>
              <a:gd name="connsiteX11" fmla="*/ 131601 w 3366662"/>
              <a:gd name="connsiteY11" fmla="*/ 549931 h 2211898"/>
              <a:gd name="connsiteX12" fmla="*/ 600671 w 3366662"/>
              <a:gd name="connsiteY12" fmla="*/ 549931 h 2211898"/>
              <a:gd name="connsiteX13" fmla="*/ 736238 w 3366662"/>
              <a:gd name="connsiteY13" fmla="*/ 414364 h 2211898"/>
              <a:gd name="connsiteX14" fmla="*/ 736238 w 3366662"/>
              <a:gd name="connsiteY14" fmla="*/ 88582 h 2211898"/>
              <a:gd name="connsiteX15" fmla="*/ 742438 w 3366662"/>
              <a:gd name="connsiteY15" fmla="*/ 57878 h 2211898"/>
              <a:gd name="connsiteX16" fmla="*/ 828395 w 3366662"/>
              <a:gd name="connsiteY16" fmla="*/ 905 h 2211898"/>
              <a:gd name="connsiteX17" fmla="*/ 864683 w 3366662"/>
              <a:gd name="connsiteY17" fmla="*/ 905 h 2211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366662" h="2211898">
                <a:moveTo>
                  <a:pt x="870669" y="0"/>
                </a:moveTo>
                <a:lnTo>
                  <a:pt x="3259473" y="0"/>
                </a:lnTo>
                <a:cubicBezTo>
                  <a:pt x="3318672" y="0"/>
                  <a:pt x="3366662" y="47990"/>
                  <a:pt x="3366662" y="107189"/>
                </a:cubicBezTo>
                <a:lnTo>
                  <a:pt x="3366662" y="2104709"/>
                </a:lnTo>
                <a:cubicBezTo>
                  <a:pt x="3366662" y="2163908"/>
                  <a:pt x="3318672" y="2211898"/>
                  <a:pt x="3259473" y="2211898"/>
                </a:cubicBezTo>
                <a:lnTo>
                  <a:pt x="107189" y="2211898"/>
                </a:lnTo>
                <a:cubicBezTo>
                  <a:pt x="47990" y="2211898"/>
                  <a:pt x="0" y="2163908"/>
                  <a:pt x="0" y="2104709"/>
                </a:cubicBezTo>
                <a:lnTo>
                  <a:pt x="0" y="630470"/>
                </a:lnTo>
                <a:lnTo>
                  <a:pt x="4660" y="607388"/>
                </a:lnTo>
                <a:cubicBezTo>
                  <a:pt x="18820" y="573906"/>
                  <a:pt x="51971" y="550404"/>
                  <a:pt x="90621" y="550404"/>
                </a:cubicBezTo>
                <a:lnTo>
                  <a:pt x="126909" y="550404"/>
                </a:lnTo>
                <a:lnTo>
                  <a:pt x="131601" y="549931"/>
                </a:lnTo>
                <a:lnTo>
                  <a:pt x="600671" y="549931"/>
                </a:lnTo>
                <a:cubicBezTo>
                  <a:pt x="675543" y="549931"/>
                  <a:pt x="736238" y="489236"/>
                  <a:pt x="736238" y="414364"/>
                </a:cubicBezTo>
                <a:lnTo>
                  <a:pt x="736238" y="88582"/>
                </a:lnTo>
                <a:lnTo>
                  <a:pt x="742438" y="57878"/>
                </a:lnTo>
                <a:cubicBezTo>
                  <a:pt x="756603" y="24393"/>
                  <a:pt x="789762" y="905"/>
                  <a:pt x="828395" y="905"/>
                </a:cubicBezTo>
                <a:lnTo>
                  <a:pt x="864683" y="905"/>
                </a:lnTo>
                <a:close/>
              </a:path>
            </a:pathLst>
          </a:custGeom>
          <a:solidFill>
            <a:srgbClr val="E2E4E7"/>
          </a:solidFill>
        </p:spPr>
        <p:txBody>
          <a:bodyPr wrap="square">
            <a:noAutofit/>
          </a:bodyPr>
          <a:lstStyle>
            <a:lvl1pPr algn="r">
              <a:defRPr sz="1600" b="0">
                <a:solidFill>
                  <a:schemeClr val="tx1"/>
                </a:solidFill>
              </a:defRPr>
            </a:lvl1pPr>
          </a:lstStyle>
          <a:p>
            <a:r>
              <a:rPr lang="en-US"/>
              <a:t>Click icon to add picture</a:t>
            </a:r>
            <a:endParaRPr lang="en-GB"/>
          </a:p>
        </p:txBody>
      </p:sp>
      <p:sp>
        <p:nvSpPr>
          <p:cNvPr id="44" name="Text Placeholder 12">
            <a:extLst>
              <a:ext uri="{FF2B5EF4-FFF2-40B4-BE49-F238E27FC236}">
                <a16:creationId xmlns:a16="http://schemas.microsoft.com/office/drawing/2014/main" id="{3AC06028-3581-72F6-9C20-33E1A6213DA0}"/>
              </a:ext>
              <a:ext uri="{C183D7F6-B498-43B3-948B-1728B52AA6E4}">
                <adec:decorative xmlns:adec="http://schemas.microsoft.com/office/drawing/2017/decorative" val="1"/>
              </a:ext>
            </a:extLst>
          </p:cNvPr>
          <p:cNvSpPr>
            <a:spLocks noGrp="1"/>
          </p:cNvSpPr>
          <p:nvPr>
            <p:ph type="body" sz="quarter" idx="23" hasCustomPrompt="1"/>
          </p:nvPr>
        </p:nvSpPr>
        <p:spPr>
          <a:xfrm>
            <a:off x="8248649" y="2069125"/>
            <a:ext cx="838747" cy="507387"/>
          </a:xfrm>
        </p:spPr>
        <p:txBody>
          <a:bodyPr wrap="square" anchor="ctr" anchorCtr="0">
            <a:noAutofit/>
          </a:bodyPr>
          <a:lstStyle>
            <a:lvl1pPr algn="ctr">
              <a:lnSpc>
                <a:spcPct val="100000"/>
              </a:lnSpc>
              <a:defRPr sz="2800" b="0">
                <a:solidFill>
                  <a:schemeClr val="accent1"/>
                </a:solidFill>
                <a:latin typeface="+mj-lt"/>
              </a:defRPr>
            </a:lvl1pPr>
          </a:lstStyle>
          <a:p>
            <a:pPr lvl="0"/>
            <a:r>
              <a:rPr lang="en-US"/>
              <a:t>XX</a:t>
            </a:r>
            <a:endParaRPr lang="en-GB"/>
          </a:p>
        </p:txBody>
      </p:sp>
      <p:sp>
        <p:nvSpPr>
          <p:cNvPr id="4" name="Slide Number Placeholder 3">
            <a:extLst>
              <a:ext uri="{FF2B5EF4-FFF2-40B4-BE49-F238E27FC236}">
                <a16:creationId xmlns:a16="http://schemas.microsoft.com/office/drawing/2014/main" id="{1628561B-0E63-3DBB-B2DD-5BCBD3094191}"/>
              </a:ext>
            </a:extLst>
          </p:cNvPr>
          <p:cNvSpPr>
            <a:spLocks noGrp="1"/>
          </p:cNvSpPr>
          <p:nvPr>
            <p:ph type="sldNum" sz="quarter" idx="11"/>
          </p:nvPr>
        </p:nvSpPr>
        <p:spPr/>
        <p:txBody>
          <a:bodyPr/>
          <a:lstStyle/>
          <a:p>
            <a:fld id="{2C96CFAB-ED84-4AAD-833A-BCB6B9777555}" type="slidenum">
              <a:rPr lang="en-GB" smtClean="0"/>
              <a:pPr/>
              <a:t>‹#›</a:t>
            </a:fld>
            <a:endParaRPr lang="en-GB"/>
          </a:p>
        </p:txBody>
      </p:sp>
      <p:sp>
        <p:nvSpPr>
          <p:cNvPr id="3" name="Footer Placeholder 2">
            <a:extLst>
              <a:ext uri="{FF2B5EF4-FFF2-40B4-BE49-F238E27FC236}">
                <a16:creationId xmlns:a16="http://schemas.microsoft.com/office/drawing/2014/main" id="{BFB8A26A-C29D-8FD9-4456-4573CB3E3ADD}"/>
              </a:ext>
              <a:ext uri="{C183D7F6-B498-43B3-948B-1728B52AA6E4}">
                <adec:decorative xmlns:adec="http://schemas.microsoft.com/office/drawing/2017/decorative" val="1"/>
              </a:ext>
            </a:extLst>
          </p:cNvPr>
          <p:cNvSpPr>
            <a:spLocks noGrp="1"/>
          </p:cNvSpPr>
          <p:nvPr>
            <p:ph type="ftr" sz="quarter" idx="10"/>
          </p:nvPr>
        </p:nvSpPr>
        <p:spPr/>
        <p:txBody>
          <a:bodyPr/>
          <a:lstStyle/>
          <a:p>
            <a:r>
              <a:rPr lang="en-GB"/>
              <a:t>Experian [classification] © 2025</a:t>
            </a:r>
          </a:p>
        </p:txBody>
      </p:sp>
    </p:spTree>
    <p:extLst>
      <p:ext uri="{BB962C8B-B14F-4D97-AF65-F5344CB8AC3E}">
        <p14:creationId xmlns:p14="http://schemas.microsoft.com/office/powerpoint/2010/main" val="2286867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Four Numbered Images 1">
    <p:spTree>
      <p:nvGrpSpPr>
        <p:cNvPr id="1" name=""/>
        <p:cNvGrpSpPr/>
        <p:nvPr/>
      </p:nvGrpSpPr>
      <p:grpSpPr>
        <a:xfrm>
          <a:off x="0" y="0"/>
          <a:ext cx="0" cy="0"/>
          <a:chOff x="0" y="0"/>
          <a:chExt cx="0" cy="0"/>
        </a:xfrm>
      </p:grpSpPr>
      <p:sp>
        <p:nvSpPr>
          <p:cNvPr id="7" name="Text Placeholder 5">
            <a:extLst>
              <a:ext uri="{FF2B5EF4-FFF2-40B4-BE49-F238E27FC236}">
                <a16:creationId xmlns:a16="http://schemas.microsoft.com/office/drawing/2014/main" id="{B62C1F2D-E3C4-8107-E3C1-390512CB58D1}"/>
              </a:ext>
            </a:extLst>
          </p:cNvPr>
          <p:cNvSpPr>
            <a:spLocks noGrp="1"/>
          </p:cNvSpPr>
          <p:nvPr>
            <p:ph type="body" sz="quarter" idx="14"/>
          </p:nvPr>
        </p:nvSpPr>
        <p:spPr>
          <a:xfrm>
            <a:off x="287338" y="242089"/>
            <a:ext cx="11615737" cy="846386"/>
          </a:xfrm>
        </p:spPr>
        <p:txBody>
          <a:bodyPr>
            <a:spAutoFit/>
          </a:bodyPr>
          <a:lstStyle>
            <a:lvl1pPr>
              <a:lnSpc>
                <a:spcPct val="100000"/>
              </a:lnSpc>
              <a:spcAft>
                <a:spcPts val="600"/>
              </a:spcAft>
              <a:defRPr sz="3200"/>
            </a:lvl1pPr>
            <a:lvl2pPr>
              <a:lnSpc>
                <a:spcPct val="100000"/>
              </a:lnSpc>
              <a:spcAft>
                <a:spcPts val="0"/>
              </a:spcAft>
              <a:defRPr sz="1800">
                <a:solidFill>
                  <a:schemeClr val="accent1"/>
                </a:solidFill>
              </a:defRPr>
            </a:lvl2pPr>
            <a:lvl3pPr marL="0" indent="0">
              <a:buNone/>
              <a:defRPr sz="1600">
                <a:solidFill>
                  <a:schemeClr val="accent1"/>
                </a:solidFill>
              </a:defRPr>
            </a:lvl3pPr>
            <a:lvl4pPr marL="216000" indent="0">
              <a:buNone/>
              <a:defRPr sz="1600">
                <a:solidFill>
                  <a:schemeClr val="accent1"/>
                </a:solidFill>
              </a:defRPr>
            </a:lvl4pPr>
            <a:lvl5pPr>
              <a:defRPr sz="1600">
                <a:solidFill>
                  <a:schemeClr val="accent1"/>
                </a:solidFill>
              </a:defRPr>
            </a:lvl5pPr>
          </a:lstStyle>
          <a:p>
            <a:pPr lvl="0"/>
            <a:r>
              <a:rPr lang="en-US"/>
              <a:t>Click to edit Master text styles</a:t>
            </a:r>
          </a:p>
          <a:p>
            <a:pPr lvl="1"/>
            <a:r>
              <a:rPr lang="en-US"/>
              <a:t>Second level</a:t>
            </a:r>
          </a:p>
        </p:txBody>
      </p:sp>
      <p:sp>
        <p:nvSpPr>
          <p:cNvPr id="81" name="Text Placeholder 5">
            <a:extLst>
              <a:ext uri="{FF2B5EF4-FFF2-40B4-BE49-F238E27FC236}">
                <a16:creationId xmlns:a16="http://schemas.microsoft.com/office/drawing/2014/main" id="{6D6826E3-EDEC-CE3B-6270-2ACF50A7516A}"/>
              </a:ext>
            </a:extLst>
          </p:cNvPr>
          <p:cNvSpPr>
            <a:spLocks noGrp="1"/>
          </p:cNvSpPr>
          <p:nvPr>
            <p:ph type="body" sz="quarter" idx="12"/>
          </p:nvPr>
        </p:nvSpPr>
        <p:spPr>
          <a:xfrm>
            <a:off x="287339" y="1370013"/>
            <a:ext cx="2741608" cy="4459287"/>
          </a:xfrm>
          <a:prstGeom prst="roundRect">
            <a:avLst>
              <a:gd name="adj" fmla="val 7696"/>
            </a:avLst>
          </a:prstGeom>
          <a:solidFill>
            <a:schemeClr val="bg2"/>
          </a:solidFill>
        </p:spPr>
        <p:txBody>
          <a:bodyPr lIns="144000" tIns="2556000" rIns="144000" bIns="144000">
            <a:noAutofit/>
          </a:bodyPr>
          <a:lstStyle>
            <a:lvl1pPr>
              <a:defRPr sz="1600">
                <a:solidFill>
                  <a:schemeClr val="accent1"/>
                </a:solidFill>
              </a:defRPr>
            </a:lvl1pPr>
            <a:lvl2pPr>
              <a:defRPr sz="1400"/>
            </a:lvl2pPr>
            <a:lvl3pPr>
              <a:defRPr sz="1400"/>
            </a:lvl3pPr>
          </a:lstStyle>
          <a:p>
            <a:pPr lvl="0"/>
            <a:r>
              <a:rPr lang="en-US"/>
              <a:t>Click to edit Master text styles</a:t>
            </a:r>
          </a:p>
          <a:p>
            <a:pPr lvl="1"/>
            <a:r>
              <a:rPr lang="en-US"/>
              <a:t>Second level</a:t>
            </a:r>
          </a:p>
          <a:p>
            <a:pPr lvl="2"/>
            <a:r>
              <a:rPr lang="en-US"/>
              <a:t>Third level</a:t>
            </a:r>
          </a:p>
        </p:txBody>
      </p:sp>
      <p:sp>
        <p:nvSpPr>
          <p:cNvPr id="97" name="Picture Placeholder 96">
            <a:extLst>
              <a:ext uri="{FF2B5EF4-FFF2-40B4-BE49-F238E27FC236}">
                <a16:creationId xmlns:a16="http://schemas.microsoft.com/office/drawing/2014/main" id="{9EE4C5ED-E0F1-02BE-E868-5E79AC22EEDE}"/>
              </a:ext>
            </a:extLst>
          </p:cNvPr>
          <p:cNvSpPr>
            <a:spLocks noGrp="1"/>
          </p:cNvSpPr>
          <p:nvPr>
            <p:ph type="pic" sz="quarter" idx="19"/>
          </p:nvPr>
        </p:nvSpPr>
        <p:spPr>
          <a:xfrm>
            <a:off x="467734" y="1550013"/>
            <a:ext cx="2380819" cy="2256168"/>
          </a:xfrm>
          <a:custGeom>
            <a:avLst/>
            <a:gdLst>
              <a:gd name="connsiteX0" fmla="*/ 870024 w 2380819"/>
              <a:gd name="connsiteY0" fmla="*/ 0 h 2256168"/>
              <a:gd name="connsiteX1" fmla="*/ 2271485 w 2380819"/>
              <a:gd name="connsiteY1" fmla="*/ 0 h 2256168"/>
              <a:gd name="connsiteX2" fmla="*/ 2380819 w 2380819"/>
              <a:gd name="connsiteY2" fmla="*/ 109334 h 2256168"/>
              <a:gd name="connsiteX3" fmla="*/ 2380819 w 2380819"/>
              <a:gd name="connsiteY3" fmla="*/ 2146834 h 2256168"/>
              <a:gd name="connsiteX4" fmla="*/ 2271485 w 2380819"/>
              <a:gd name="connsiteY4" fmla="*/ 2256168 h 2256168"/>
              <a:gd name="connsiteX5" fmla="*/ 109334 w 2380819"/>
              <a:gd name="connsiteY5" fmla="*/ 2256168 h 2256168"/>
              <a:gd name="connsiteX6" fmla="*/ 0 w 2380819"/>
              <a:gd name="connsiteY6" fmla="*/ 2146834 h 2256168"/>
              <a:gd name="connsiteX7" fmla="*/ 0 w 2380819"/>
              <a:gd name="connsiteY7" fmla="*/ 627275 h 2256168"/>
              <a:gd name="connsiteX8" fmla="*/ 4015 w 2380819"/>
              <a:gd name="connsiteY8" fmla="*/ 607388 h 2256168"/>
              <a:gd name="connsiteX9" fmla="*/ 89976 w 2380819"/>
              <a:gd name="connsiteY9" fmla="*/ 550404 h 2256168"/>
              <a:gd name="connsiteX10" fmla="*/ 126264 w 2380819"/>
              <a:gd name="connsiteY10" fmla="*/ 550404 h 2256168"/>
              <a:gd name="connsiteX11" fmla="*/ 130956 w 2380819"/>
              <a:gd name="connsiteY11" fmla="*/ 549931 h 2256168"/>
              <a:gd name="connsiteX12" fmla="*/ 600026 w 2380819"/>
              <a:gd name="connsiteY12" fmla="*/ 549931 h 2256168"/>
              <a:gd name="connsiteX13" fmla="*/ 735593 w 2380819"/>
              <a:gd name="connsiteY13" fmla="*/ 414364 h 2256168"/>
              <a:gd name="connsiteX14" fmla="*/ 735593 w 2380819"/>
              <a:gd name="connsiteY14" fmla="*/ 88582 h 2256168"/>
              <a:gd name="connsiteX15" fmla="*/ 741793 w 2380819"/>
              <a:gd name="connsiteY15" fmla="*/ 57878 h 2256168"/>
              <a:gd name="connsiteX16" fmla="*/ 827750 w 2380819"/>
              <a:gd name="connsiteY16" fmla="*/ 905 h 2256168"/>
              <a:gd name="connsiteX17" fmla="*/ 864038 w 2380819"/>
              <a:gd name="connsiteY17" fmla="*/ 905 h 2256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380819" h="2256168">
                <a:moveTo>
                  <a:pt x="870024" y="0"/>
                </a:moveTo>
                <a:lnTo>
                  <a:pt x="2271485" y="0"/>
                </a:lnTo>
                <a:cubicBezTo>
                  <a:pt x="2331869" y="0"/>
                  <a:pt x="2380819" y="48950"/>
                  <a:pt x="2380819" y="109334"/>
                </a:cubicBezTo>
                <a:lnTo>
                  <a:pt x="2380819" y="2146834"/>
                </a:lnTo>
                <a:cubicBezTo>
                  <a:pt x="2380819" y="2207218"/>
                  <a:pt x="2331869" y="2256168"/>
                  <a:pt x="2271485" y="2256168"/>
                </a:cubicBezTo>
                <a:lnTo>
                  <a:pt x="109334" y="2256168"/>
                </a:lnTo>
                <a:cubicBezTo>
                  <a:pt x="48950" y="2256168"/>
                  <a:pt x="0" y="2207218"/>
                  <a:pt x="0" y="2146834"/>
                </a:cubicBezTo>
                <a:lnTo>
                  <a:pt x="0" y="627275"/>
                </a:lnTo>
                <a:lnTo>
                  <a:pt x="4015" y="607388"/>
                </a:lnTo>
                <a:cubicBezTo>
                  <a:pt x="18175" y="573906"/>
                  <a:pt x="51326" y="550404"/>
                  <a:pt x="89976" y="550404"/>
                </a:cubicBezTo>
                <a:lnTo>
                  <a:pt x="126264" y="550404"/>
                </a:lnTo>
                <a:lnTo>
                  <a:pt x="130956" y="549931"/>
                </a:lnTo>
                <a:lnTo>
                  <a:pt x="600026" y="549931"/>
                </a:lnTo>
                <a:cubicBezTo>
                  <a:pt x="674898" y="549931"/>
                  <a:pt x="735593" y="489236"/>
                  <a:pt x="735593" y="414364"/>
                </a:cubicBezTo>
                <a:lnTo>
                  <a:pt x="735593" y="88582"/>
                </a:lnTo>
                <a:lnTo>
                  <a:pt x="741793" y="57878"/>
                </a:lnTo>
                <a:cubicBezTo>
                  <a:pt x="755958" y="24393"/>
                  <a:pt x="789117" y="905"/>
                  <a:pt x="827750" y="905"/>
                </a:cubicBezTo>
                <a:lnTo>
                  <a:pt x="864038" y="905"/>
                </a:lnTo>
                <a:close/>
              </a:path>
            </a:pathLst>
          </a:custGeom>
          <a:solidFill>
            <a:srgbClr val="E2E4E7"/>
          </a:solidFill>
        </p:spPr>
        <p:txBody>
          <a:bodyPr wrap="square">
            <a:noAutofit/>
          </a:bodyPr>
          <a:lstStyle>
            <a:lvl1pPr algn="r">
              <a:defRPr sz="1600" b="0">
                <a:solidFill>
                  <a:schemeClr val="tx1"/>
                </a:solidFill>
              </a:defRPr>
            </a:lvl1pPr>
          </a:lstStyle>
          <a:p>
            <a:r>
              <a:rPr lang="en-US"/>
              <a:t>Click icon to add picture</a:t>
            </a:r>
            <a:endParaRPr lang="en-GB"/>
          </a:p>
        </p:txBody>
      </p:sp>
      <p:sp>
        <p:nvSpPr>
          <p:cNvPr id="104" name="Text Placeholder 12">
            <a:extLst>
              <a:ext uri="{FF2B5EF4-FFF2-40B4-BE49-F238E27FC236}">
                <a16:creationId xmlns:a16="http://schemas.microsoft.com/office/drawing/2014/main" id="{717598BB-5F0D-1E96-E36A-BEE25316AF4E}"/>
              </a:ext>
              <a:ext uri="{C183D7F6-B498-43B3-948B-1728B52AA6E4}">
                <adec:decorative xmlns:adec="http://schemas.microsoft.com/office/drawing/2017/decorative" val="1"/>
              </a:ext>
            </a:extLst>
          </p:cNvPr>
          <p:cNvSpPr>
            <a:spLocks noGrp="1"/>
          </p:cNvSpPr>
          <p:nvPr>
            <p:ph type="body" sz="quarter" idx="26" hasCustomPrompt="1"/>
          </p:nvPr>
        </p:nvSpPr>
        <p:spPr>
          <a:xfrm>
            <a:off x="361403" y="1550013"/>
            <a:ext cx="838747" cy="507387"/>
          </a:xfrm>
        </p:spPr>
        <p:txBody>
          <a:bodyPr wrap="square" anchor="ctr" anchorCtr="0">
            <a:noAutofit/>
          </a:bodyPr>
          <a:lstStyle>
            <a:lvl1pPr algn="ctr">
              <a:lnSpc>
                <a:spcPct val="100000"/>
              </a:lnSpc>
              <a:defRPr sz="2800" b="0">
                <a:solidFill>
                  <a:schemeClr val="accent1"/>
                </a:solidFill>
                <a:latin typeface="+mj-lt"/>
              </a:defRPr>
            </a:lvl1pPr>
          </a:lstStyle>
          <a:p>
            <a:pPr lvl="0"/>
            <a:r>
              <a:rPr lang="en-US"/>
              <a:t>XX</a:t>
            </a:r>
            <a:endParaRPr lang="en-GB"/>
          </a:p>
        </p:txBody>
      </p:sp>
      <p:sp>
        <p:nvSpPr>
          <p:cNvPr id="84" name="Text Placeholder 5">
            <a:extLst>
              <a:ext uri="{FF2B5EF4-FFF2-40B4-BE49-F238E27FC236}">
                <a16:creationId xmlns:a16="http://schemas.microsoft.com/office/drawing/2014/main" id="{92C21616-DC35-8A81-3E08-F1E2A3262063}"/>
              </a:ext>
            </a:extLst>
          </p:cNvPr>
          <p:cNvSpPr>
            <a:spLocks noGrp="1"/>
          </p:cNvSpPr>
          <p:nvPr>
            <p:ph type="body" sz="quarter" idx="15"/>
          </p:nvPr>
        </p:nvSpPr>
        <p:spPr>
          <a:xfrm>
            <a:off x="3245912" y="1370013"/>
            <a:ext cx="2741608" cy="4459287"/>
          </a:xfrm>
          <a:prstGeom prst="roundRect">
            <a:avLst>
              <a:gd name="adj" fmla="val 7696"/>
            </a:avLst>
          </a:prstGeom>
          <a:solidFill>
            <a:schemeClr val="bg2"/>
          </a:solidFill>
        </p:spPr>
        <p:txBody>
          <a:bodyPr lIns="144000" tIns="2556000" rIns="144000" bIns="144000">
            <a:noAutofit/>
          </a:bodyPr>
          <a:lstStyle>
            <a:lvl1pPr>
              <a:defRPr sz="1600">
                <a:solidFill>
                  <a:schemeClr val="accent1"/>
                </a:solidFill>
              </a:defRPr>
            </a:lvl1pPr>
            <a:lvl2pPr>
              <a:defRPr sz="1400"/>
            </a:lvl2pPr>
            <a:lvl3pPr>
              <a:defRPr sz="1400"/>
            </a:lvl3pPr>
          </a:lstStyle>
          <a:p>
            <a:pPr lvl="0"/>
            <a:r>
              <a:rPr lang="en-US"/>
              <a:t>Click to edit Master text styles</a:t>
            </a:r>
          </a:p>
          <a:p>
            <a:pPr lvl="1"/>
            <a:r>
              <a:rPr lang="en-US"/>
              <a:t>Second level</a:t>
            </a:r>
          </a:p>
          <a:p>
            <a:pPr lvl="2"/>
            <a:r>
              <a:rPr lang="en-US"/>
              <a:t>Third level</a:t>
            </a:r>
          </a:p>
        </p:txBody>
      </p:sp>
      <p:sp>
        <p:nvSpPr>
          <p:cNvPr id="99" name="Picture Placeholder 98">
            <a:extLst>
              <a:ext uri="{FF2B5EF4-FFF2-40B4-BE49-F238E27FC236}">
                <a16:creationId xmlns:a16="http://schemas.microsoft.com/office/drawing/2014/main" id="{47EFE3F8-0C51-A185-485E-5066BF5B57F9}"/>
              </a:ext>
            </a:extLst>
          </p:cNvPr>
          <p:cNvSpPr>
            <a:spLocks noGrp="1"/>
          </p:cNvSpPr>
          <p:nvPr>
            <p:ph type="pic" sz="quarter" idx="23"/>
          </p:nvPr>
        </p:nvSpPr>
        <p:spPr>
          <a:xfrm>
            <a:off x="3426307" y="1550013"/>
            <a:ext cx="2380819" cy="2256168"/>
          </a:xfrm>
          <a:custGeom>
            <a:avLst/>
            <a:gdLst>
              <a:gd name="connsiteX0" fmla="*/ 870024 w 2380819"/>
              <a:gd name="connsiteY0" fmla="*/ 0 h 2256168"/>
              <a:gd name="connsiteX1" fmla="*/ 2271485 w 2380819"/>
              <a:gd name="connsiteY1" fmla="*/ 0 h 2256168"/>
              <a:gd name="connsiteX2" fmla="*/ 2380819 w 2380819"/>
              <a:gd name="connsiteY2" fmla="*/ 109334 h 2256168"/>
              <a:gd name="connsiteX3" fmla="*/ 2380819 w 2380819"/>
              <a:gd name="connsiteY3" fmla="*/ 2146834 h 2256168"/>
              <a:gd name="connsiteX4" fmla="*/ 2271485 w 2380819"/>
              <a:gd name="connsiteY4" fmla="*/ 2256168 h 2256168"/>
              <a:gd name="connsiteX5" fmla="*/ 109334 w 2380819"/>
              <a:gd name="connsiteY5" fmla="*/ 2256168 h 2256168"/>
              <a:gd name="connsiteX6" fmla="*/ 0 w 2380819"/>
              <a:gd name="connsiteY6" fmla="*/ 2146834 h 2256168"/>
              <a:gd name="connsiteX7" fmla="*/ 0 w 2380819"/>
              <a:gd name="connsiteY7" fmla="*/ 627275 h 2256168"/>
              <a:gd name="connsiteX8" fmla="*/ 4015 w 2380819"/>
              <a:gd name="connsiteY8" fmla="*/ 607388 h 2256168"/>
              <a:gd name="connsiteX9" fmla="*/ 89976 w 2380819"/>
              <a:gd name="connsiteY9" fmla="*/ 550404 h 2256168"/>
              <a:gd name="connsiteX10" fmla="*/ 126264 w 2380819"/>
              <a:gd name="connsiteY10" fmla="*/ 550404 h 2256168"/>
              <a:gd name="connsiteX11" fmla="*/ 130956 w 2380819"/>
              <a:gd name="connsiteY11" fmla="*/ 549931 h 2256168"/>
              <a:gd name="connsiteX12" fmla="*/ 600026 w 2380819"/>
              <a:gd name="connsiteY12" fmla="*/ 549931 h 2256168"/>
              <a:gd name="connsiteX13" fmla="*/ 735593 w 2380819"/>
              <a:gd name="connsiteY13" fmla="*/ 414364 h 2256168"/>
              <a:gd name="connsiteX14" fmla="*/ 735593 w 2380819"/>
              <a:gd name="connsiteY14" fmla="*/ 88582 h 2256168"/>
              <a:gd name="connsiteX15" fmla="*/ 741793 w 2380819"/>
              <a:gd name="connsiteY15" fmla="*/ 57878 h 2256168"/>
              <a:gd name="connsiteX16" fmla="*/ 827750 w 2380819"/>
              <a:gd name="connsiteY16" fmla="*/ 905 h 2256168"/>
              <a:gd name="connsiteX17" fmla="*/ 864038 w 2380819"/>
              <a:gd name="connsiteY17" fmla="*/ 905 h 2256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380819" h="2256168">
                <a:moveTo>
                  <a:pt x="870024" y="0"/>
                </a:moveTo>
                <a:lnTo>
                  <a:pt x="2271485" y="0"/>
                </a:lnTo>
                <a:cubicBezTo>
                  <a:pt x="2331869" y="0"/>
                  <a:pt x="2380819" y="48950"/>
                  <a:pt x="2380819" y="109334"/>
                </a:cubicBezTo>
                <a:lnTo>
                  <a:pt x="2380819" y="2146834"/>
                </a:lnTo>
                <a:cubicBezTo>
                  <a:pt x="2380819" y="2207218"/>
                  <a:pt x="2331869" y="2256168"/>
                  <a:pt x="2271485" y="2256168"/>
                </a:cubicBezTo>
                <a:lnTo>
                  <a:pt x="109334" y="2256168"/>
                </a:lnTo>
                <a:cubicBezTo>
                  <a:pt x="48950" y="2256168"/>
                  <a:pt x="0" y="2207218"/>
                  <a:pt x="0" y="2146834"/>
                </a:cubicBezTo>
                <a:lnTo>
                  <a:pt x="0" y="627275"/>
                </a:lnTo>
                <a:lnTo>
                  <a:pt x="4015" y="607388"/>
                </a:lnTo>
                <a:cubicBezTo>
                  <a:pt x="18175" y="573906"/>
                  <a:pt x="51326" y="550404"/>
                  <a:pt x="89976" y="550404"/>
                </a:cubicBezTo>
                <a:lnTo>
                  <a:pt x="126264" y="550404"/>
                </a:lnTo>
                <a:lnTo>
                  <a:pt x="130956" y="549931"/>
                </a:lnTo>
                <a:lnTo>
                  <a:pt x="600026" y="549931"/>
                </a:lnTo>
                <a:cubicBezTo>
                  <a:pt x="674898" y="549931"/>
                  <a:pt x="735593" y="489236"/>
                  <a:pt x="735593" y="414364"/>
                </a:cubicBezTo>
                <a:lnTo>
                  <a:pt x="735593" y="88582"/>
                </a:lnTo>
                <a:lnTo>
                  <a:pt x="741793" y="57878"/>
                </a:lnTo>
                <a:cubicBezTo>
                  <a:pt x="755958" y="24393"/>
                  <a:pt x="789117" y="905"/>
                  <a:pt x="827750" y="905"/>
                </a:cubicBezTo>
                <a:lnTo>
                  <a:pt x="864038" y="905"/>
                </a:lnTo>
                <a:close/>
              </a:path>
            </a:pathLst>
          </a:custGeom>
          <a:solidFill>
            <a:srgbClr val="E2E4E7"/>
          </a:solidFill>
        </p:spPr>
        <p:txBody>
          <a:bodyPr wrap="square">
            <a:noAutofit/>
          </a:bodyPr>
          <a:lstStyle>
            <a:lvl1pPr algn="r">
              <a:defRPr sz="1600" b="0">
                <a:solidFill>
                  <a:schemeClr val="tx1"/>
                </a:solidFill>
              </a:defRPr>
            </a:lvl1pPr>
          </a:lstStyle>
          <a:p>
            <a:r>
              <a:rPr lang="en-US"/>
              <a:t>Click icon to add picture</a:t>
            </a:r>
            <a:endParaRPr lang="en-GB"/>
          </a:p>
        </p:txBody>
      </p:sp>
      <p:sp>
        <p:nvSpPr>
          <p:cNvPr id="105" name="Text Placeholder 12">
            <a:extLst>
              <a:ext uri="{FF2B5EF4-FFF2-40B4-BE49-F238E27FC236}">
                <a16:creationId xmlns:a16="http://schemas.microsoft.com/office/drawing/2014/main" id="{FFE52509-08DF-AEF8-F6D1-DB60DCE49CA3}"/>
              </a:ext>
              <a:ext uri="{C183D7F6-B498-43B3-948B-1728B52AA6E4}">
                <adec:decorative xmlns:adec="http://schemas.microsoft.com/office/drawing/2017/decorative" val="1"/>
              </a:ext>
            </a:extLst>
          </p:cNvPr>
          <p:cNvSpPr>
            <a:spLocks noGrp="1"/>
          </p:cNvSpPr>
          <p:nvPr>
            <p:ph type="body" sz="quarter" idx="27" hasCustomPrompt="1"/>
          </p:nvPr>
        </p:nvSpPr>
        <p:spPr>
          <a:xfrm>
            <a:off x="3317348" y="1550013"/>
            <a:ext cx="838747" cy="507387"/>
          </a:xfrm>
        </p:spPr>
        <p:txBody>
          <a:bodyPr wrap="square" anchor="ctr" anchorCtr="0">
            <a:noAutofit/>
          </a:bodyPr>
          <a:lstStyle>
            <a:lvl1pPr algn="ctr">
              <a:lnSpc>
                <a:spcPct val="100000"/>
              </a:lnSpc>
              <a:defRPr sz="2800" b="0">
                <a:solidFill>
                  <a:schemeClr val="accent1"/>
                </a:solidFill>
                <a:latin typeface="+mj-lt"/>
              </a:defRPr>
            </a:lvl1pPr>
          </a:lstStyle>
          <a:p>
            <a:pPr lvl="0"/>
            <a:r>
              <a:rPr lang="en-US"/>
              <a:t>XX</a:t>
            </a:r>
            <a:endParaRPr lang="en-GB"/>
          </a:p>
        </p:txBody>
      </p:sp>
      <p:sp>
        <p:nvSpPr>
          <p:cNvPr id="85" name="Text Placeholder 5">
            <a:extLst>
              <a:ext uri="{FF2B5EF4-FFF2-40B4-BE49-F238E27FC236}">
                <a16:creationId xmlns:a16="http://schemas.microsoft.com/office/drawing/2014/main" id="{5F459508-39D6-15B3-332C-767C9FF67E2E}"/>
              </a:ext>
            </a:extLst>
          </p:cNvPr>
          <p:cNvSpPr>
            <a:spLocks noGrp="1"/>
          </p:cNvSpPr>
          <p:nvPr>
            <p:ph type="body" sz="quarter" idx="16"/>
          </p:nvPr>
        </p:nvSpPr>
        <p:spPr>
          <a:xfrm>
            <a:off x="6204483" y="1370013"/>
            <a:ext cx="2741608" cy="4459287"/>
          </a:xfrm>
          <a:prstGeom prst="roundRect">
            <a:avLst>
              <a:gd name="adj" fmla="val 7696"/>
            </a:avLst>
          </a:prstGeom>
          <a:solidFill>
            <a:schemeClr val="bg2"/>
          </a:solidFill>
        </p:spPr>
        <p:txBody>
          <a:bodyPr lIns="144000" tIns="2556000" rIns="144000" bIns="144000">
            <a:noAutofit/>
          </a:bodyPr>
          <a:lstStyle>
            <a:lvl1pPr>
              <a:defRPr sz="1600">
                <a:solidFill>
                  <a:schemeClr val="accent1"/>
                </a:solidFill>
              </a:defRPr>
            </a:lvl1pPr>
            <a:lvl2pPr>
              <a:defRPr sz="1400"/>
            </a:lvl2pPr>
            <a:lvl3pPr>
              <a:defRPr sz="1400"/>
            </a:lvl3pPr>
          </a:lstStyle>
          <a:p>
            <a:pPr lvl="0"/>
            <a:r>
              <a:rPr lang="en-US"/>
              <a:t>Click to edit Master text styles</a:t>
            </a:r>
          </a:p>
          <a:p>
            <a:pPr lvl="1"/>
            <a:r>
              <a:rPr lang="en-US"/>
              <a:t>Second level</a:t>
            </a:r>
          </a:p>
          <a:p>
            <a:pPr lvl="2"/>
            <a:r>
              <a:rPr lang="en-US"/>
              <a:t>Third level</a:t>
            </a:r>
          </a:p>
        </p:txBody>
      </p:sp>
      <p:sp>
        <p:nvSpPr>
          <p:cNvPr id="101" name="Picture Placeholder 100">
            <a:extLst>
              <a:ext uri="{FF2B5EF4-FFF2-40B4-BE49-F238E27FC236}">
                <a16:creationId xmlns:a16="http://schemas.microsoft.com/office/drawing/2014/main" id="{A2D92DE7-27A8-4093-6574-BEF16A249CD5}"/>
              </a:ext>
            </a:extLst>
          </p:cNvPr>
          <p:cNvSpPr>
            <a:spLocks noGrp="1"/>
          </p:cNvSpPr>
          <p:nvPr>
            <p:ph type="pic" sz="quarter" idx="24"/>
          </p:nvPr>
        </p:nvSpPr>
        <p:spPr>
          <a:xfrm>
            <a:off x="6384878" y="1550013"/>
            <a:ext cx="2380819" cy="2256168"/>
          </a:xfrm>
          <a:custGeom>
            <a:avLst/>
            <a:gdLst>
              <a:gd name="connsiteX0" fmla="*/ 870024 w 2380819"/>
              <a:gd name="connsiteY0" fmla="*/ 0 h 2256168"/>
              <a:gd name="connsiteX1" fmla="*/ 2271485 w 2380819"/>
              <a:gd name="connsiteY1" fmla="*/ 0 h 2256168"/>
              <a:gd name="connsiteX2" fmla="*/ 2380819 w 2380819"/>
              <a:gd name="connsiteY2" fmla="*/ 109334 h 2256168"/>
              <a:gd name="connsiteX3" fmla="*/ 2380819 w 2380819"/>
              <a:gd name="connsiteY3" fmla="*/ 2146834 h 2256168"/>
              <a:gd name="connsiteX4" fmla="*/ 2271485 w 2380819"/>
              <a:gd name="connsiteY4" fmla="*/ 2256168 h 2256168"/>
              <a:gd name="connsiteX5" fmla="*/ 109334 w 2380819"/>
              <a:gd name="connsiteY5" fmla="*/ 2256168 h 2256168"/>
              <a:gd name="connsiteX6" fmla="*/ 0 w 2380819"/>
              <a:gd name="connsiteY6" fmla="*/ 2146834 h 2256168"/>
              <a:gd name="connsiteX7" fmla="*/ 0 w 2380819"/>
              <a:gd name="connsiteY7" fmla="*/ 627275 h 2256168"/>
              <a:gd name="connsiteX8" fmla="*/ 4015 w 2380819"/>
              <a:gd name="connsiteY8" fmla="*/ 607388 h 2256168"/>
              <a:gd name="connsiteX9" fmla="*/ 89976 w 2380819"/>
              <a:gd name="connsiteY9" fmla="*/ 550404 h 2256168"/>
              <a:gd name="connsiteX10" fmla="*/ 126264 w 2380819"/>
              <a:gd name="connsiteY10" fmla="*/ 550404 h 2256168"/>
              <a:gd name="connsiteX11" fmla="*/ 130956 w 2380819"/>
              <a:gd name="connsiteY11" fmla="*/ 549931 h 2256168"/>
              <a:gd name="connsiteX12" fmla="*/ 600026 w 2380819"/>
              <a:gd name="connsiteY12" fmla="*/ 549931 h 2256168"/>
              <a:gd name="connsiteX13" fmla="*/ 735593 w 2380819"/>
              <a:gd name="connsiteY13" fmla="*/ 414364 h 2256168"/>
              <a:gd name="connsiteX14" fmla="*/ 735593 w 2380819"/>
              <a:gd name="connsiteY14" fmla="*/ 88582 h 2256168"/>
              <a:gd name="connsiteX15" fmla="*/ 741793 w 2380819"/>
              <a:gd name="connsiteY15" fmla="*/ 57878 h 2256168"/>
              <a:gd name="connsiteX16" fmla="*/ 827750 w 2380819"/>
              <a:gd name="connsiteY16" fmla="*/ 905 h 2256168"/>
              <a:gd name="connsiteX17" fmla="*/ 864038 w 2380819"/>
              <a:gd name="connsiteY17" fmla="*/ 905 h 2256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380819" h="2256168">
                <a:moveTo>
                  <a:pt x="870024" y="0"/>
                </a:moveTo>
                <a:lnTo>
                  <a:pt x="2271485" y="0"/>
                </a:lnTo>
                <a:cubicBezTo>
                  <a:pt x="2331869" y="0"/>
                  <a:pt x="2380819" y="48950"/>
                  <a:pt x="2380819" y="109334"/>
                </a:cubicBezTo>
                <a:lnTo>
                  <a:pt x="2380819" y="2146834"/>
                </a:lnTo>
                <a:cubicBezTo>
                  <a:pt x="2380819" y="2207218"/>
                  <a:pt x="2331869" y="2256168"/>
                  <a:pt x="2271485" y="2256168"/>
                </a:cubicBezTo>
                <a:lnTo>
                  <a:pt x="109334" y="2256168"/>
                </a:lnTo>
                <a:cubicBezTo>
                  <a:pt x="48950" y="2256168"/>
                  <a:pt x="0" y="2207218"/>
                  <a:pt x="0" y="2146834"/>
                </a:cubicBezTo>
                <a:lnTo>
                  <a:pt x="0" y="627275"/>
                </a:lnTo>
                <a:lnTo>
                  <a:pt x="4015" y="607388"/>
                </a:lnTo>
                <a:cubicBezTo>
                  <a:pt x="18175" y="573906"/>
                  <a:pt x="51326" y="550404"/>
                  <a:pt x="89976" y="550404"/>
                </a:cubicBezTo>
                <a:lnTo>
                  <a:pt x="126264" y="550404"/>
                </a:lnTo>
                <a:lnTo>
                  <a:pt x="130956" y="549931"/>
                </a:lnTo>
                <a:lnTo>
                  <a:pt x="600026" y="549931"/>
                </a:lnTo>
                <a:cubicBezTo>
                  <a:pt x="674898" y="549931"/>
                  <a:pt x="735593" y="489236"/>
                  <a:pt x="735593" y="414364"/>
                </a:cubicBezTo>
                <a:lnTo>
                  <a:pt x="735593" y="88582"/>
                </a:lnTo>
                <a:lnTo>
                  <a:pt x="741793" y="57878"/>
                </a:lnTo>
                <a:cubicBezTo>
                  <a:pt x="755958" y="24393"/>
                  <a:pt x="789117" y="905"/>
                  <a:pt x="827750" y="905"/>
                </a:cubicBezTo>
                <a:lnTo>
                  <a:pt x="864038" y="905"/>
                </a:lnTo>
                <a:close/>
              </a:path>
            </a:pathLst>
          </a:custGeom>
          <a:solidFill>
            <a:srgbClr val="E2E4E7"/>
          </a:solidFill>
        </p:spPr>
        <p:txBody>
          <a:bodyPr wrap="square">
            <a:noAutofit/>
          </a:bodyPr>
          <a:lstStyle>
            <a:lvl1pPr algn="r">
              <a:defRPr sz="1600" b="0">
                <a:solidFill>
                  <a:schemeClr val="tx1"/>
                </a:solidFill>
              </a:defRPr>
            </a:lvl1pPr>
          </a:lstStyle>
          <a:p>
            <a:r>
              <a:rPr lang="en-US"/>
              <a:t>Click icon to add picture</a:t>
            </a:r>
            <a:endParaRPr lang="en-GB"/>
          </a:p>
        </p:txBody>
      </p:sp>
      <p:sp>
        <p:nvSpPr>
          <p:cNvPr id="106" name="Text Placeholder 12">
            <a:extLst>
              <a:ext uri="{FF2B5EF4-FFF2-40B4-BE49-F238E27FC236}">
                <a16:creationId xmlns:a16="http://schemas.microsoft.com/office/drawing/2014/main" id="{00F1BD93-FC7C-4B68-E5E6-28FBA7D7189C}"/>
              </a:ext>
              <a:ext uri="{C183D7F6-B498-43B3-948B-1728B52AA6E4}">
                <adec:decorative xmlns:adec="http://schemas.microsoft.com/office/drawing/2017/decorative" val="1"/>
              </a:ext>
            </a:extLst>
          </p:cNvPr>
          <p:cNvSpPr>
            <a:spLocks noGrp="1"/>
          </p:cNvSpPr>
          <p:nvPr>
            <p:ph type="body" sz="quarter" idx="28" hasCustomPrompt="1"/>
          </p:nvPr>
        </p:nvSpPr>
        <p:spPr>
          <a:xfrm>
            <a:off x="6276766" y="1550013"/>
            <a:ext cx="838747" cy="507387"/>
          </a:xfrm>
        </p:spPr>
        <p:txBody>
          <a:bodyPr wrap="square" anchor="ctr" anchorCtr="0">
            <a:noAutofit/>
          </a:bodyPr>
          <a:lstStyle>
            <a:lvl1pPr algn="ctr">
              <a:lnSpc>
                <a:spcPct val="100000"/>
              </a:lnSpc>
              <a:defRPr sz="2800" b="0">
                <a:solidFill>
                  <a:schemeClr val="accent1"/>
                </a:solidFill>
                <a:latin typeface="+mj-lt"/>
              </a:defRPr>
            </a:lvl1pPr>
          </a:lstStyle>
          <a:p>
            <a:pPr lvl="0"/>
            <a:r>
              <a:rPr lang="en-US"/>
              <a:t>XX</a:t>
            </a:r>
            <a:endParaRPr lang="en-GB"/>
          </a:p>
        </p:txBody>
      </p:sp>
      <p:sp>
        <p:nvSpPr>
          <p:cNvPr id="88" name="Text Placeholder 5">
            <a:extLst>
              <a:ext uri="{FF2B5EF4-FFF2-40B4-BE49-F238E27FC236}">
                <a16:creationId xmlns:a16="http://schemas.microsoft.com/office/drawing/2014/main" id="{5B68569C-A062-C278-B994-E6FC0B1031FD}"/>
              </a:ext>
            </a:extLst>
          </p:cNvPr>
          <p:cNvSpPr>
            <a:spLocks noGrp="1"/>
          </p:cNvSpPr>
          <p:nvPr>
            <p:ph type="body" sz="quarter" idx="18"/>
          </p:nvPr>
        </p:nvSpPr>
        <p:spPr>
          <a:xfrm>
            <a:off x="9161467" y="1370013"/>
            <a:ext cx="2741608" cy="4459287"/>
          </a:xfrm>
          <a:prstGeom prst="roundRect">
            <a:avLst>
              <a:gd name="adj" fmla="val 7696"/>
            </a:avLst>
          </a:prstGeom>
          <a:solidFill>
            <a:schemeClr val="bg2"/>
          </a:solidFill>
        </p:spPr>
        <p:txBody>
          <a:bodyPr lIns="144000" tIns="2556000" rIns="144000" bIns="144000">
            <a:noAutofit/>
          </a:bodyPr>
          <a:lstStyle>
            <a:lvl1pPr>
              <a:defRPr sz="1600">
                <a:solidFill>
                  <a:schemeClr val="accent1"/>
                </a:solidFill>
              </a:defRPr>
            </a:lvl1pPr>
            <a:lvl2pPr>
              <a:defRPr sz="1400"/>
            </a:lvl2pPr>
            <a:lvl3pPr>
              <a:defRPr sz="1400"/>
            </a:lvl3pPr>
          </a:lstStyle>
          <a:p>
            <a:pPr lvl="0"/>
            <a:r>
              <a:rPr lang="en-US"/>
              <a:t>Click to edit Master text styles</a:t>
            </a:r>
          </a:p>
          <a:p>
            <a:pPr lvl="1"/>
            <a:r>
              <a:rPr lang="en-US"/>
              <a:t>Second level</a:t>
            </a:r>
          </a:p>
          <a:p>
            <a:pPr lvl="2"/>
            <a:r>
              <a:rPr lang="en-US"/>
              <a:t>Third level</a:t>
            </a:r>
          </a:p>
        </p:txBody>
      </p:sp>
      <p:sp>
        <p:nvSpPr>
          <p:cNvPr id="103" name="Picture Placeholder 102">
            <a:extLst>
              <a:ext uri="{FF2B5EF4-FFF2-40B4-BE49-F238E27FC236}">
                <a16:creationId xmlns:a16="http://schemas.microsoft.com/office/drawing/2014/main" id="{F9007DE8-512E-8605-68DC-85FDB7351C90}"/>
              </a:ext>
            </a:extLst>
          </p:cNvPr>
          <p:cNvSpPr>
            <a:spLocks noGrp="1"/>
          </p:cNvSpPr>
          <p:nvPr>
            <p:ph type="pic" sz="quarter" idx="25"/>
          </p:nvPr>
        </p:nvSpPr>
        <p:spPr>
          <a:xfrm>
            <a:off x="9341862" y="1550013"/>
            <a:ext cx="2380819" cy="2256168"/>
          </a:xfrm>
          <a:custGeom>
            <a:avLst/>
            <a:gdLst>
              <a:gd name="connsiteX0" fmla="*/ 870024 w 2380819"/>
              <a:gd name="connsiteY0" fmla="*/ 0 h 2256168"/>
              <a:gd name="connsiteX1" fmla="*/ 2271485 w 2380819"/>
              <a:gd name="connsiteY1" fmla="*/ 0 h 2256168"/>
              <a:gd name="connsiteX2" fmla="*/ 2380819 w 2380819"/>
              <a:gd name="connsiteY2" fmla="*/ 109334 h 2256168"/>
              <a:gd name="connsiteX3" fmla="*/ 2380819 w 2380819"/>
              <a:gd name="connsiteY3" fmla="*/ 2146834 h 2256168"/>
              <a:gd name="connsiteX4" fmla="*/ 2271485 w 2380819"/>
              <a:gd name="connsiteY4" fmla="*/ 2256168 h 2256168"/>
              <a:gd name="connsiteX5" fmla="*/ 109334 w 2380819"/>
              <a:gd name="connsiteY5" fmla="*/ 2256168 h 2256168"/>
              <a:gd name="connsiteX6" fmla="*/ 0 w 2380819"/>
              <a:gd name="connsiteY6" fmla="*/ 2146834 h 2256168"/>
              <a:gd name="connsiteX7" fmla="*/ 0 w 2380819"/>
              <a:gd name="connsiteY7" fmla="*/ 627275 h 2256168"/>
              <a:gd name="connsiteX8" fmla="*/ 4015 w 2380819"/>
              <a:gd name="connsiteY8" fmla="*/ 607388 h 2256168"/>
              <a:gd name="connsiteX9" fmla="*/ 89976 w 2380819"/>
              <a:gd name="connsiteY9" fmla="*/ 550404 h 2256168"/>
              <a:gd name="connsiteX10" fmla="*/ 126264 w 2380819"/>
              <a:gd name="connsiteY10" fmla="*/ 550404 h 2256168"/>
              <a:gd name="connsiteX11" fmla="*/ 130956 w 2380819"/>
              <a:gd name="connsiteY11" fmla="*/ 549931 h 2256168"/>
              <a:gd name="connsiteX12" fmla="*/ 600026 w 2380819"/>
              <a:gd name="connsiteY12" fmla="*/ 549931 h 2256168"/>
              <a:gd name="connsiteX13" fmla="*/ 735593 w 2380819"/>
              <a:gd name="connsiteY13" fmla="*/ 414364 h 2256168"/>
              <a:gd name="connsiteX14" fmla="*/ 735593 w 2380819"/>
              <a:gd name="connsiteY14" fmla="*/ 88582 h 2256168"/>
              <a:gd name="connsiteX15" fmla="*/ 741793 w 2380819"/>
              <a:gd name="connsiteY15" fmla="*/ 57878 h 2256168"/>
              <a:gd name="connsiteX16" fmla="*/ 827750 w 2380819"/>
              <a:gd name="connsiteY16" fmla="*/ 905 h 2256168"/>
              <a:gd name="connsiteX17" fmla="*/ 864038 w 2380819"/>
              <a:gd name="connsiteY17" fmla="*/ 905 h 2256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380819" h="2256168">
                <a:moveTo>
                  <a:pt x="870024" y="0"/>
                </a:moveTo>
                <a:lnTo>
                  <a:pt x="2271485" y="0"/>
                </a:lnTo>
                <a:cubicBezTo>
                  <a:pt x="2331869" y="0"/>
                  <a:pt x="2380819" y="48950"/>
                  <a:pt x="2380819" y="109334"/>
                </a:cubicBezTo>
                <a:lnTo>
                  <a:pt x="2380819" y="2146834"/>
                </a:lnTo>
                <a:cubicBezTo>
                  <a:pt x="2380819" y="2207218"/>
                  <a:pt x="2331869" y="2256168"/>
                  <a:pt x="2271485" y="2256168"/>
                </a:cubicBezTo>
                <a:lnTo>
                  <a:pt x="109334" y="2256168"/>
                </a:lnTo>
                <a:cubicBezTo>
                  <a:pt x="48950" y="2256168"/>
                  <a:pt x="0" y="2207218"/>
                  <a:pt x="0" y="2146834"/>
                </a:cubicBezTo>
                <a:lnTo>
                  <a:pt x="0" y="627275"/>
                </a:lnTo>
                <a:lnTo>
                  <a:pt x="4015" y="607388"/>
                </a:lnTo>
                <a:cubicBezTo>
                  <a:pt x="18175" y="573906"/>
                  <a:pt x="51326" y="550404"/>
                  <a:pt x="89976" y="550404"/>
                </a:cubicBezTo>
                <a:lnTo>
                  <a:pt x="126264" y="550404"/>
                </a:lnTo>
                <a:lnTo>
                  <a:pt x="130956" y="549931"/>
                </a:lnTo>
                <a:lnTo>
                  <a:pt x="600026" y="549931"/>
                </a:lnTo>
                <a:cubicBezTo>
                  <a:pt x="674898" y="549931"/>
                  <a:pt x="735593" y="489236"/>
                  <a:pt x="735593" y="414364"/>
                </a:cubicBezTo>
                <a:lnTo>
                  <a:pt x="735593" y="88582"/>
                </a:lnTo>
                <a:lnTo>
                  <a:pt x="741793" y="57878"/>
                </a:lnTo>
                <a:cubicBezTo>
                  <a:pt x="755958" y="24393"/>
                  <a:pt x="789117" y="905"/>
                  <a:pt x="827750" y="905"/>
                </a:cubicBezTo>
                <a:lnTo>
                  <a:pt x="864038" y="905"/>
                </a:lnTo>
                <a:close/>
              </a:path>
            </a:pathLst>
          </a:custGeom>
          <a:solidFill>
            <a:srgbClr val="E2E4E7"/>
          </a:solidFill>
        </p:spPr>
        <p:txBody>
          <a:bodyPr wrap="square">
            <a:noAutofit/>
          </a:bodyPr>
          <a:lstStyle>
            <a:lvl1pPr algn="r">
              <a:defRPr sz="1600" b="0">
                <a:solidFill>
                  <a:schemeClr val="tx1"/>
                </a:solidFill>
              </a:defRPr>
            </a:lvl1pPr>
          </a:lstStyle>
          <a:p>
            <a:r>
              <a:rPr lang="en-US"/>
              <a:t>Click icon to add picture</a:t>
            </a:r>
            <a:endParaRPr lang="en-GB"/>
          </a:p>
        </p:txBody>
      </p:sp>
      <p:sp>
        <p:nvSpPr>
          <p:cNvPr id="107" name="Text Placeholder 12">
            <a:extLst>
              <a:ext uri="{FF2B5EF4-FFF2-40B4-BE49-F238E27FC236}">
                <a16:creationId xmlns:a16="http://schemas.microsoft.com/office/drawing/2014/main" id="{DF09CFFE-E6FB-3DB4-C91B-9EA864159D2D}"/>
              </a:ext>
              <a:ext uri="{C183D7F6-B498-43B3-948B-1728B52AA6E4}">
                <adec:decorative xmlns:adec="http://schemas.microsoft.com/office/drawing/2017/decorative" val="1"/>
              </a:ext>
            </a:extLst>
          </p:cNvPr>
          <p:cNvSpPr>
            <a:spLocks noGrp="1"/>
          </p:cNvSpPr>
          <p:nvPr>
            <p:ph type="body" sz="quarter" idx="29" hasCustomPrompt="1"/>
          </p:nvPr>
        </p:nvSpPr>
        <p:spPr>
          <a:xfrm>
            <a:off x="9234706" y="1550013"/>
            <a:ext cx="838747" cy="507387"/>
          </a:xfrm>
        </p:spPr>
        <p:txBody>
          <a:bodyPr wrap="square" anchor="ctr" anchorCtr="0">
            <a:noAutofit/>
          </a:bodyPr>
          <a:lstStyle>
            <a:lvl1pPr algn="ctr">
              <a:lnSpc>
                <a:spcPct val="100000"/>
              </a:lnSpc>
              <a:defRPr sz="2800" b="0">
                <a:solidFill>
                  <a:schemeClr val="accent1"/>
                </a:solidFill>
                <a:latin typeface="+mj-lt"/>
              </a:defRPr>
            </a:lvl1pPr>
          </a:lstStyle>
          <a:p>
            <a:pPr lvl="0"/>
            <a:r>
              <a:rPr lang="en-US"/>
              <a:t>XX</a:t>
            </a:r>
            <a:endParaRPr lang="en-GB"/>
          </a:p>
        </p:txBody>
      </p:sp>
      <p:sp>
        <p:nvSpPr>
          <p:cNvPr id="4" name="Slide Number Placeholder 3">
            <a:extLst>
              <a:ext uri="{FF2B5EF4-FFF2-40B4-BE49-F238E27FC236}">
                <a16:creationId xmlns:a16="http://schemas.microsoft.com/office/drawing/2014/main" id="{1628561B-0E63-3DBB-B2DD-5BCBD3094191}"/>
              </a:ext>
            </a:extLst>
          </p:cNvPr>
          <p:cNvSpPr>
            <a:spLocks noGrp="1"/>
          </p:cNvSpPr>
          <p:nvPr>
            <p:ph type="sldNum" sz="quarter" idx="11"/>
          </p:nvPr>
        </p:nvSpPr>
        <p:spPr/>
        <p:txBody>
          <a:bodyPr/>
          <a:lstStyle/>
          <a:p>
            <a:fld id="{2C96CFAB-ED84-4AAD-833A-BCB6B9777555}" type="slidenum">
              <a:rPr lang="en-GB" smtClean="0"/>
              <a:pPr/>
              <a:t>‹#›</a:t>
            </a:fld>
            <a:endParaRPr lang="en-GB"/>
          </a:p>
        </p:txBody>
      </p:sp>
      <p:sp>
        <p:nvSpPr>
          <p:cNvPr id="3" name="Footer Placeholder 2">
            <a:extLst>
              <a:ext uri="{FF2B5EF4-FFF2-40B4-BE49-F238E27FC236}">
                <a16:creationId xmlns:a16="http://schemas.microsoft.com/office/drawing/2014/main" id="{BFB8A26A-C29D-8FD9-4456-4573CB3E3ADD}"/>
              </a:ext>
              <a:ext uri="{C183D7F6-B498-43B3-948B-1728B52AA6E4}">
                <adec:decorative xmlns:adec="http://schemas.microsoft.com/office/drawing/2017/decorative" val="1"/>
              </a:ext>
            </a:extLst>
          </p:cNvPr>
          <p:cNvSpPr>
            <a:spLocks noGrp="1"/>
          </p:cNvSpPr>
          <p:nvPr>
            <p:ph type="ftr" sz="quarter" idx="10"/>
          </p:nvPr>
        </p:nvSpPr>
        <p:spPr/>
        <p:txBody>
          <a:bodyPr/>
          <a:lstStyle/>
          <a:p>
            <a:r>
              <a:rPr lang="en-GB"/>
              <a:t>Experian [classification] © 2025</a:t>
            </a:r>
          </a:p>
        </p:txBody>
      </p:sp>
    </p:spTree>
    <p:extLst>
      <p:ext uri="{BB962C8B-B14F-4D97-AF65-F5344CB8AC3E}">
        <p14:creationId xmlns:p14="http://schemas.microsoft.com/office/powerpoint/2010/main" val="205800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Four Numbered Images 2">
    <p:spTree>
      <p:nvGrpSpPr>
        <p:cNvPr id="1" name=""/>
        <p:cNvGrpSpPr/>
        <p:nvPr/>
      </p:nvGrpSpPr>
      <p:grpSpPr>
        <a:xfrm>
          <a:off x="0" y="0"/>
          <a:ext cx="0" cy="0"/>
          <a:chOff x="0" y="0"/>
          <a:chExt cx="0" cy="0"/>
        </a:xfrm>
      </p:grpSpPr>
      <p:sp>
        <p:nvSpPr>
          <p:cNvPr id="7" name="Text Placeholder 5">
            <a:extLst>
              <a:ext uri="{FF2B5EF4-FFF2-40B4-BE49-F238E27FC236}">
                <a16:creationId xmlns:a16="http://schemas.microsoft.com/office/drawing/2014/main" id="{B62C1F2D-E3C4-8107-E3C1-390512CB58D1}"/>
              </a:ext>
            </a:extLst>
          </p:cNvPr>
          <p:cNvSpPr>
            <a:spLocks noGrp="1"/>
          </p:cNvSpPr>
          <p:nvPr>
            <p:ph type="body" sz="quarter" idx="14"/>
          </p:nvPr>
        </p:nvSpPr>
        <p:spPr>
          <a:xfrm>
            <a:off x="287338" y="242089"/>
            <a:ext cx="11615737" cy="846386"/>
          </a:xfrm>
        </p:spPr>
        <p:txBody>
          <a:bodyPr>
            <a:spAutoFit/>
          </a:bodyPr>
          <a:lstStyle>
            <a:lvl1pPr>
              <a:lnSpc>
                <a:spcPct val="100000"/>
              </a:lnSpc>
              <a:spcAft>
                <a:spcPts val="600"/>
              </a:spcAft>
              <a:defRPr sz="3200"/>
            </a:lvl1pPr>
            <a:lvl2pPr>
              <a:lnSpc>
                <a:spcPct val="100000"/>
              </a:lnSpc>
              <a:spcAft>
                <a:spcPts val="0"/>
              </a:spcAft>
              <a:defRPr sz="1800">
                <a:solidFill>
                  <a:schemeClr val="accent1"/>
                </a:solidFill>
              </a:defRPr>
            </a:lvl2pPr>
            <a:lvl3pPr marL="0" indent="0">
              <a:buNone/>
              <a:defRPr sz="1600">
                <a:solidFill>
                  <a:schemeClr val="accent1"/>
                </a:solidFill>
              </a:defRPr>
            </a:lvl3pPr>
            <a:lvl4pPr marL="216000" indent="0">
              <a:buNone/>
              <a:defRPr sz="1600">
                <a:solidFill>
                  <a:schemeClr val="accent1"/>
                </a:solidFill>
              </a:defRPr>
            </a:lvl4pPr>
            <a:lvl5pPr>
              <a:defRPr sz="1600">
                <a:solidFill>
                  <a:schemeClr val="accent1"/>
                </a:solidFill>
              </a:defRPr>
            </a:lvl5pPr>
          </a:lstStyle>
          <a:p>
            <a:pPr lvl="0"/>
            <a:r>
              <a:rPr lang="en-US"/>
              <a:t>Click to edit Master text styles</a:t>
            </a:r>
          </a:p>
          <a:p>
            <a:pPr lvl="1"/>
            <a:r>
              <a:rPr lang="en-US"/>
              <a:t>Second level</a:t>
            </a:r>
          </a:p>
        </p:txBody>
      </p:sp>
      <p:sp>
        <p:nvSpPr>
          <p:cNvPr id="81" name="Text Placeholder 5">
            <a:extLst>
              <a:ext uri="{FF2B5EF4-FFF2-40B4-BE49-F238E27FC236}">
                <a16:creationId xmlns:a16="http://schemas.microsoft.com/office/drawing/2014/main" id="{6D6826E3-EDEC-CE3B-6270-2ACF50A7516A}"/>
              </a:ext>
            </a:extLst>
          </p:cNvPr>
          <p:cNvSpPr>
            <a:spLocks noGrp="1"/>
          </p:cNvSpPr>
          <p:nvPr>
            <p:ph type="body" sz="quarter" idx="12"/>
          </p:nvPr>
        </p:nvSpPr>
        <p:spPr>
          <a:xfrm>
            <a:off x="287339" y="1889125"/>
            <a:ext cx="2741608" cy="3940175"/>
          </a:xfrm>
          <a:prstGeom prst="roundRect">
            <a:avLst>
              <a:gd name="adj" fmla="val 7696"/>
            </a:avLst>
          </a:prstGeom>
          <a:solidFill>
            <a:schemeClr val="bg2"/>
          </a:solidFill>
        </p:spPr>
        <p:txBody>
          <a:bodyPr lIns="144000" tIns="2556000" rIns="144000" bIns="144000">
            <a:noAutofit/>
          </a:bodyPr>
          <a:lstStyle>
            <a:lvl1pPr>
              <a:defRPr sz="1600">
                <a:solidFill>
                  <a:schemeClr val="accent1"/>
                </a:solidFill>
              </a:defRPr>
            </a:lvl1pPr>
            <a:lvl2pPr>
              <a:defRPr sz="1400"/>
            </a:lvl2pPr>
            <a:lvl3pPr>
              <a:defRPr sz="1400"/>
            </a:lvl3pPr>
          </a:lstStyle>
          <a:p>
            <a:pPr lvl="0"/>
            <a:r>
              <a:rPr lang="en-US"/>
              <a:t>Click to edit Master text styles</a:t>
            </a:r>
          </a:p>
          <a:p>
            <a:pPr lvl="1"/>
            <a:r>
              <a:rPr lang="en-US"/>
              <a:t>Second level</a:t>
            </a:r>
          </a:p>
          <a:p>
            <a:pPr lvl="2"/>
            <a:r>
              <a:rPr lang="en-US"/>
              <a:t>Third level</a:t>
            </a:r>
          </a:p>
        </p:txBody>
      </p:sp>
      <p:sp>
        <p:nvSpPr>
          <p:cNvPr id="97" name="Picture Placeholder 96">
            <a:extLst>
              <a:ext uri="{FF2B5EF4-FFF2-40B4-BE49-F238E27FC236}">
                <a16:creationId xmlns:a16="http://schemas.microsoft.com/office/drawing/2014/main" id="{9EE4C5ED-E0F1-02BE-E868-5E79AC22EEDE}"/>
              </a:ext>
            </a:extLst>
          </p:cNvPr>
          <p:cNvSpPr>
            <a:spLocks noGrp="1"/>
          </p:cNvSpPr>
          <p:nvPr>
            <p:ph type="pic" sz="quarter" idx="19"/>
          </p:nvPr>
        </p:nvSpPr>
        <p:spPr>
          <a:xfrm>
            <a:off x="467734" y="2069125"/>
            <a:ext cx="2380819" cy="2256168"/>
          </a:xfrm>
          <a:custGeom>
            <a:avLst/>
            <a:gdLst>
              <a:gd name="connsiteX0" fmla="*/ 870024 w 2380819"/>
              <a:gd name="connsiteY0" fmla="*/ 0 h 2256168"/>
              <a:gd name="connsiteX1" fmla="*/ 2271485 w 2380819"/>
              <a:gd name="connsiteY1" fmla="*/ 0 h 2256168"/>
              <a:gd name="connsiteX2" fmla="*/ 2380819 w 2380819"/>
              <a:gd name="connsiteY2" fmla="*/ 109334 h 2256168"/>
              <a:gd name="connsiteX3" fmla="*/ 2380819 w 2380819"/>
              <a:gd name="connsiteY3" fmla="*/ 2146834 h 2256168"/>
              <a:gd name="connsiteX4" fmla="*/ 2271485 w 2380819"/>
              <a:gd name="connsiteY4" fmla="*/ 2256168 h 2256168"/>
              <a:gd name="connsiteX5" fmla="*/ 109334 w 2380819"/>
              <a:gd name="connsiteY5" fmla="*/ 2256168 h 2256168"/>
              <a:gd name="connsiteX6" fmla="*/ 0 w 2380819"/>
              <a:gd name="connsiteY6" fmla="*/ 2146834 h 2256168"/>
              <a:gd name="connsiteX7" fmla="*/ 0 w 2380819"/>
              <a:gd name="connsiteY7" fmla="*/ 627275 h 2256168"/>
              <a:gd name="connsiteX8" fmla="*/ 4015 w 2380819"/>
              <a:gd name="connsiteY8" fmla="*/ 607388 h 2256168"/>
              <a:gd name="connsiteX9" fmla="*/ 89976 w 2380819"/>
              <a:gd name="connsiteY9" fmla="*/ 550404 h 2256168"/>
              <a:gd name="connsiteX10" fmla="*/ 126264 w 2380819"/>
              <a:gd name="connsiteY10" fmla="*/ 550404 h 2256168"/>
              <a:gd name="connsiteX11" fmla="*/ 130956 w 2380819"/>
              <a:gd name="connsiteY11" fmla="*/ 549931 h 2256168"/>
              <a:gd name="connsiteX12" fmla="*/ 600026 w 2380819"/>
              <a:gd name="connsiteY12" fmla="*/ 549931 h 2256168"/>
              <a:gd name="connsiteX13" fmla="*/ 735593 w 2380819"/>
              <a:gd name="connsiteY13" fmla="*/ 414364 h 2256168"/>
              <a:gd name="connsiteX14" fmla="*/ 735593 w 2380819"/>
              <a:gd name="connsiteY14" fmla="*/ 88582 h 2256168"/>
              <a:gd name="connsiteX15" fmla="*/ 741793 w 2380819"/>
              <a:gd name="connsiteY15" fmla="*/ 57878 h 2256168"/>
              <a:gd name="connsiteX16" fmla="*/ 827750 w 2380819"/>
              <a:gd name="connsiteY16" fmla="*/ 905 h 2256168"/>
              <a:gd name="connsiteX17" fmla="*/ 864038 w 2380819"/>
              <a:gd name="connsiteY17" fmla="*/ 905 h 2256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380819" h="2256168">
                <a:moveTo>
                  <a:pt x="870024" y="0"/>
                </a:moveTo>
                <a:lnTo>
                  <a:pt x="2271485" y="0"/>
                </a:lnTo>
                <a:cubicBezTo>
                  <a:pt x="2331869" y="0"/>
                  <a:pt x="2380819" y="48950"/>
                  <a:pt x="2380819" y="109334"/>
                </a:cubicBezTo>
                <a:lnTo>
                  <a:pt x="2380819" y="2146834"/>
                </a:lnTo>
                <a:cubicBezTo>
                  <a:pt x="2380819" y="2207218"/>
                  <a:pt x="2331869" y="2256168"/>
                  <a:pt x="2271485" y="2256168"/>
                </a:cubicBezTo>
                <a:lnTo>
                  <a:pt x="109334" y="2256168"/>
                </a:lnTo>
                <a:cubicBezTo>
                  <a:pt x="48950" y="2256168"/>
                  <a:pt x="0" y="2207218"/>
                  <a:pt x="0" y="2146834"/>
                </a:cubicBezTo>
                <a:lnTo>
                  <a:pt x="0" y="627275"/>
                </a:lnTo>
                <a:lnTo>
                  <a:pt x="4015" y="607388"/>
                </a:lnTo>
                <a:cubicBezTo>
                  <a:pt x="18175" y="573906"/>
                  <a:pt x="51326" y="550404"/>
                  <a:pt x="89976" y="550404"/>
                </a:cubicBezTo>
                <a:lnTo>
                  <a:pt x="126264" y="550404"/>
                </a:lnTo>
                <a:lnTo>
                  <a:pt x="130956" y="549931"/>
                </a:lnTo>
                <a:lnTo>
                  <a:pt x="600026" y="549931"/>
                </a:lnTo>
                <a:cubicBezTo>
                  <a:pt x="674898" y="549931"/>
                  <a:pt x="735593" y="489236"/>
                  <a:pt x="735593" y="414364"/>
                </a:cubicBezTo>
                <a:lnTo>
                  <a:pt x="735593" y="88582"/>
                </a:lnTo>
                <a:lnTo>
                  <a:pt x="741793" y="57878"/>
                </a:lnTo>
                <a:cubicBezTo>
                  <a:pt x="755958" y="24393"/>
                  <a:pt x="789117" y="905"/>
                  <a:pt x="827750" y="905"/>
                </a:cubicBezTo>
                <a:lnTo>
                  <a:pt x="864038" y="905"/>
                </a:lnTo>
                <a:close/>
              </a:path>
            </a:pathLst>
          </a:custGeom>
          <a:solidFill>
            <a:srgbClr val="E2E4E7"/>
          </a:solidFill>
        </p:spPr>
        <p:txBody>
          <a:bodyPr wrap="square">
            <a:noAutofit/>
          </a:bodyPr>
          <a:lstStyle>
            <a:lvl1pPr algn="r">
              <a:defRPr sz="1600" b="0">
                <a:solidFill>
                  <a:schemeClr val="tx1"/>
                </a:solidFill>
              </a:defRPr>
            </a:lvl1pPr>
          </a:lstStyle>
          <a:p>
            <a:r>
              <a:rPr lang="en-US"/>
              <a:t>Click icon to add picture</a:t>
            </a:r>
            <a:endParaRPr lang="en-GB"/>
          </a:p>
        </p:txBody>
      </p:sp>
      <p:sp>
        <p:nvSpPr>
          <p:cNvPr id="104" name="Text Placeholder 12">
            <a:extLst>
              <a:ext uri="{FF2B5EF4-FFF2-40B4-BE49-F238E27FC236}">
                <a16:creationId xmlns:a16="http://schemas.microsoft.com/office/drawing/2014/main" id="{717598BB-5F0D-1E96-E36A-BEE25316AF4E}"/>
              </a:ext>
              <a:ext uri="{C183D7F6-B498-43B3-948B-1728B52AA6E4}">
                <adec:decorative xmlns:adec="http://schemas.microsoft.com/office/drawing/2017/decorative" val="1"/>
              </a:ext>
            </a:extLst>
          </p:cNvPr>
          <p:cNvSpPr>
            <a:spLocks noGrp="1"/>
          </p:cNvSpPr>
          <p:nvPr>
            <p:ph type="body" sz="quarter" idx="26" hasCustomPrompt="1"/>
          </p:nvPr>
        </p:nvSpPr>
        <p:spPr>
          <a:xfrm>
            <a:off x="361403" y="2069125"/>
            <a:ext cx="838747" cy="507387"/>
          </a:xfrm>
        </p:spPr>
        <p:txBody>
          <a:bodyPr wrap="square" anchor="ctr" anchorCtr="0">
            <a:noAutofit/>
          </a:bodyPr>
          <a:lstStyle>
            <a:lvl1pPr algn="ctr">
              <a:lnSpc>
                <a:spcPct val="100000"/>
              </a:lnSpc>
              <a:defRPr sz="2800" b="0">
                <a:solidFill>
                  <a:schemeClr val="accent1"/>
                </a:solidFill>
                <a:latin typeface="+mj-lt"/>
              </a:defRPr>
            </a:lvl1pPr>
          </a:lstStyle>
          <a:p>
            <a:pPr lvl="0"/>
            <a:r>
              <a:rPr lang="en-US"/>
              <a:t>XX</a:t>
            </a:r>
            <a:endParaRPr lang="en-GB"/>
          </a:p>
        </p:txBody>
      </p:sp>
      <p:sp>
        <p:nvSpPr>
          <p:cNvPr id="84" name="Text Placeholder 5">
            <a:extLst>
              <a:ext uri="{FF2B5EF4-FFF2-40B4-BE49-F238E27FC236}">
                <a16:creationId xmlns:a16="http://schemas.microsoft.com/office/drawing/2014/main" id="{92C21616-DC35-8A81-3E08-F1E2A3262063}"/>
              </a:ext>
            </a:extLst>
          </p:cNvPr>
          <p:cNvSpPr>
            <a:spLocks noGrp="1"/>
          </p:cNvSpPr>
          <p:nvPr>
            <p:ph type="body" sz="quarter" idx="15"/>
          </p:nvPr>
        </p:nvSpPr>
        <p:spPr>
          <a:xfrm>
            <a:off x="3245912" y="1889125"/>
            <a:ext cx="2741608" cy="3940175"/>
          </a:xfrm>
          <a:prstGeom prst="roundRect">
            <a:avLst>
              <a:gd name="adj" fmla="val 7696"/>
            </a:avLst>
          </a:prstGeom>
          <a:solidFill>
            <a:schemeClr val="bg2"/>
          </a:solidFill>
        </p:spPr>
        <p:txBody>
          <a:bodyPr lIns="144000" tIns="2556000" rIns="144000" bIns="144000">
            <a:noAutofit/>
          </a:bodyPr>
          <a:lstStyle>
            <a:lvl1pPr>
              <a:defRPr sz="1600">
                <a:solidFill>
                  <a:schemeClr val="accent1"/>
                </a:solidFill>
              </a:defRPr>
            </a:lvl1pPr>
            <a:lvl2pPr>
              <a:defRPr sz="1400"/>
            </a:lvl2pPr>
            <a:lvl3pPr>
              <a:defRPr sz="1400"/>
            </a:lvl3pPr>
          </a:lstStyle>
          <a:p>
            <a:pPr lvl="0"/>
            <a:r>
              <a:rPr lang="en-US"/>
              <a:t>Click to edit Master text styles</a:t>
            </a:r>
          </a:p>
          <a:p>
            <a:pPr lvl="1"/>
            <a:r>
              <a:rPr lang="en-US"/>
              <a:t>Second level</a:t>
            </a:r>
          </a:p>
          <a:p>
            <a:pPr lvl="2"/>
            <a:r>
              <a:rPr lang="en-US"/>
              <a:t>Third level</a:t>
            </a:r>
          </a:p>
        </p:txBody>
      </p:sp>
      <p:sp>
        <p:nvSpPr>
          <p:cNvPr id="99" name="Picture Placeholder 98">
            <a:extLst>
              <a:ext uri="{FF2B5EF4-FFF2-40B4-BE49-F238E27FC236}">
                <a16:creationId xmlns:a16="http://schemas.microsoft.com/office/drawing/2014/main" id="{47EFE3F8-0C51-A185-485E-5066BF5B57F9}"/>
              </a:ext>
            </a:extLst>
          </p:cNvPr>
          <p:cNvSpPr>
            <a:spLocks noGrp="1"/>
          </p:cNvSpPr>
          <p:nvPr>
            <p:ph type="pic" sz="quarter" idx="23"/>
          </p:nvPr>
        </p:nvSpPr>
        <p:spPr>
          <a:xfrm>
            <a:off x="3426307" y="2069125"/>
            <a:ext cx="2380819" cy="2256168"/>
          </a:xfrm>
          <a:custGeom>
            <a:avLst/>
            <a:gdLst>
              <a:gd name="connsiteX0" fmla="*/ 870024 w 2380819"/>
              <a:gd name="connsiteY0" fmla="*/ 0 h 2256168"/>
              <a:gd name="connsiteX1" fmla="*/ 2271485 w 2380819"/>
              <a:gd name="connsiteY1" fmla="*/ 0 h 2256168"/>
              <a:gd name="connsiteX2" fmla="*/ 2380819 w 2380819"/>
              <a:gd name="connsiteY2" fmla="*/ 109334 h 2256168"/>
              <a:gd name="connsiteX3" fmla="*/ 2380819 w 2380819"/>
              <a:gd name="connsiteY3" fmla="*/ 2146834 h 2256168"/>
              <a:gd name="connsiteX4" fmla="*/ 2271485 w 2380819"/>
              <a:gd name="connsiteY4" fmla="*/ 2256168 h 2256168"/>
              <a:gd name="connsiteX5" fmla="*/ 109334 w 2380819"/>
              <a:gd name="connsiteY5" fmla="*/ 2256168 h 2256168"/>
              <a:gd name="connsiteX6" fmla="*/ 0 w 2380819"/>
              <a:gd name="connsiteY6" fmla="*/ 2146834 h 2256168"/>
              <a:gd name="connsiteX7" fmla="*/ 0 w 2380819"/>
              <a:gd name="connsiteY7" fmla="*/ 627275 h 2256168"/>
              <a:gd name="connsiteX8" fmla="*/ 4015 w 2380819"/>
              <a:gd name="connsiteY8" fmla="*/ 607388 h 2256168"/>
              <a:gd name="connsiteX9" fmla="*/ 89976 w 2380819"/>
              <a:gd name="connsiteY9" fmla="*/ 550404 h 2256168"/>
              <a:gd name="connsiteX10" fmla="*/ 126264 w 2380819"/>
              <a:gd name="connsiteY10" fmla="*/ 550404 h 2256168"/>
              <a:gd name="connsiteX11" fmla="*/ 130956 w 2380819"/>
              <a:gd name="connsiteY11" fmla="*/ 549931 h 2256168"/>
              <a:gd name="connsiteX12" fmla="*/ 600026 w 2380819"/>
              <a:gd name="connsiteY12" fmla="*/ 549931 h 2256168"/>
              <a:gd name="connsiteX13" fmla="*/ 735593 w 2380819"/>
              <a:gd name="connsiteY13" fmla="*/ 414364 h 2256168"/>
              <a:gd name="connsiteX14" fmla="*/ 735593 w 2380819"/>
              <a:gd name="connsiteY14" fmla="*/ 88582 h 2256168"/>
              <a:gd name="connsiteX15" fmla="*/ 741793 w 2380819"/>
              <a:gd name="connsiteY15" fmla="*/ 57878 h 2256168"/>
              <a:gd name="connsiteX16" fmla="*/ 827750 w 2380819"/>
              <a:gd name="connsiteY16" fmla="*/ 905 h 2256168"/>
              <a:gd name="connsiteX17" fmla="*/ 864038 w 2380819"/>
              <a:gd name="connsiteY17" fmla="*/ 905 h 2256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380819" h="2256168">
                <a:moveTo>
                  <a:pt x="870024" y="0"/>
                </a:moveTo>
                <a:lnTo>
                  <a:pt x="2271485" y="0"/>
                </a:lnTo>
                <a:cubicBezTo>
                  <a:pt x="2331869" y="0"/>
                  <a:pt x="2380819" y="48950"/>
                  <a:pt x="2380819" y="109334"/>
                </a:cubicBezTo>
                <a:lnTo>
                  <a:pt x="2380819" y="2146834"/>
                </a:lnTo>
                <a:cubicBezTo>
                  <a:pt x="2380819" y="2207218"/>
                  <a:pt x="2331869" y="2256168"/>
                  <a:pt x="2271485" y="2256168"/>
                </a:cubicBezTo>
                <a:lnTo>
                  <a:pt x="109334" y="2256168"/>
                </a:lnTo>
                <a:cubicBezTo>
                  <a:pt x="48950" y="2256168"/>
                  <a:pt x="0" y="2207218"/>
                  <a:pt x="0" y="2146834"/>
                </a:cubicBezTo>
                <a:lnTo>
                  <a:pt x="0" y="627275"/>
                </a:lnTo>
                <a:lnTo>
                  <a:pt x="4015" y="607388"/>
                </a:lnTo>
                <a:cubicBezTo>
                  <a:pt x="18175" y="573906"/>
                  <a:pt x="51326" y="550404"/>
                  <a:pt x="89976" y="550404"/>
                </a:cubicBezTo>
                <a:lnTo>
                  <a:pt x="126264" y="550404"/>
                </a:lnTo>
                <a:lnTo>
                  <a:pt x="130956" y="549931"/>
                </a:lnTo>
                <a:lnTo>
                  <a:pt x="600026" y="549931"/>
                </a:lnTo>
                <a:cubicBezTo>
                  <a:pt x="674898" y="549931"/>
                  <a:pt x="735593" y="489236"/>
                  <a:pt x="735593" y="414364"/>
                </a:cubicBezTo>
                <a:lnTo>
                  <a:pt x="735593" y="88582"/>
                </a:lnTo>
                <a:lnTo>
                  <a:pt x="741793" y="57878"/>
                </a:lnTo>
                <a:cubicBezTo>
                  <a:pt x="755958" y="24393"/>
                  <a:pt x="789117" y="905"/>
                  <a:pt x="827750" y="905"/>
                </a:cubicBezTo>
                <a:lnTo>
                  <a:pt x="864038" y="905"/>
                </a:lnTo>
                <a:close/>
              </a:path>
            </a:pathLst>
          </a:custGeom>
          <a:solidFill>
            <a:srgbClr val="E2E4E7"/>
          </a:solidFill>
        </p:spPr>
        <p:txBody>
          <a:bodyPr wrap="square">
            <a:noAutofit/>
          </a:bodyPr>
          <a:lstStyle>
            <a:lvl1pPr algn="r">
              <a:defRPr sz="1600" b="0">
                <a:solidFill>
                  <a:schemeClr val="tx1"/>
                </a:solidFill>
              </a:defRPr>
            </a:lvl1pPr>
          </a:lstStyle>
          <a:p>
            <a:r>
              <a:rPr lang="en-US"/>
              <a:t>Click icon to add picture</a:t>
            </a:r>
            <a:endParaRPr lang="en-GB"/>
          </a:p>
        </p:txBody>
      </p:sp>
      <p:sp>
        <p:nvSpPr>
          <p:cNvPr id="105" name="Text Placeholder 12">
            <a:extLst>
              <a:ext uri="{FF2B5EF4-FFF2-40B4-BE49-F238E27FC236}">
                <a16:creationId xmlns:a16="http://schemas.microsoft.com/office/drawing/2014/main" id="{FFE52509-08DF-AEF8-F6D1-DB60DCE49CA3}"/>
              </a:ext>
              <a:ext uri="{C183D7F6-B498-43B3-948B-1728B52AA6E4}">
                <adec:decorative xmlns:adec="http://schemas.microsoft.com/office/drawing/2017/decorative" val="1"/>
              </a:ext>
            </a:extLst>
          </p:cNvPr>
          <p:cNvSpPr>
            <a:spLocks noGrp="1"/>
          </p:cNvSpPr>
          <p:nvPr>
            <p:ph type="body" sz="quarter" idx="27" hasCustomPrompt="1"/>
          </p:nvPr>
        </p:nvSpPr>
        <p:spPr>
          <a:xfrm>
            <a:off x="3317348" y="2069125"/>
            <a:ext cx="838747" cy="507387"/>
          </a:xfrm>
        </p:spPr>
        <p:txBody>
          <a:bodyPr wrap="square" anchor="ctr" anchorCtr="0">
            <a:noAutofit/>
          </a:bodyPr>
          <a:lstStyle>
            <a:lvl1pPr algn="ctr">
              <a:lnSpc>
                <a:spcPct val="100000"/>
              </a:lnSpc>
              <a:defRPr sz="2800" b="0">
                <a:solidFill>
                  <a:schemeClr val="accent1"/>
                </a:solidFill>
                <a:latin typeface="+mj-lt"/>
              </a:defRPr>
            </a:lvl1pPr>
          </a:lstStyle>
          <a:p>
            <a:pPr lvl="0"/>
            <a:r>
              <a:rPr lang="en-US"/>
              <a:t>XX</a:t>
            </a:r>
            <a:endParaRPr lang="en-GB"/>
          </a:p>
        </p:txBody>
      </p:sp>
      <p:sp>
        <p:nvSpPr>
          <p:cNvPr id="85" name="Text Placeholder 5">
            <a:extLst>
              <a:ext uri="{FF2B5EF4-FFF2-40B4-BE49-F238E27FC236}">
                <a16:creationId xmlns:a16="http://schemas.microsoft.com/office/drawing/2014/main" id="{5F459508-39D6-15B3-332C-767C9FF67E2E}"/>
              </a:ext>
            </a:extLst>
          </p:cNvPr>
          <p:cNvSpPr>
            <a:spLocks noGrp="1"/>
          </p:cNvSpPr>
          <p:nvPr>
            <p:ph type="body" sz="quarter" idx="16"/>
          </p:nvPr>
        </p:nvSpPr>
        <p:spPr>
          <a:xfrm>
            <a:off x="6204483" y="1889125"/>
            <a:ext cx="2741608" cy="3940175"/>
          </a:xfrm>
          <a:prstGeom prst="roundRect">
            <a:avLst>
              <a:gd name="adj" fmla="val 7696"/>
            </a:avLst>
          </a:prstGeom>
          <a:solidFill>
            <a:schemeClr val="bg2"/>
          </a:solidFill>
        </p:spPr>
        <p:txBody>
          <a:bodyPr lIns="144000" tIns="2556000" rIns="144000" bIns="144000">
            <a:noAutofit/>
          </a:bodyPr>
          <a:lstStyle>
            <a:lvl1pPr>
              <a:defRPr sz="1600">
                <a:solidFill>
                  <a:schemeClr val="accent1"/>
                </a:solidFill>
              </a:defRPr>
            </a:lvl1pPr>
            <a:lvl2pPr>
              <a:defRPr sz="1400"/>
            </a:lvl2pPr>
            <a:lvl3pPr>
              <a:defRPr sz="1400"/>
            </a:lvl3pPr>
          </a:lstStyle>
          <a:p>
            <a:pPr lvl="0"/>
            <a:r>
              <a:rPr lang="en-US"/>
              <a:t>Click to edit Master text styles</a:t>
            </a:r>
          </a:p>
          <a:p>
            <a:pPr lvl="1"/>
            <a:r>
              <a:rPr lang="en-US"/>
              <a:t>Second level</a:t>
            </a:r>
          </a:p>
          <a:p>
            <a:pPr lvl="2"/>
            <a:r>
              <a:rPr lang="en-US"/>
              <a:t>Third level</a:t>
            </a:r>
          </a:p>
        </p:txBody>
      </p:sp>
      <p:sp>
        <p:nvSpPr>
          <p:cNvPr id="101" name="Picture Placeholder 100">
            <a:extLst>
              <a:ext uri="{FF2B5EF4-FFF2-40B4-BE49-F238E27FC236}">
                <a16:creationId xmlns:a16="http://schemas.microsoft.com/office/drawing/2014/main" id="{A2D92DE7-27A8-4093-6574-BEF16A249CD5}"/>
              </a:ext>
            </a:extLst>
          </p:cNvPr>
          <p:cNvSpPr>
            <a:spLocks noGrp="1"/>
          </p:cNvSpPr>
          <p:nvPr>
            <p:ph type="pic" sz="quarter" idx="24"/>
          </p:nvPr>
        </p:nvSpPr>
        <p:spPr>
          <a:xfrm>
            <a:off x="6384878" y="2069125"/>
            <a:ext cx="2380819" cy="2256168"/>
          </a:xfrm>
          <a:custGeom>
            <a:avLst/>
            <a:gdLst>
              <a:gd name="connsiteX0" fmla="*/ 870024 w 2380819"/>
              <a:gd name="connsiteY0" fmla="*/ 0 h 2256168"/>
              <a:gd name="connsiteX1" fmla="*/ 2271485 w 2380819"/>
              <a:gd name="connsiteY1" fmla="*/ 0 h 2256168"/>
              <a:gd name="connsiteX2" fmla="*/ 2380819 w 2380819"/>
              <a:gd name="connsiteY2" fmla="*/ 109334 h 2256168"/>
              <a:gd name="connsiteX3" fmla="*/ 2380819 w 2380819"/>
              <a:gd name="connsiteY3" fmla="*/ 2146834 h 2256168"/>
              <a:gd name="connsiteX4" fmla="*/ 2271485 w 2380819"/>
              <a:gd name="connsiteY4" fmla="*/ 2256168 h 2256168"/>
              <a:gd name="connsiteX5" fmla="*/ 109334 w 2380819"/>
              <a:gd name="connsiteY5" fmla="*/ 2256168 h 2256168"/>
              <a:gd name="connsiteX6" fmla="*/ 0 w 2380819"/>
              <a:gd name="connsiteY6" fmla="*/ 2146834 h 2256168"/>
              <a:gd name="connsiteX7" fmla="*/ 0 w 2380819"/>
              <a:gd name="connsiteY7" fmla="*/ 627275 h 2256168"/>
              <a:gd name="connsiteX8" fmla="*/ 4015 w 2380819"/>
              <a:gd name="connsiteY8" fmla="*/ 607388 h 2256168"/>
              <a:gd name="connsiteX9" fmla="*/ 89976 w 2380819"/>
              <a:gd name="connsiteY9" fmla="*/ 550404 h 2256168"/>
              <a:gd name="connsiteX10" fmla="*/ 126264 w 2380819"/>
              <a:gd name="connsiteY10" fmla="*/ 550404 h 2256168"/>
              <a:gd name="connsiteX11" fmla="*/ 130956 w 2380819"/>
              <a:gd name="connsiteY11" fmla="*/ 549931 h 2256168"/>
              <a:gd name="connsiteX12" fmla="*/ 600026 w 2380819"/>
              <a:gd name="connsiteY12" fmla="*/ 549931 h 2256168"/>
              <a:gd name="connsiteX13" fmla="*/ 735593 w 2380819"/>
              <a:gd name="connsiteY13" fmla="*/ 414364 h 2256168"/>
              <a:gd name="connsiteX14" fmla="*/ 735593 w 2380819"/>
              <a:gd name="connsiteY14" fmla="*/ 88582 h 2256168"/>
              <a:gd name="connsiteX15" fmla="*/ 741793 w 2380819"/>
              <a:gd name="connsiteY15" fmla="*/ 57878 h 2256168"/>
              <a:gd name="connsiteX16" fmla="*/ 827750 w 2380819"/>
              <a:gd name="connsiteY16" fmla="*/ 905 h 2256168"/>
              <a:gd name="connsiteX17" fmla="*/ 864038 w 2380819"/>
              <a:gd name="connsiteY17" fmla="*/ 905 h 2256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380819" h="2256168">
                <a:moveTo>
                  <a:pt x="870024" y="0"/>
                </a:moveTo>
                <a:lnTo>
                  <a:pt x="2271485" y="0"/>
                </a:lnTo>
                <a:cubicBezTo>
                  <a:pt x="2331869" y="0"/>
                  <a:pt x="2380819" y="48950"/>
                  <a:pt x="2380819" y="109334"/>
                </a:cubicBezTo>
                <a:lnTo>
                  <a:pt x="2380819" y="2146834"/>
                </a:lnTo>
                <a:cubicBezTo>
                  <a:pt x="2380819" y="2207218"/>
                  <a:pt x="2331869" y="2256168"/>
                  <a:pt x="2271485" y="2256168"/>
                </a:cubicBezTo>
                <a:lnTo>
                  <a:pt x="109334" y="2256168"/>
                </a:lnTo>
                <a:cubicBezTo>
                  <a:pt x="48950" y="2256168"/>
                  <a:pt x="0" y="2207218"/>
                  <a:pt x="0" y="2146834"/>
                </a:cubicBezTo>
                <a:lnTo>
                  <a:pt x="0" y="627275"/>
                </a:lnTo>
                <a:lnTo>
                  <a:pt x="4015" y="607388"/>
                </a:lnTo>
                <a:cubicBezTo>
                  <a:pt x="18175" y="573906"/>
                  <a:pt x="51326" y="550404"/>
                  <a:pt x="89976" y="550404"/>
                </a:cubicBezTo>
                <a:lnTo>
                  <a:pt x="126264" y="550404"/>
                </a:lnTo>
                <a:lnTo>
                  <a:pt x="130956" y="549931"/>
                </a:lnTo>
                <a:lnTo>
                  <a:pt x="600026" y="549931"/>
                </a:lnTo>
                <a:cubicBezTo>
                  <a:pt x="674898" y="549931"/>
                  <a:pt x="735593" y="489236"/>
                  <a:pt x="735593" y="414364"/>
                </a:cubicBezTo>
                <a:lnTo>
                  <a:pt x="735593" y="88582"/>
                </a:lnTo>
                <a:lnTo>
                  <a:pt x="741793" y="57878"/>
                </a:lnTo>
                <a:cubicBezTo>
                  <a:pt x="755958" y="24393"/>
                  <a:pt x="789117" y="905"/>
                  <a:pt x="827750" y="905"/>
                </a:cubicBezTo>
                <a:lnTo>
                  <a:pt x="864038" y="905"/>
                </a:lnTo>
                <a:close/>
              </a:path>
            </a:pathLst>
          </a:custGeom>
          <a:solidFill>
            <a:srgbClr val="E2E4E7"/>
          </a:solidFill>
        </p:spPr>
        <p:txBody>
          <a:bodyPr wrap="square">
            <a:noAutofit/>
          </a:bodyPr>
          <a:lstStyle>
            <a:lvl1pPr algn="r">
              <a:defRPr sz="1600" b="0">
                <a:solidFill>
                  <a:schemeClr val="tx1"/>
                </a:solidFill>
              </a:defRPr>
            </a:lvl1pPr>
          </a:lstStyle>
          <a:p>
            <a:r>
              <a:rPr lang="en-US"/>
              <a:t>Click icon to add picture</a:t>
            </a:r>
            <a:endParaRPr lang="en-GB"/>
          </a:p>
        </p:txBody>
      </p:sp>
      <p:sp>
        <p:nvSpPr>
          <p:cNvPr id="106" name="Text Placeholder 12">
            <a:extLst>
              <a:ext uri="{FF2B5EF4-FFF2-40B4-BE49-F238E27FC236}">
                <a16:creationId xmlns:a16="http://schemas.microsoft.com/office/drawing/2014/main" id="{00F1BD93-FC7C-4B68-E5E6-28FBA7D7189C}"/>
              </a:ext>
              <a:ext uri="{C183D7F6-B498-43B3-948B-1728B52AA6E4}">
                <adec:decorative xmlns:adec="http://schemas.microsoft.com/office/drawing/2017/decorative" val="1"/>
              </a:ext>
            </a:extLst>
          </p:cNvPr>
          <p:cNvSpPr>
            <a:spLocks noGrp="1"/>
          </p:cNvSpPr>
          <p:nvPr>
            <p:ph type="body" sz="quarter" idx="28" hasCustomPrompt="1"/>
          </p:nvPr>
        </p:nvSpPr>
        <p:spPr>
          <a:xfrm>
            <a:off x="6276766" y="2069125"/>
            <a:ext cx="838747" cy="507387"/>
          </a:xfrm>
        </p:spPr>
        <p:txBody>
          <a:bodyPr wrap="square" anchor="ctr" anchorCtr="0">
            <a:noAutofit/>
          </a:bodyPr>
          <a:lstStyle>
            <a:lvl1pPr algn="ctr">
              <a:lnSpc>
                <a:spcPct val="100000"/>
              </a:lnSpc>
              <a:defRPr sz="2800" b="0">
                <a:solidFill>
                  <a:schemeClr val="accent1"/>
                </a:solidFill>
                <a:latin typeface="+mj-lt"/>
              </a:defRPr>
            </a:lvl1pPr>
          </a:lstStyle>
          <a:p>
            <a:pPr lvl="0"/>
            <a:r>
              <a:rPr lang="en-US"/>
              <a:t>XX</a:t>
            </a:r>
            <a:endParaRPr lang="en-GB"/>
          </a:p>
        </p:txBody>
      </p:sp>
      <p:sp>
        <p:nvSpPr>
          <p:cNvPr id="88" name="Text Placeholder 5">
            <a:extLst>
              <a:ext uri="{FF2B5EF4-FFF2-40B4-BE49-F238E27FC236}">
                <a16:creationId xmlns:a16="http://schemas.microsoft.com/office/drawing/2014/main" id="{5B68569C-A062-C278-B994-E6FC0B1031FD}"/>
              </a:ext>
            </a:extLst>
          </p:cNvPr>
          <p:cNvSpPr>
            <a:spLocks noGrp="1"/>
          </p:cNvSpPr>
          <p:nvPr>
            <p:ph type="body" sz="quarter" idx="18"/>
          </p:nvPr>
        </p:nvSpPr>
        <p:spPr>
          <a:xfrm>
            <a:off x="9161467" y="1889125"/>
            <a:ext cx="2741608" cy="3940175"/>
          </a:xfrm>
          <a:prstGeom prst="roundRect">
            <a:avLst>
              <a:gd name="adj" fmla="val 7696"/>
            </a:avLst>
          </a:prstGeom>
          <a:solidFill>
            <a:schemeClr val="bg2"/>
          </a:solidFill>
        </p:spPr>
        <p:txBody>
          <a:bodyPr lIns="144000" tIns="2556000" rIns="144000" bIns="144000">
            <a:noAutofit/>
          </a:bodyPr>
          <a:lstStyle>
            <a:lvl1pPr>
              <a:defRPr sz="1600">
                <a:solidFill>
                  <a:schemeClr val="accent1"/>
                </a:solidFill>
              </a:defRPr>
            </a:lvl1pPr>
            <a:lvl2pPr>
              <a:defRPr sz="1400"/>
            </a:lvl2pPr>
            <a:lvl3pPr>
              <a:defRPr sz="1400"/>
            </a:lvl3pPr>
          </a:lstStyle>
          <a:p>
            <a:pPr lvl="0"/>
            <a:r>
              <a:rPr lang="en-US"/>
              <a:t>Click to edit Master text styles</a:t>
            </a:r>
          </a:p>
          <a:p>
            <a:pPr lvl="1"/>
            <a:r>
              <a:rPr lang="en-US"/>
              <a:t>Second level</a:t>
            </a:r>
          </a:p>
          <a:p>
            <a:pPr lvl="2"/>
            <a:r>
              <a:rPr lang="en-US"/>
              <a:t>Third level</a:t>
            </a:r>
          </a:p>
        </p:txBody>
      </p:sp>
      <p:sp>
        <p:nvSpPr>
          <p:cNvPr id="103" name="Picture Placeholder 102">
            <a:extLst>
              <a:ext uri="{FF2B5EF4-FFF2-40B4-BE49-F238E27FC236}">
                <a16:creationId xmlns:a16="http://schemas.microsoft.com/office/drawing/2014/main" id="{F9007DE8-512E-8605-68DC-85FDB7351C90}"/>
              </a:ext>
            </a:extLst>
          </p:cNvPr>
          <p:cNvSpPr>
            <a:spLocks noGrp="1"/>
          </p:cNvSpPr>
          <p:nvPr>
            <p:ph type="pic" sz="quarter" idx="25"/>
          </p:nvPr>
        </p:nvSpPr>
        <p:spPr>
          <a:xfrm>
            <a:off x="9341862" y="2069125"/>
            <a:ext cx="2380819" cy="2256168"/>
          </a:xfrm>
          <a:custGeom>
            <a:avLst/>
            <a:gdLst>
              <a:gd name="connsiteX0" fmla="*/ 870024 w 2380819"/>
              <a:gd name="connsiteY0" fmla="*/ 0 h 2256168"/>
              <a:gd name="connsiteX1" fmla="*/ 2271485 w 2380819"/>
              <a:gd name="connsiteY1" fmla="*/ 0 h 2256168"/>
              <a:gd name="connsiteX2" fmla="*/ 2380819 w 2380819"/>
              <a:gd name="connsiteY2" fmla="*/ 109334 h 2256168"/>
              <a:gd name="connsiteX3" fmla="*/ 2380819 w 2380819"/>
              <a:gd name="connsiteY3" fmla="*/ 2146834 h 2256168"/>
              <a:gd name="connsiteX4" fmla="*/ 2271485 w 2380819"/>
              <a:gd name="connsiteY4" fmla="*/ 2256168 h 2256168"/>
              <a:gd name="connsiteX5" fmla="*/ 109334 w 2380819"/>
              <a:gd name="connsiteY5" fmla="*/ 2256168 h 2256168"/>
              <a:gd name="connsiteX6" fmla="*/ 0 w 2380819"/>
              <a:gd name="connsiteY6" fmla="*/ 2146834 h 2256168"/>
              <a:gd name="connsiteX7" fmla="*/ 0 w 2380819"/>
              <a:gd name="connsiteY7" fmla="*/ 627275 h 2256168"/>
              <a:gd name="connsiteX8" fmla="*/ 4015 w 2380819"/>
              <a:gd name="connsiteY8" fmla="*/ 607388 h 2256168"/>
              <a:gd name="connsiteX9" fmla="*/ 89976 w 2380819"/>
              <a:gd name="connsiteY9" fmla="*/ 550404 h 2256168"/>
              <a:gd name="connsiteX10" fmla="*/ 126264 w 2380819"/>
              <a:gd name="connsiteY10" fmla="*/ 550404 h 2256168"/>
              <a:gd name="connsiteX11" fmla="*/ 130956 w 2380819"/>
              <a:gd name="connsiteY11" fmla="*/ 549931 h 2256168"/>
              <a:gd name="connsiteX12" fmla="*/ 600026 w 2380819"/>
              <a:gd name="connsiteY12" fmla="*/ 549931 h 2256168"/>
              <a:gd name="connsiteX13" fmla="*/ 735593 w 2380819"/>
              <a:gd name="connsiteY13" fmla="*/ 414364 h 2256168"/>
              <a:gd name="connsiteX14" fmla="*/ 735593 w 2380819"/>
              <a:gd name="connsiteY14" fmla="*/ 88582 h 2256168"/>
              <a:gd name="connsiteX15" fmla="*/ 741793 w 2380819"/>
              <a:gd name="connsiteY15" fmla="*/ 57878 h 2256168"/>
              <a:gd name="connsiteX16" fmla="*/ 827750 w 2380819"/>
              <a:gd name="connsiteY16" fmla="*/ 905 h 2256168"/>
              <a:gd name="connsiteX17" fmla="*/ 864038 w 2380819"/>
              <a:gd name="connsiteY17" fmla="*/ 905 h 2256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380819" h="2256168">
                <a:moveTo>
                  <a:pt x="870024" y="0"/>
                </a:moveTo>
                <a:lnTo>
                  <a:pt x="2271485" y="0"/>
                </a:lnTo>
                <a:cubicBezTo>
                  <a:pt x="2331869" y="0"/>
                  <a:pt x="2380819" y="48950"/>
                  <a:pt x="2380819" y="109334"/>
                </a:cubicBezTo>
                <a:lnTo>
                  <a:pt x="2380819" y="2146834"/>
                </a:lnTo>
                <a:cubicBezTo>
                  <a:pt x="2380819" y="2207218"/>
                  <a:pt x="2331869" y="2256168"/>
                  <a:pt x="2271485" y="2256168"/>
                </a:cubicBezTo>
                <a:lnTo>
                  <a:pt x="109334" y="2256168"/>
                </a:lnTo>
                <a:cubicBezTo>
                  <a:pt x="48950" y="2256168"/>
                  <a:pt x="0" y="2207218"/>
                  <a:pt x="0" y="2146834"/>
                </a:cubicBezTo>
                <a:lnTo>
                  <a:pt x="0" y="627275"/>
                </a:lnTo>
                <a:lnTo>
                  <a:pt x="4015" y="607388"/>
                </a:lnTo>
                <a:cubicBezTo>
                  <a:pt x="18175" y="573906"/>
                  <a:pt x="51326" y="550404"/>
                  <a:pt x="89976" y="550404"/>
                </a:cubicBezTo>
                <a:lnTo>
                  <a:pt x="126264" y="550404"/>
                </a:lnTo>
                <a:lnTo>
                  <a:pt x="130956" y="549931"/>
                </a:lnTo>
                <a:lnTo>
                  <a:pt x="600026" y="549931"/>
                </a:lnTo>
                <a:cubicBezTo>
                  <a:pt x="674898" y="549931"/>
                  <a:pt x="735593" y="489236"/>
                  <a:pt x="735593" y="414364"/>
                </a:cubicBezTo>
                <a:lnTo>
                  <a:pt x="735593" y="88582"/>
                </a:lnTo>
                <a:lnTo>
                  <a:pt x="741793" y="57878"/>
                </a:lnTo>
                <a:cubicBezTo>
                  <a:pt x="755958" y="24393"/>
                  <a:pt x="789117" y="905"/>
                  <a:pt x="827750" y="905"/>
                </a:cubicBezTo>
                <a:lnTo>
                  <a:pt x="864038" y="905"/>
                </a:lnTo>
                <a:close/>
              </a:path>
            </a:pathLst>
          </a:custGeom>
          <a:solidFill>
            <a:srgbClr val="E2E4E7"/>
          </a:solidFill>
        </p:spPr>
        <p:txBody>
          <a:bodyPr wrap="square">
            <a:noAutofit/>
          </a:bodyPr>
          <a:lstStyle>
            <a:lvl1pPr algn="r">
              <a:defRPr sz="1600" b="0">
                <a:solidFill>
                  <a:schemeClr val="tx1"/>
                </a:solidFill>
              </a:defRPr>
            </a:lvl1pPr>
          </a:lstStyle>
          <a:p>
            <a:r>
              <a:rPr lang="en-US"/>
              <a:t>Click icon to add picture</a:t>
            </a:r>
            <a:endParaRPr lang="en-GB"/>
          </a:p>
        </p:txBody>
      </p:sp>
      <p:sp>
        <p:nvSpPr>
          <p:cNvPr id="107" name="Text Placeholder 12">
            <a:extLst>
              <a:ext uri="{FF2B5EF4-FFF2-40B4-BE49-F238E27FC236}">
                <a16:creationId xmlns:a16="http://schemas.microsoft.com/office/drawing/2014/main" id="{DF09CFFE-E6FB-3DB4-C91B-9EA864159D2D}"/>
              </a:ext>
              <a:ext uri="{C183D7F6-B498-43B3-948B-1728B52AA6E4}">
                <adec:decorative xmlns:adec="http://schemas.microsoft.com/office/drawing/2017/decorative" val="1"/>
              </a:ext>
            </a:extLst>
          </p:cNvPr>
          <p:cNvSpPr>
            <a:spLocks noGrp="1"/>
          </p:cNvSpPr>
          <p:nvPr>
            <p:ph type="body" sz="quarter" idx="29" hasCustomPrompt="1"/>
          </p:nvPr>
        </p:nvSpPr>
        <p:spPr>
          <a:xfrm>
            <a:off x="9234706" y="2069125"/>
            <a:ext cx="838747" cy="507387"/>
          </a:xfrm>
        </p:spPr>
        <p:txBody>
          <a:bodyPr wrap="square" anchor="ctr" anchorCtr="0">
            <a:noAutofit/>
          </a:bodyPr>
          <a:lstStyle>
            <a:lvl1pPr algn="ctr">
              <a:lnSpc>
                <a:spcPct val="100000"/>
              </a:lnSpc>
              <a:defRPr sz="2800" b="0">
                <a:solidFill>
                  <a:schemeClr val="accent1"/>
                </a:solidFill>
                <a:latin typeface="+mj-lt"/>
              </a:defRPr>
            </a:lvl1pPr>
          </a:lstStyle>
          <a:p>
            <a:pPr lvl="0"/>
            <a:r>
              <a:rPr lang="en-US"/>
              <a:t>XX</a:t>
            </a:r>
            <a:endParaRPr lang="en-GB"/>
          </a:p>
        </p:txBody>
      </p:sp>
      <p:sp>
        <p:nvSpPr>
          <p:cNvPr id="4" name="Slide Number Placeholder 3">
            <a:extLst>
              <a:ext uri="{FF2B5EF4-FFF2-40B4-BE49-F238E27FC236}">
                <a16:creationId xmlns:a16="http://schemas.microsoft.com/office/drawing/2014/main" id="{1628561B-0E63-3DBB-B2DD-5BCBD3094191}"/>
              </a:ext>
            </a:extLst>
          </p:cNvPr>
          <p:cNvSpPr>
            <a:spLocks noGrp="1"/>
          </p:cNvSpPr>
          <p:nvPr>
            <p:ph type="sldNum" sz="quarter" idx="11"/>
          </p:nvPr>
        </p:nvSpPr>
        <p:spPr/>
        <p:txBody>
          <a:bodyPr/>
          <a:lstStyle/>
          <a:p>
            <a:fld id="{2C96CFAB-ED84-4AAD-833A-BCB6B9777555}" type="slidenum">
              <a:rPr lang="en-GB" smtClean="0"/>
              <a:pPr/>
              <a:t>‹#›</a:t>
            </a:fld>
            <a:endParaRPr lang="en-GB"/>
          </a:p>
        </p:txBody>
      </p:sp>
      <p:sp>
        <p:nvSpPr>
          <p:cNvPr id="3" name="Footer Placeholder 2">
            <a:extLst>
              <a:ext uri="{FF2B5EF4-FFF2-40B4-BE49-F238E27FC236}">
                <a16:creationId xmlns:a16="http://schemas.microsoft.com/office/drawing/2014/main" id="{BFB8A26A-C29D-8FD9-4456-4573CB3E3ADD}"/>
              </a:ext>
              <a:ext uri="{C183D7F6-B498-43B3-948B-1728B52AA6E4}">
                <adec:decorative xmlns:adec="http://schemas.microsoft.com/office/drawing/2017/decorative" val="1"/>
              </a:ext>
            </a:extLst>
          </p:cNvPr>
          <p:cNvSpPr>
            <a:spLocks noGrp="1"/>
          </p:cNvSpPr>
          <p:nvPr>
            <p:ph type="ftr" sz="quarter" idx="10"/>
          </p:nvPr>
        </p:nvSpPr>
        <p:spPr/>
        <p:txBody>
          <a:bodyPr/>
          <a:lstStyle/>
          <a:p>
            <a:r>
              <a:rPr lang="en-GB"/>
              <a:t>Experian [classification] © 2025</a:t>
            </a:r>
          </a:p>
        </p:txBody>
      </p:sp>
    </p:spTree>
    <p:extLst>
      <p:ext uri="{BB962C8B-B14F-4D97-AF65-F5344CB8AC3E}">
        <p14:creationId xmlns:p14="http://schemas.microsoft.com/office/powerpoint/2010/main" val="812593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Three Column Images">
    <p:spTree>
      <p:nvGrpSpPr>
        <p:cNvPr id="1" name=""/>
        <p:cNvGrpSpPr/>
        <p:nvPr/>
      </p:nvGrpSpPr>
      <p:grpSpPr>
        <a:xfrm>
          <a:off x="0" y="0"/>
          <a:ext cx="0" cy="0"/>
          <a:chOff x="0" y="0"/>
          <a:chExt cx="0" cy="0"/>
        </a:xfrm>
      </p:grpSpPr>
      <p:sp>
        <p:nvSpPr>
          <p:cNvPr id="7" name="Text Placeholder 5">
            <a:extLst>
              <a:ext uri="{FF2B5EF4-FFF2-40B4-BE49-F238E27FC236}">
                <a16:creationId xmlns:a16="http://schemas.microsoft.com/office/drawing/2014/main" id="{B62C1F2D-E3C4-8107-E3C1-390512CB58D1}"/>
              </a:ext>
            </a:extLst>
          </p:cNvPr>
          <p:cNvSpPr>
            <a:spLocks noGrp="1"/>
          </p:cNvSpPr>
          <p:nvPr>
            <p:ph type="body" sz="quarter" idx="14"/>
          </p:nvPr>
        </p:nvSpPr>
        <p:spPr>
          <a:xfrm>
            <a:off x="287338" y="242089"/>
            <a:ext cx="11615737" cy="846386"/>
          </a:xfrm>
        </p:spPr>
        <p:txBody>
          <a:bodyPr>
            <a:spAutoFit/>
          </a:bodyPr>
          <a:lstStyle>
            <a:lvl1pPr>
              <a:lnSpc>
                <a:spcPct val="100000"/>
              </a:lnSpc>
              <a:spcAft>
                <a:spcPts val="600"/>
              </a:spcAft>
              <a:defRPr sz="3200"/>
            </a:lvl1pPr>
            <a:lvl2pPr>
              <a:lnSpc>
                <a:spcPct val="100000"/>
              </a:lnSpc>
              <a:spcAft>
                <a:spcPts val="0"/>
              </a:spcAft>
              <a:defRPr sz="1800">
                <a:solidFill>
                  <a:schemeClr val="accent1"/>
                </a:solidFill>
              </a:defRPr>
            </a:lvl2pPr>
            <a:lvl3pPr marL="0" indent="0">
              <a:buNone/>
              <a:defRPr sz="1600">
                <a:solidFill>
                  <a:schemeClr val="accent1"/>
                </a:solidFill>
              </a:defRPr>
            </a:lvl3pPr>
            <a:lvl4pPr marL="216000" indent="0">
              <a:buNone/>
              <a:defRPr sz="1600">
                <a:solidFill>
                  <a:schemeClr val="accent1"/>
                </a:solidFill>
              </a:defRPr>
            </a:lvl4pPr>
            <a:lvl5pPr>
              <a:defRPr sz="1600">
                <a:solidFill>
                  <a:schemeClr val="accent1"/>
                </a:solidFill>
              </a:defRPr>
            </a:lvl5pPr>
          </a:lstStyle>
          <a:p>
            <a:pPr lvl="0"/>
            <a:r>
              <a:rPr lang="en-US"/>
              <a:t>Click to edit Master text styles</a:t>
            </a:r>
          </a:p>
          <a:p>
            <a:pPr lvl="1"/>
            <a:r>
              <a:rPr lang="en-US"/>
              <a:t>Second level</a:t>
            </a:r>
          </a:p>
        </p:txBody>
      </p:sp>
      <p:sp>
        <p:nvSpPr>
          <p:cNvPr id="6" name="Text Placeholder 5">
            <a:extLst>
              <a:ext uri="{FF2B5EF4-FFF2-40B4-BE49-F238E27FC236}">
                <a16:creationId xmlns:a16="http://schemas.microsoft.com/office/drawing/2014/main" id="{666335C6-E3E0-47A0-ED45-3009DB23E448}"/>
              </a:ext>
            </a:extLst>
          </p:cNvPr>
          <p:cNvSpPr>
            <a:spLocks noGrp="1"/>
          </p:cNvSpPr>
          <p:nvPr>
            <p:ph type="body" sz="quarter" idx="12"/>
          </p:nvPr>
        </p:nvSpPr>
        <p:spPr>
          <a:xfrm>
            <a:off x="287339" y="1370013"/>
            <a:ext cx="3727450" cy="4459287"/>
          </a:xfrm>
          <a:prstGeom prst="roundRect">
            <a:avLst>
              <a:gd name="adj" fmla="val 5709"/>
            </a:avLst>
          </a:prstGeom>
          <a:solidFill>
            <a:srgbClr val="F7F8FB"/>
          </a:solidFill>
        </p:spPr>
        <p:txBody>
          <a:bodyPr lIns="216000" tIns="216000" rIns="216000" bIns="216000">
            <a:noAutofit/>
          </a:bodyPr>
          <a:lstStyle>
            <a:lvl1pPr>
              <a:defRPr sz="1600">
                <a:solidFill>
                  <a:schemeClr val="accent1"/>
                </a:solidFill>
              </a:defRPr>
            </a:lvl1pPr>
            <a:lvl2pPr>
              <a:defRPr sz="1400">
                <a:solidFill>
                  <a:schemeClr val="tx1"/>
                </a:solidFill>
              </a:defRPr>
            </a:lvl2pPr>
            <a:lvl3pPr>
              <a:defRPr sz="1400">
                <a:solidFill>
                  <a:schemeClr val="tx1"/>
                </a:solidFill>
              </a:defRPr>
            </a:lvl3pPr>
            <a:lvl4pPr>
              <a:defRPr sz="1400">
                <a:solidFill>
                  <a:schemeClr val="tx1"/>
                </a:solidFill>
              </a:defRPr>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9" name="Picture Placeholder 8">
            <a:extLst>
              <a:ext uri="{FF2B5EF4-FFF2-40B4-BE49-F238E27FC236}">
                <a16:creationId xmlns:a16="http://schemas.microsoft.com/office/drawing/2014/main" id="{579613A8-149B-0B6F-0485-EA0DE522F555}"/>
              </a:ext>
            </a:extLst>
          </p:cNvPr>
          <p:cNvSpPr>
            <a:spLocks noGrp="1"/>
          </p:cNvSpPr>
          <p:nvPr>
            <p:ph type="pic" sz="quarter" idx="17"/>
          </p:nvPr>
        </p:nvSpPr>
        <p:spPr>
          <a:xfrm>
            <a:off x="287338" y="3222171"/>
            <a:ext cx="3727450" cy="2607129"/>
          </a:xfrm>
          <a:prstGeom prst="roundRect">
            <a:avLst>
              <a:gd name="adj" fmla="val 8162"/>
            </a:avLst>
          </a:prstGeom>
          <a:solidFill>
            <a:srgbClr val="E2E4E7"/>
          </a:solidFill>
        </p:spPr>
        <p:txBody>
          <a:bodyPr>
            <a:normAutofit/>
          </a:bodyPr>
          <a:lstStyle>
            <a:lvl1pPr>
              <a:defRPr sz="1600" b="0">
                <a:solidFill>
                  <a:schemeClr val="tx1"/>
                </a:solidFill>
              </a:defRPr>
            </a:lvl1pPr>
          </a:lstStyle>
          <a:p>
            <a:r>
              <a:rPr lang="en-US"/>
              <a:t>Click icon to add picture</a:t>
            </a:r>
            <a:endParaRPr lang="en-GB"/>
          </a:p>
        </p:txBody>
      </p:sp>
      <p:sp>
        <p:nvSpPr>
          <p:cNvPr id="8" name="Text Placeholder 5">
            <a:extLst>
              <a:ext uri="{FF2B5EF4-FFF2-40B4-BE49-F238E27FC236}">
                <a16:creationId xmlns:a16="http://schemas.microsoft.com/office/drawing/2014/main" id="{CDB2A7EA-D6F1-6025-E54F-48B4E083F306}"/>
              </a:ext>
            </a:extLst>
          </p:cNvPr>
          <p:cNvSpPr>
            <a:spLocks noGrp="1"/>
          </p:cNvSpPr>
          <p:nvPr>
            <p:ph type="body" sz="quarter" idx="16"/>
          </p:nvPr>
        </p:nvSpPr>
        <p:spPr>
          <a:xfrm>
            <a:off x="4231482" y="1370013"/>
            <a:ext cx="3727450" cy="4459287"/>
          </a:xfrm>
          <a:prstGeom prst="roundRect">
            <a:avLst>
              <a:gd name="adj" fmla="val 5709"/>
            </a:avLst>
          </a:prstGeom>
          <a:solidFill>
            <a:srgbClr val="F7F8FB"/>
          </a:solidFill>
        </p:spPr>
        <p:txBody>
          <a:bodyPr lIns="216000" tIns="216000" rIns="216000" bIns="216000">
            <a:noAutofit/>
          </a:bodyPr>
          <a:lstStyle>
            <a:lvl1pPr>
              <a:defRPr sz="1600">
                <a:solidFill>
                  <a:schemeClr val="accent1"/>
                </a:solidFill>
              </a:defRPr>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Picture Placeholder 8">
            <a:extLst>
              <a:ext uri="{FF2B5EF4-FFF2-40B4-BE49-F238E27FC236}">
                <a16:creationId xmlns:a16="http://schemas.microsoft.com/office/drawing/2014/main" id="{83277394-ED58-5288-C243-6661B405ED94}"/>
              </a:ext>
            </a:extLst>
          </p:cNvPr>
          <p:cNvSpPr>
            <a:spLocks noGrp="1"/>
          </p:cNvSpPr>
          <p:nvPr>
            <p:ph type="pic" sz="quarter" idx="18"/>
          </p:nvPr>
        </p:nvSpPr>
        <p:spPr>
          <a:xfrm>
            <a:off x="4231482" y="3222171"/>
            <a:ext cx="3727450" cy="2607129"/>
          </a:xfrm>
          <a:prstGeom prst="roundRect">
            <a:avLst>
              <a:gd name="adj" fmla="val 8162"/>
            </a:avLst>
          </a:prstGeom>
          <a:solidFill>
            <a:srgbClr val="E2E4E7"/>
          </a:solidFill>
        </p:spPr>
        <p:txBody>
          <a:bodyPr>
            <a:normAutofit/>
          </a:bodyPr>
          <a:lstStyle>
            <a:lvl1pPr>
              <a:defRPr sz="1600" b="0">
                <a:solidFill>
                  <a:schemeClr val="tx1"/>
                </a:solidFill>
              </a:defRPr>
            </a:lvl1pPr>
          </a:lstStyle>
          <a:p>
            <a:r>
              <a:rPr lang="en-US"/>
              <a:t>Click icon to add picture</a:t>
            </a:r>
            <a:endParaRPr lang="en-GB"/>
          </a:p>
        </p:txBody>
      </p:sp>
      <p:sp>
        <p:nvSpPr>
          <p:cNvPr id="2" name="Text Placeholder 5">
            <a:extLst>
              <a:ext uri="{FF2B5EF4-FFF2-40B4-BE49-F238E27FC236}">
                <a16:creationId xmlns:a16="http://schemas.microsoft.com/office/drawing/2014/main" id="{40931DA0-3478-195D-589E-3B6FB9F21928}"/>
              </a:ext>
            </a:extLst>
          </p:cNvPr>
          <p:cNvSpPr>
            <a:spLocks noGrp="1"/>
          </p:cNvSpPr>
          <p:nvPr>
            <p:ph type="body" sz="quarter" idx="15"/>
          </p:nvPr>
        </p:nvSpPr>
        <p:spPr>
          <a:xfrm>
            <a:off x="8175625" y="1370013"/>
            <a:ext cx="3727450" cy="4459287"/>
          </a:xfrm>
          <a:prstGeom prst="roundRect">
            <a:avLst>
              <a:gd name="adj" fmla="val 5709"/>
            </a:avLst>
          </a:prstGeom>
          <a:solidFill>
            <a:srgbClr val="F7F8FB"/>
          </a:solidFill>
        </p:spPr>
        <p:txBody>
          <a:bodyPr lIns="216000" tIns="216000" rIns="216000" bIns="216000">
            <a:noAutofit/>
          </a:bodyPr>
          <a:lstStyle>
            <a:lvl1pPr>
              <a:defRPr sz="1600">
                <a:solidFill>
                  <a:schemeClr val="accent1"/>
                </a:solidFill>
              </a:defRPr>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Picture Placeholder 8">
            <a:extLst>
              <a:ext uri="{FF2B5EF4-FFF2-40B4-BE49-F238E27FC236}">
                <a16:creationId xmlns:a16="http://schemas.microsoft.com/office/drawing/2014/main" id="{C095BB09-5228-C5CB-A2D9-1ED9925F5CA3}"/>
              </a:ext>
            </a:extLst>
          </p:cNvPr>
          <p:cNvSpPr>
            <a:spLocks noGrp="1"/>
          </p:cNvSpPr>
          <p:nvPr>
            <p:ph type="pic" sz="quarter" idx="19"/>
          </p:nvPr>
        </p:nvSpPr>
        <p:spPr>
          <a:xfrm>
            <a:off x="8175625" y="3222171"/>
            <a:ext cx="3727450" cy="2607129"/>
          </a:xfrm>
          <a:prstGeom prst="roundRect">
            <a:avLst>
              <a:gd name="adj" fmla="val 8162"/>
            </a:avLst>
          </a:prstGeom>
          <a:solidFill>
            <a:srgbClr val="E2E4E7"/>
          </a:solidFill>
        </p:spPr>
        <p:txBody>
          <a:bodyPr>
            <a:normAutofit/>
          </a:bodyPr>
          <a:lstStyle>
            <a:lvl1pPr>
              <a:defRPr sz="1600" b="0">
                <a:solidFill>
                  <a:schemeClr val="tx1"/>
                </a:solidFill>
              </a:defRPr>
            </a:lvl1pPr>
          </a:lstStyle>
          <a:p>
            <a:r>
              <a:rPr lang="en-US"/>
              <a:t>Click icon to add picture</a:t>
            </a:r>
            <a:endParaRPr lang="en-GB"/>
          </a:p>
        </p:txBody>
      </p:sp>
      <p:sp>
        <p:nvSpPr>
          <p:cNvPr id="4" name="Slide Number Placeholder 3">
            <a:extLst>
              <a:ext uri="{FF2B5EF4-FFF2-40B4-BE49-F238E27FC236}">
                <a16:creationId xmlns:a16="http://schemas.microsoft.com/office/drawing/2014/main" id="{1628561B-0E63-3DBB-B2DD-5BCBD3094191}"/>
              </a:ext>
            </a:extLst>
          </p:cNvPr>
          <p:cNvSpPr>
            <a:spLocks noGrp="1"/>
          </p:cNvSpPr>
          <p:nvPr>
            <p:ph type="sldNum" sz="quarter" idx="11"/>
          </p:nvPr>
        </p:nvSpPr>
        <p:spPr/>
        <p:txBody>
          <a:bodyPr/>
          <a:lstStyle/>
          <a:p>
            <a:fld id="{2C96CFAB-ED84-4AAD-833A-BCB6B9777555}" type="slidenum">
              <a:rPr lang="en-GB" smtClean="0"/>
              <a:pPr/>
              <a:t>‹#›</a:t>
            </a:fld>
            <a:endParaRPr lang="en-GB"/>
          </a:p>
        </p:txBody>
      </p:sp>
      <p:sp>
        <p:nvSpPr>
          <p:cNvPr id="3" name="Footer Placeholder 2">
            <a:extLst>
              <a:ext uri="{FF2B5EF4-FFF2-40B4-BE49-F238E27FC236}">
                <a16:creationId xmlns:a16="http://schemas.microsoft.com/office/drawing/2014/main" id="{BFB8A26A-C29D-8FD9-4456-4573CB3E3ADD}"/>
              </a:ext>
              <a:ext uri="{C183D7F6-B498-43B3-948B-1728B52AA6E4}">
                <adec:decorative xmlns:adec="http://schemas.microsoft.com/office/drawing/2017/decorative" val="1"/>
              </a:ext>
            </a:extLst>
          </p:cNvPr>
          <p:cNvSpPr>
            <a:spLocks noGrp="1"/>
          </p:cNvSpPr>
          <p:nvPr>
            <p:ph type="ftr" sz="quarter" idx="10"/>
          </p:nvPr>
        </p:nvSpPr>
        <p:spPr/>
        <p:txBody>
          <a:bodyPr/>
          <a:lstStyle/>
          <a:p>
            <a:r>
              <a:rPr lang="en-GB"/>
              <a:t>Experian [classification] © 2025</a:t>
            </a:r>
          </a:p>
        </p:txBody>
      </p:sp>
    </p:spTree>
    <p:extLst>
      <p:ext uri="{BB962C8B-B14F-4D97-AF65-F5344CB8AC3E}">
        <p14:creationId xmlns:p14="http://schemas.microsoft.com/office/powerpoint/2010/main" val="463197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Four Column Images">
    <p:spTree>
      <p:nvGrpSpPr>
        <p:cNvPr id="1" name=""/>
        <p:cNvGrpSpPr/>
        <p:nvPr/>
      </p:nvGrpSpPr>
      <p:grpSpPr>
        <a:xfrm>
          <a:off x="0" y="0"/>
          <a:ext cx="0" cy="0"/>
          <a:chOff x="0" y="0"/>
          <a:chExt cx="0" cy="0"/>
        </a:xfrm>
      </p:grpSpPr>
      <p:sp>
        <p:nvSpPr>
          <p:cNvPr id="7" name="Text Placeholder 5">
            <a:extLst>
              <a:ext uri="{FF2B5EF4-FFF2-40B4-BE49-F238E27FC236}">
                <a16:creationId xmlns:a16="http://schemas.microsoft.com/office/drawing/2014/main" id="{B62C1F2D-E3C4-8107-E3C1-390512CB58D1}"/>
              </a:ext>
            </a:extLst>
          </p:cNvPr>
          <p:cNvSpPr>
            <a:spLocks noGrp="1"/>
          </p:cNvSpPr>
          <p:nvPr>
            <p:ph type="body" sz="quarter" idx="14"/>
          </p:nvPr>
        </p:nvSpPr>
        <p:spPr>
          <a:xfrm>
            <a:off x="287338" y="242089"/>
            <a:ext cx="11615737" cy="846386"/>
          </a:xfrm>
        </p:spPr>
        <p:txBody>
          <a:bodyPr>
            <a:spAutoFit/>
          </a:bodyPr>
          <a:lstStyle>
            <a:lvl1pPr>
              <a:lnSpc>
                <a:spcPct val="100000"/>
              </a:lnSpc>
              <a:spcAft>
                <a:spcPts val="600"/>
              </a:spcAft>
              <a:defRPr sz="3200"/>
            </a:lvl1pPr>
            <a:lvl2pPr>
              <a:lnSpc>
                <a:spcPct val="100000"/>
              </a:lnSpc>
              <a:spcAft>
                <a:spcPts val="0"/>
              </a:spcAft>
              <a:defRPr sz="1800">
                <a:solidFill>
                  <a:schemeClr val="accent1"/>
                </a:solidFill>
              </a:defRPr>
            </a:lvl2pPr>
            <a:lvl3pPr marL="0" indent="0">
              <a:buNone/>
              <a:defRPr sz="1600">
                <a:solidFill>
                  <a:schemeClr val="accent1"/>
                </a:solidFill>
              </a:defRPr>
            </a:lvl3pPr>
            <a:lvl4pPr marL="216000" indent="0">
              <a:buNone/>
              <a:defRPr sz="1600">
                <a:solidFill>
                  <a:schemeClr val="accent1"/>
                </a:solidFill>
              </a:defRPr>
            </a:lvl4pPr>
            <a:lvl5pPr>
              <a:defRPr sz="1600">
                <a:solidFill>
                  <a:schemeClr val="accent1"/>
                </a:solidFill>
              </a:defRPr>
            </a:lvl5pPr>
          </a:lstStyle>
          <a:p>
            <a:pPr lvl="0"/>
            <a:r>
              <a:rPr lang="en-US"/>
              <a:t>Click to edit Master text styles</a:t>
            </a:r>
          </a:p>
          <a:p>
            <a:pPr lvl="1"/>
            <a:r>
              <a:rPr lang="en-US"/>
              <a:t>Second level</a:t>
            </a:r>
          </a:p>
        </p:txBody>
      </p:sp>
      <p:sp>
        <p:nvSpPr>
          <p:cNvPr id="6" name="Text Placeholder 5">
            <a:extLst>
              <a:ext uri="{FF2B5EF4-FFF2-40B4-BE49-F238E27FC236}">
                <a16:creationId xmlns:a16="http://schemas.microsoft.com/office/drawing/2014/main" id="{666335C6-E3E0-47A0-ED45-3009DB23E448}"/>
              </a:ext>
            </a:extLst>
          </p:cNvPr>
          <p:cNvSpPr>
            <a:spLocks noGrp="1"/>
          </p:cNvSpPr>
          <p:nvPr>
            <p:ph type="body" sz="quarter" idx="12"/>
          </p:nvPr>
        </p:nvSpPr>
        <p:spPr>
          <a:xfrm>
            <a:off x="287339" y="1370013"/>
            <a:ext cx="2741611" cy="4459287"/>
          </a:xfrm>
          <a:prstGeom prst="roundRect">
            <a:avLst>
              <a:gd name="adj" fmla="val 7762"/>
            </a:avLst>
          </a:prstGeom>
          <a:solidFill>
            <a:srgbClr val="FBF7FA"/>
          </a:solidFill>
        </p:spPr>
        <p:txBody>
          <a:bodyPr lIns="216000" tIns="216000" rIns="216000" bIns="216000">
            <a:noAutofit/>
          </a:bodyPr>
          <a:lstStyle>
            <a:lvl1pPr>
              <a:defRPr sz="1600">
                <a:solidFill>
                  <a:schemeClr val="accent3"/>
                </a:solidFill>
              </a:defRPr>
            </a:lvl1pPr>
            <a:lvl2pPr>
              <a:defRPr sz="1400">
                <a:solidFill>
                  <a:schemeClr val="tx1"/>
                </a:solidFill>
              </a:defRPr>
            </a:lvl2pPr>
            <a:lvl3pPr>
              <a:defRPr sz="1400">
                <a:solidFill>
                  <a:schemeClr val="tx1"/>
                </a:solidFill>
              </a:defRPr>
            </a:lvl3pPr>
            <a:lvl4pPr>
              <a:defRPr sz="1400">
                <a:solidFill>
                  <a:schemeClr val="tx1"/>
                </a:solidFill>
              </a:defRPr>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9" name="Picture Placeholder 8">
            <a:extLst>
              <a:ext uri="{FF2B5EF4-FFF2-40B4-BE49-F238E27FC236}">
                <a16:creationId xmlns:a16="http://schemas.microsoft.com/office/drawing/2014/main" id="{579613A8-149B-0B6F-0485-EA0DE522F555}"/>
              </a:ext>
            </a:extLst>
          </p:cNvPr>
          <p:cNvSpPr>
            <a:spLocks noGrp="1"/>
          </p:cNvSpPr>
          <p:nvPr>
            <p:ph type="pic" sz="quarter" idx="17"/>
          </p:nvPr>
        </p:nvSpPr>
        <p:spPr>
          <a:xfrm>
            <a:off x="287338" y="3536950"/>
            <a:ext cx="2741612" cy="2292350"/>
          </a:xfrm>
          <a:prstGeom prst="roundRect">
            <a:avLst>
              <a:gd name="adj" fmla="val 8162"/>
            </a:avLst>
          </a:prstGeom>
          <a:solidFill>
            <a:srgbClr val="E2E4E7"/>
          </a:solidFill>
        </p:spPr>
        <p:txBody>
          <a:bodyPr>
            <a:normAutofit/>
          </a:bodyPr>
          <a:lstStyle>
            <a:lvl1pPr>
              <a:defRPr sz="1600" b="0">
                <a:solidFill>
                  <a:schemeClr val="tx1"/>
                </a:solidFill>
              </a:defRPr>
            </a:lvl1pPr>
          </a:lstStyle>
          <a:p>
            <a:r>
              <a:rPr lang="en-US"/>
              <a:t>Click icon to add picture</a:t>
            </a:r>
            <a:endParaRPr lang="en-GB"/>
          </a:p>
        </p:txBody>
      </p:sp>
      <p:sp>
        <p:nvSpPr>
          <p:cNvPr id="5" name="Text Placeholder 5">
            <a:extLst>
              <a:ext uri="{FF2B5EF4-FFF2-40B4-BE49-F238E27FC236}">
                <a16:creationId xmlns:a16="http://schemas.microsoft.com/office/drawing/2014/main" id="{B30FF7DE-ED69-0980-0780-87F77EF02C00}"/>
              </a:ext>
            </a:extLst>
          </p:cNvPr>
          <p:cNvSpPr>
            <a:spLocks noGrp="1"/>
          </p:cNvSpPr>
          <p:nvPr>
            <p:ph type="body" sz="quarter" idx="20"/>
          </p:nvPr>
        </p:nvSpPr>
        <p:spPr>
          <a:xfrm>
            <a:off x="3245381" y="1370013"/>
            <a:ext cx="2741611" cy="4459287"/>
          </a:xfrm>
          <a:prstGeom prst="roundRect">
            <a:avLst>
              <a:gd name="adj" fmla="val 7762"/>
            </a:avLst>
          </a:prstGeom>
          <a:solidFill>
            <a:srgbClr val="FBF7FA"/>
          </a:solidFill>
        </p:spPr>
        <p:txBody>
          <a:bodyPr lIns="216000" tIns="216000" rIns="216000" bIns="216000">
            <a:noAutofit/>
          </a:bodyPr>
          <a:lstStyle>
            <a:lvl1pPr>
              <a:defRPr sz="1600">
                <a:solidFill>
                  <a:schemeClr val="accent3"/>
                </a:solidFill>
              </a:defRPr>
            </a:lvl1pPr>
            <a:lvl2pPr>
              <a:defRPr sz="1400">
                <a:solidFill>
                  <a:schemeClr val="tx1"/>
                </a:solidFill>
              </a:defRPr>
            </a:lvl2pPr>
            <a:lvl3pPr>
              <a:defRPr sz="1400">
                <a:solidFill>
                  <a:schemeClr val="tx1"/>
                </a:solidFill>
              </a:defRPr>
            </a:lvl3pPr>
            <a:lvl4pPr>
              <a:defRPr sz="1400">
                <a:solidFill>
                  <a:schemeClr val="tx1"/>
                </a:solidFill>
              </a:defRPr>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9" name="Picture Placeholder 8">
            <a:extLst>
              <a:ext uri="{FF2B5EF4-FFF2-40B4-BE49-F238E27FC236}">
                <a16:creationId xmlns:a16="http://schemas.microsoft.com/office/drawing/2014/main" id="{12E4845E-C22A-6083-A244-82AE21404C54}"/>
              </a:ext>
            </a:extLst>
          </p:cNvPr>
          <p:cNvSpPr>
            <a:spLocks noGrp="1"/>
          </p:cNvSpPr>
          <p:nvPr>
            <p:ph type="pic" sz="quarter" idx="29"/>
          </p:nvPr>
        </p:nvSpPr>
        <p:spPr>
          <a:xfrm>
            <a:off x="3245380" y="3536950"/>
            <a:ext cx="2741612" cy="2292350"/>
          </a:xfrm>
          <a:prstGeom prst="roundRect">
            <a:avLst>
              <a:gd name="adj" fmla="val 8162"/>
            </a:avLst>
          </a:prstGeom>
          <a:solidFill>
            <a:srgbClr val="E2E4E7"/>
          </a:solidFill>
        </p:spPr>
        <p:txBody>
          <a:bodyPr>
            <a:normAutofit/>
          </a:bodyPr>
          <a:lstStyle>
            <a:lvl1pPr>
              <a:defRPr sz="1600" b="0">
                <a:solidFill>
                  <a:schemeClr val="tx1"/>
                </a:solidFill>
              </a:defRPr>
            </a:lvl1pPr>
          </a:lstStyle>
          <a:p>
            <a:r>
              <a:rPr lang="en-US"/>
              <a:t>Click icon to add picture</a:t>
            </a:r>
            <a:endParaRPr lang="en-GB"/>
          </a:p>
        </p:txBody>
      </p:sp>
      <p:sp>
        <p:nvSpPr>
          <p:cNvPr id="12" name="Text Placeholder 5">
            <a:extLst>
              <a:ext uri="{FF2B5EF4-FFF2-40B4-BE49-F238E27FC236}">
                <a16:creationId xmlns:a16="http://schemas.microsoft.com/office/drawing/2014/main" id="{E9E321C5-6B2E-35BF-10F9-DFEFF679B6A2}"/>
              </a:ext>
            </a:extLst>
          </p:cNvPr>
          <p:cNvSpPr>
            <a:spLocks noGrp="1"/>
          </p:cNvSpPr>
          <p:nvPr>
            <p:ph type="body" sz="quarter" idx="26"/>
          </p:nvPr>
        </p:nvSpPr>
        <p:spPr>
          <a:xfrm>
            <a:off x="6203423" y="1370013"/>
            <a:ext cx="2741611" cy="4459287"/>
          </a:xfrm>
          <a:prstGeom prst="roundRect">
            <a:avLst>
              <a:gd name="adj" fmla="val 7762"/>
            </a:avLst>
          </a:prstGeom>
          <a:solidFill>
            <a:srgbClr val="FBF7FA"/>
          </a:solidFill>
        </p:spPr>
        <p:txBody>
          <a:bodyPr lIns="216000" tIns="216000" rIns="216000" bIns="216000">
            <a:noAutofit/>
          </a:bodyPr>
          <a:lstStyle>
            <a:lvl1pPr>
              <a:defRPr sz="1600">
                <a:solidFill>
                  <a:schemeClr val="accent3"/>
                </a:solidFill>
              </a:defRPr>
            </a:lvl1pPr>
            <a:lvl2pPr>
              <a:defRPr sz="1400">
                <a:solidFill>
                  <a:schemeClr val="tx1"/>
                </a:solidFill>
              </a:defRPr>
            </a:lvl2pPr>
            <a:lvl3pPr>
              <a:defRPr sz="1400">
                <a:solidFill>
                  <a:schemeClr val="tx1"/>
                </a:solidFill>
              </a:defRPr>
            </a:lvl3pPr>
            <a:lvl4pPr>
              <a:defRPr sz="1400">
                <a:solidFill>
                  <a:schemeClr val="tx1"/>
                </a:solidFill>
              </a:defRPr>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0" name="Picture Placeholder 8">
            <a:extLst>
              <a:ext uri="{FF2B5EF4-FFF2-40B4-BE49-F238E27FC236}">
                <a16:creationId xmlns:a16="http://schemas.microsoft.com/office/drawing/2014/main" id="{474063B2-90A8-66C9-7075-900FA0AB546A}"/>
              </a:ext>
            </a:extLst>
          </p:cNvPr>
          <p:cNvSpPr>
            <a:spLocks noGrp="1"/>
          </p:cNvSpPr>
          <p:nvPr>
            <p:ph type="pic" sz="quarter" idx="30"/>
          </p:nvPr>
        </p:nvSpPr>
        <p:spPr>
          <a:xfrm>
            <a:off x="6203422" y="3536950"/>
            <a:ext cx="2741612" cy="2292350"/>
          </a:xfrm>
          <a:prstGeom prst="roundRect">
            <a:avLst>
              <a:gd name="adj" fmla="val 8162"/>
            </a:avLst>
          </a:prstGeom>
          <a:solidFill>
            <a:srgbClr val="E2E4E7"/>
          </a:solidFill>
        </p:spPr>
        <p:txBody>
          <a:bodyPr>
            <a:normAutofit/>
          </a:bodyPr>
          <a:lstStyle>
            <a:lvl1pPr>
              <a:defRPr sz="1600" b="0">
                <a:solidFill>
                  <a:schemeClr val="tx1"/>
                </a:solidFill>
              </a:defRPr>
            </a:lvl1pPr>
          </a:lstStyle>
          <a:p>
            <a:r>
              <a:rPr lang="en-US"/>
              <a:t>Click icon to add picture</a:t>
            </a:r>
            <a:endParaRPr lang="en-GB"/>
          </a:p>
        </p:txBody>
      </p:sp>
      <p:sp>
        <p:nvSpPr>
          <p:cNvPr id="17" name="Text Placeholder 5">
            <a:extLst>
              <a:ext uri="{FF2B5EF4-FFF2-40B4-BE49-F238E27FC236}">
                <a16:creationId xmlns:a16="http://schemas.microsoft.com/office/drawing/2014/main" id="{EEDF10C2-0155-6E06-53ED-4C949D50F009}"/>
              </a:ext>
            </a:extLst>
          </p:cNvPr>
          <p:cNvSpPr>
            <a:spLocks noGrp="1"/>
          </p:cNvSpPr>
          <p:nvPr>
            <p:ph type="body" sz="quarter" idx="28"/>
          </p:nvPr>
        </p:nvSpPr>
        <p:spPr>
          <a:xfrm>
            <a:off x="9161464" y="1370013"/>
            <a:ext cx="2741611" cy="4459287"/>
          </a:xfrm>
          <a:prstGeom prst="roundRect">
            <a:avLst>
              <a:gd name="adj" fmla="val 7762"/>
            </a:avLst>
          </a:prstGeom>
          <a:solidFill>
            <a:srgbClr val="FBF7FA"/>
          </a:solidFill>
        </p:spPr>
        <p:txBody>
          <a:bodyPr lIns="216000" tIns="216000" rIns="216000" bIns="216000">
            <a:noAutofit/>
          </a:bodyPr>
          <a:lstStyle>
            <a:lvl1pPr>
              <a:defRPr sz="1600">
                <a:solidFill>
                  <a:schemeClr val="accent3"/>
                </a:solidFill>
              </a:defRPr>
            </a:lvl1pPr>
            <a:lvl2pPr>
              <a:defRPr sz="1400">
                <a:solidFill>
                  <a:schemeClr val="tx1"/>
                </a:solidFill>
              </a:defRPr>
            </a:lvl2pPr>
            <a:lvl3pPr>
              <a:defRPr sz="1400">
                <a:solidFill>
                  <a:schemeClr val="tx1"/>
                </a:solidFill>
              </a:defRPr>
            </a:lvl3pPr>
            <a:lvl4pPr>
              <a:defRPr sz="1400">
                <a:solidFill>
                  <a:schemeClr val="tx1"/>
                </a:solidFill>
              </a:defRPr>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1" name="Picture Placeholder 8">
            <a:extLst>
              <a:ext uri="{FF2B5EF4-FFF2-40B4-BE49-F238E27FC236}">
                <a16:creationId xmlns:a16="http://schemas.microsoft.com/office/drawing/2014/main" id="{330D95D6-4847-E403-F099-FEE2200E543E}"/>
              </a:ext>
            </a:extLst>
          </p:cNvPr>
          <p:cNvSpPr>
            <a:spLocks noGrp="1"/>
          </p:cNvSpPr>
          <p:nvPr>
            <p:ph type="pic" sz="quarter" idx="31"/>
          </p:nvPr>
        </p:nvSpPr>
        <p:spPr>
          <a:xfrm>
            <a:off x="9161463" y="3536950"/>
            <a:ext cx="2741612" cy="2292350"/>
          </a:xfrm>
          <a:prstGeom prst="roundRect">
            <a:avLst>
              <a:gd name="adj" fmla="val 8162"/>
            </a:avLst>
          </a:prstGeom>
          <a:solidFill>
            <a:srgbClr val="E2E4E7"/>
          </a:solidFill>
        </p:spPr>
        <p:txBody>
          <a:bodyPr>
            <a:normAutofit/>
          </a:bodyPr>
          <a:lstStyle>
            <a:lvl1pPr>
              <a:defRPr sz="1600" b="0">
                <a:solidFill>
                  <a:schemeClr val="tx1"/>
                </a:solidFill>
              </a:defRPr>
            </a:lvl1pPr>
          </a:lstStyle>
          <a:p>
            <a:r>
              <a:rPr lang="en-US"/>
              <a:t>Click icon to add picture</a:t>
            </a:r>
            <a:endParaRPr lang="en-GB"/>
          </a:p>
        </p:txBody>
      </p:sp>
      <p:sp>
        <p:nvSpPr>
          <p:cNvPr id="4" name="Slide Number Placeholder 3">
            <a:extLst>
              <a:ext uri="{FF2B5EF4-FFF2-40B4-BE49-F238E27FC236}">
                <a16:creationId xmlns:a16="http://schemas.microsoft.com/office/drawing/2014/main" id="{1628561B-0E63-3DBB-B2DD-5BCBD3094191}"/>
              </a:ext>
            </a:extLst>
          </p:cNvPr>
          <p:cNvSpPr>
            <a:spLocks noGrp="1"/>
          </p:cNvSpPr>
          <p:nvPr>
            <p:ph type="sldNum" sz="quarter" idx="11"/>
          </p:nvPr>
        </p:nvSpPr>
        <p:spPr/>
        <p:txBody>
          <a:bodyPr/>
          <a:lstStyle/>
          <a:p>
            <a:fld id="{2C96CFAB-ED84-4AAD-833A-BCB6B9777555}" type="slidenum">
              <a:rPr lang="en-GB" smtClean="0"/>
              <a:pPr/>
              <a:t>‹#›</a:t>
            </a:fld>
            <a:endParaRPr lang="en-GB"/>
          </a:p>
        </p:txBody>
      </p:sp>
      <p:sp>
        <p:nvSpPr>
          <p:cNvPr id="3" name="Footer Placeholder 2">
            <a:extLst>
              <a:ext uri="{FF2B5EF4-FFF2-40B4-BE49-F238E27FC236}">
                <a16:creationId xmlns:a16="http://schemas.microsoft.com/office/drawing/2014/main" id="{BFB8A26A-C29D-8FD9-4456-4573CB3E3ADD}"/>
              </a:ext>
              <a:ext uri="{C183D7F6-B498-43B3-948B-1728B52AA6E4}">
                <adec:decorative xmlns:adec="http://schemas.microsoft.com/office/drawing/2017/decorative" val="1"/>
              </a:ext>
            </a:extLst>
          </p:cNvPr>
          <p:cNvSpPr>
            <a:spLocks noGrp="1"/>
          </p:cNvSpPr>
          <p:nvPr>
            <p:ph type="ftr" sz="quarter" idx="10"/>
          </p:nvPr>
        </p:nvSpPr>
        <p:spPr/>
        <p:txBody>
          <a:bodyPr/>
          <a:lstStyle/>
          <a:p>
            <a:r>
              <a:rPr lang="en-GB"/>
              <a:t>Experian [classification] © 2025</a:t>
            </a:r>
          </a:p>
        </p:txBody>
      </p:sp>
    </p:spTree>
    <p:extLst>
      <p:ext uri="{BB962C8B-B14F-4D97-AF65-F5344CB8AC3E}">
        <p14:creationId xmlns:p14="http://schemas.microsoft.com/office/powerpoint/2010/main" val="3045423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Mixed Media Boxes">
    <p:bg>
      <p:bgPr>
        <a:solidFill>
          <a:schemeClr val="bg1"/>
        </a:solidFill>
        <a:effectLst/>
      </p:bgPr>
    </p:bg>
    <p:spTree>
      <p:nvGrpSpPr>
        <p:cNvPr id="1" name=""/>
        <p:cNvGrpSpPr/>
        <p:nvPr/>
      </p:nvGrpSpPr>
      <p:grpSpPr>
        <a:xfrm>
          <a:off x="0" y="0"/>
          <a:ext cx="0" cy="0"/>
          <a:chOff x="0" y="0"/>
          <a:chExt cx="0" cy="0"/>
        </a:xfrm>
      </p:grpSpPr>
      <p:sp>
        <p:nvSpPr>
          <p:cNvPr id="7" name="Text Placeholder 5">
            <a:extLst>
              <a:ext uri="{FF2B5EF4-FFF2-40B4-BE49-F238E27FC236}">
                <a16:creationId xmlns:a16="http://schemas.microsoft.com/office/drawing/2014/main" id="{B62C1F2D-E3C4-8107-E3C1-390512CB58D1}"/>
              </a:ext>
            </a:extLst>
          </p:cNvPr>
          <p:cNvSpPr>
            <a:spLocks noGrp="1"/>
          </p:cNvSpPr>
          <p:nvPr>
            <p:ph type="body" sz="quarter" idx="14"/>
          </p:nvPr>
        </p:nvSpPr>
        <p:spPr>
          <a:xfrm>
            <a:off x="287338" y="242089"/>
            <a:ext cx="11615737" cy="846386"/>
          </a:xfrm>
        </p:spPr>
        <p:txBody>
          <a:bodyPr>
            <a:spAutoFit/>
          </a:bodyPr>
          <a:lstStyle>
            <a:lvl1pPr>
              <a:lnSpc>
                <a:spcPct val="100000"/>
              </a:lnSpc>
              <a:spcAft>
                <a:spcPts val="600"/>
              </a:spcAft>
              <a:defRPr sz="3200"/>
            </a:lvl1pPr>
            <a:lvl2pPr>
              <a:lnSpc>
                <a:spcPct val="100000"/>
              </a:lnSpc>
              <a:spcAft>
                <a:spcPts val="0"/>
              </a:spcAft>
              <a:defRPr sz="1800">
                <a:solidFill>
                  <a:schemeClr val="accent1"/>
                </a:solidFill>
              </a:defRPr>
            </a:lvl2pPr>
            <a:lvl3pPr marL="0" indent="0">
              <a:buNone/>
              <a:defRPr sz="1600">
                <a:solidFill>
                  <a:schemeClr val="accent1"/>
                </a:solidFill>
              </a:defRPr>
            </a:lvl3pPr>
            <a:lvl4pPr marL="216000" indent="0">
              <a:buNone/>
              <a:defRPr sz="1600">
                <a:solidFill>
                  <a:schemeClr val="accent1"/>
                </a:solidFill>
              </a:defRPr>
            </a:lvl4pPr>
            <a:lvl5pPr>
              <a:defRPr sz="1600">
                <a:solidFill>
                  <a:schemeClr val="accent1"/>
                </a:solidFill>
              </a:defRPr>
            </a:lvl5pPr>
          </a:lstStyle>
          <a:p>
            <a:pPr lvl="0"/>
            <a:r>
              <a:rPr lang="en-US"/>
              <a:t>Click to edit Master text styles</a:t>
            </a:r>
          </a:p>
          <a:p>
            <a:pPr lvl="1"/>
            <a:r>
              <a:rPr lang="en-US"/>
              <a:t>Second level</a:t>
            </a:r>
          </a:p>
        </p:txBody>
      </p:sp>
      <p:sp>
        <p:nvSpPr>
          <p:cNvPr id="12" name="Content Placeholder 9">
            <a:extLst>
              <a:ext uri="{FF2B5EF4-FFF2-40B4-BE49-F238E27FC236}">
                <a16:creationId xmlns:a16="http://schemas.microsoft.com/office/drawing/2014/main" id="{C59B6C80-D28C-CECC-4E48-B9BBE0DBC003}"/>
              </a:ext>
            </a:extLst>
          </p:cNvPr>
          <p:cNvSpPr>
            <a:spLocks noGrp="1"/>
          </p:cNvSpPr>
          <p:nvPr>
            <p:ph sz="quarter" idx="17"/>
          </p:nvPr>
        </p:nvSpPr>
        <p:spPr>
          <a:xfrm>
            <a:off x="287339" y="1889125"/>
            <a:ext cx="3727450" cy="3940175"/>
          </a:xfrm>
          <a:prstGeom prst="roundRect">
            <a:avLst>
              <a:gd name="adj" fmla="val 5709"/>
            </a:avLst>
          </a:prstGeom>
          <a:solidFill>
            <a:srgbClr val="F7F8FB"/>
          </a:solidFill>
        </p:spPr>
        <p:txBody>
          <a:bodyPr lIns="216000" tIns="216000" rIns="216000" bIns="2160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6" name="Content Placeholder 9">
            <a:extLst>
              <a:ext uri="{FF2B5EF4-FFF2-40B4-BE49-F238E27FC236}">
                <a16:creationId xmlns:a16="http://schemas.microsoft.com/office/drawing/2014/main" id="{C7097D7E-4EC9-DFB7-45F1-7F430F6C2C17}"/>
              </a:ext>
            </a:extLst>
          </p:cNvPr>
          <p:cNvSpPr>
            <a:spLocks noGrp="1" noChangeAspect="1"/>
          </p:cNvSpPr>
          <p:nvPr>
            <p:ph sz="quarter" idx="19"/>
          </p:nvPr>
        </p:nvSpPr>
        <p:spPr>
          <a:xfrm>
            <a:off x="4231482" y="1889125"/>
            <a:ext cx="3727450" cy="3940175"/>
          </a:xfrm>
          <a:prstGeom prst="roundRect">
            <a:avLst>
              <a:gd name="adj" fmla="val 5709"/>
            </a:avLst>
          </a:prstGeom>
          <a:solidFill>
            <a:schemeClr val="bg2"/>
          </a:solidFill>
        </p:spPr>
        <p:txBody>
          <a:bodyPr lIns="216000" tIns="216000" rIns="216000" bIns="21600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Content Placeholder 9">
            <a:extLst>
              <a:ext uri="{FF2B5EF4-FFF2-40B4-BE49-F238E27FC236}">
                <a16:creationId xmlns:a16="http://schemas.microsoft.com/office/drawing/2014/main" id="{7064B886-2355-5C15-0B5E-020C5DA5ACAA}"/>
              </a:ext>
            </a:extLst>
          </p:cNvPr>
          <p:cNvSpPr>
            <a:spLocks noGrp="1"/>
          </p:cNvSpPr>
          <p:nvPr>
            <p:ph sz="quarter" idx="18"/>
          </p:nvPr>
        </p:nvSpPr>
        <p:spPr>
          <a:xfrm>
            <a:off x="8175625" y="1889125"/>
            <a:ext cx="3727450" cy="3940175"/>
          </a:xfrm>
          <a:prstGeom prst="roundRect">
            <a:avLst>
              <a:gd name="adj" fmla="val 5709"/>
            </a:avLst>
          </a:prstGeom>
          <a:solidFill>
            <a:srgbClr val="FDF6FA"/>
          </a:solidFill>
        </p:spPr>
        <p:txBody>
          <a:bodyPr lIns="216000" tIns="216000" rIns="216000" bIns="216000"/>
          <a:lstStyle>
            <a:lvl1pPr>
              <a:defRPr>
                <a:solidFill>
                  <a:schemeClr val="accent4"/>
                </a:soli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Slide Number Placeholder 3">
            <a:extLst>
              <a:ext uri="{FF2B5EF4-FFF2-40B4-BE49-F238E27FC236}">
                <a16:creationId xmlns:a16="http://schemas.microsoft.com/office/drawing/2014/main" id="{1628561B-0E63-3DBB-B2DD-5BCBD3094191}"/>
              </a:ext>
            </a:extLst>
          </p:cNvPr>
          <p:cNvSpPr>
            <a:spLocks noGrp="1"/>
          </p:cNvSpPr>
          <p:nvPr>
            <p:ph type="sldNum" sz="quarter" idx="11"/>
          </p:nvPr>
        </p:nvSpPr>
        <p:spPr/>
        <p:txBody>
          <a:bodyPr/>
          <a:lstStyle/>
          <a:p>
            <a:fld id="{2C96CFAB-ED84-4AAD-833A-BCB6B9777555}" type="slidenum">
              <a:rPr lang="en-GB" smtClean="0"/>
              <a:pPr/>
              <a:t>‹#›</a:t>
            </a:fld>
            <a:endParaRPr lang="en-GB"/>
          </a:p>
        </p:txBody>
      </p:sp>
      <p:sp>
        <p:nvSpPr>
          <p:cNvPr id="3" name="Footer Placeholder 2">
            <a:extLst>
              <a:ext uri="{FF2B5EF4-FFF2-40B4-BE49-F238E27FC236}">
                <a16:creationId xmlns:a16="http://schemas.microsoft.com/office/drawing/2014/main" id="{BFB8A26A-C29D-8FD9-4456-4573CB3E3ADD}"/>
              </a:ext>
              <a:ext uri="{C183D7F6-B498-43B3-948B-1728B52AA6E4}">
                <adec:decorative xmlns:adec="http://schemas.microsoft.com/office/drawing/2017/decorative" val="1"/>
              </a:ext>
            </a:extLst>
          </p:cNvPr>
          <p:cNvSpPr>
            <a:spLocks noGrp="1"/>
          </p:cNvSpPr>
          <p:nvPr>
            <p:ph type="ftr" sz="quarter" idx="10"/>
          </p:nvPr>
        </p:nvSpPr>
        <p:spPr/>
        <p:txBody>
          <a:bodyPr/>
          <a:lstStyle/>
          <a:p>
            <a:r>
              <a:rPr lang="en-GB"/>
              <a:t>Experian [classification] © 2025</a:t>
            </a:r>
          </a:p>
        </p:txBody>
      </p:sp>
    </p:spTree>
    <p:extLst>
      <p:ext uri="{BB962C8B-B14F-4D97-AF65-F5344CB8AC3E}">
        <p14:creationId xmlns:p14="http://schemas.microsoft.com/office/powerpoint/2010/main" val="1600291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Mixed Media Boxes 2">
    <p:bg>
      <p:bgPr>
        <a:solidFill>
          <a:schemeClr val="bg1"/>
        </a:solidFill>
        <a:effectLst/>
      </p:bgPr>
    </p:bg>
    <p:spTree>
      <p:nvGrpSpPr>
        <p:cNvPr id="1" name=""/>
        <p:cNvGrpSpPr/>
        <p:nvPr/>
      </p:nvGrpSpPr>
      <p:grpSpPr>
        <a:xfrm>
          <a:off x="0" y="0"/>
          <a:ext cx="0" cy="0"/>
          <a:chOff x="0" y="0"/>
          <a:chExt cx="0" cy="0"/>
        </a:xfrm>
      </p:grpSpPr>
      <p:sp>
        <p:nvSpPr>
          <p:cNvPr id="7" name="Text Placeholder 5">
            <a:extLst>
              <a:ext uri="{FF2B5EF4-FFF2-40B4-BE49-F238E27FC236}">
                <a16:creationId xmlns:a16="http://schemas.microsoft.com/office/drawing/2014/main" id="{B62C1F2D-E3C4-8107-E3C1-390512CB58D1}"/>
              </a:ext>
            </a:extLst>
          </p:cNvPr>
          <p:cNvSpPr>
            <a:spLocks noGrp="1"/>
          </p:cNvSpPr>
          <p:nvPr>
            <p:ph type="body" sz="quarter" idx="14"/>
          </p:nvPr>
        </p:nvSpPr>
        <p:spPr>
          <a:xfrm>
            <a:off x="287338" y="242089"/>
            <a:ext cx="11615737" cy="846386"/>
          </a:xfrm>
        </p:spPr>
        <p:txBody>
          <a:bodyPr>
            <a:spAutoFit/>
          </a:bodyPr>
          <a:lstStyle>
            <a:lvl1pPr>
              <a:lnSpc>
                <a:spcPct val="100000"/>
              </a:lnSpc>
              <a:spcAft>
                <a:spcPts val="600"/>
              </a:spcAft>
              <a:defRPr sz="3200"/>
            </a:lvl1pPr>
            <a:lvl2pPr>
              <a:lnSpc>
                <a:spcPct val="100000"/>
              </a:lnSpc>
              <a:spcAft>
                <a:spcPts val="0"/>
              </a:spcAft>
              <a:defRPr sz="1800">
                <a:solidFill>
                  <a:schemeClr val="accent1"/>
                </a:solidFill>
              </a:defRPr>
            </a:lvl2pPr>
            <a:lvl3pPr marL="0" indent="0">
              <a:buNone/>
              <a:defRPr sz="1600">
                <a:solidFill>
                  <a:schemeClr val="accent1"/>
                </a:solidFill>
              </a:defRPr>
            </a:lvl3pPr>
            <a:lvl4pPr marL="216000" indent="0">
              <a:buNone/>
              <a:defRPr sz="1600">
                <a:solidFill>
                  <a:schemeClr val="accent1"/>
                </a:solidFill>
              </a:defRPr>
            </a:lvl4pPr>
            <a:lvl5pPr>
              <a:defRPr sz="1600">
                <a:solidFill>
                  <a:schemeClr val="accent1"/>
                </a:solidFill>
              </a:defRPr>
            </a:lvl5pPr>
          </a:lstStyle>
          <a:p>
            <a:pPr lvl="0"/>
            <a:r>
              <a:rPr lang="en-US"/>
              <a:t>Click to edit Master text styles</a:t>
            </a:r>
          </a:p>
          <a:p>
            <a:pPr lvl="1"/>
            <a:r>
              <a:rPr lang="en-US"/>
              <a:t>Second level</a:t>
            </a:r>
          </a:p>
        </p:txBody>
      </p:sp>
      <p:sp>
        <p:nvSpPr>
          <p:cNvPr id="12" name="Content Placeholder 9">
            <a:extLst>
              <a:ext uri="{FF2B5EF4-FFF2-40B4-BE49-F238E27FC236}">
                <a16:creationId xmlns:a16="http://schemas.microsoft.com/office/drawing/2014/main" id="{C59B6C80-D28C-CECC-4E48-B9BBE0DBC003}"/>
              </a:ext>
            </a:extLst>
          </p:cNvPr>
          <p:cNvSpPr>
            <a:spLocks noGrp="1"/>
          </p:cNvSpPr>
          <p:nvPr>
            <p:ph sz="quarter" idx="17"/>
          </p:nvPr>
        </p:nvSpPr>
        <p:spPr>
          <a:xfrm>
            <a:off x="287339" y="1889125"/>
            <a:ext cx="3727450" cy="3940175"/>
          </a:xfrm>
          <a:prstGeom prst="roundRect">
            <a:avLst>
              <a:gd name="adj" fmla="val 5709"/>
            </a:avLst>
          </a:prstGeom>
          <a:solidFill>
            <a:srgbClr val="F7F8FB"/>
          </a:solidFill>
        </p:spPr>
        <p:txBody>
          <a:bodyPr lIns="216000" tIns="216000" rIns="216000" bIns="2160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Content Placeholder 9">
            <a:extLst>
              <a:ext uri="{FF2B5EF4-FFF2-40B4-BE49-F238E27FC236}">
                <a16:creationId xmlns:a16="http://schemas.microsoft.com/office/drawing/2014/main" id="{7064B886-2355-5C15-0B5E-020C5DA5ACAA}"/>
              </a:ext>
            </a:extLst>
          </p:cNvPr>
          <p:cNvSpPr>
            <a:spLocks noGrp="1"/>
          </p:cNvSpPr>
          <p:nvPr>
            <p:ph sz="quarter" idx="18"/>
          </p:nvPr>
        </p:nvSpPr>
        <p:spPr>
          <a:xfrm>
            <a:off x="8175625" y="1889125"/>
            <a:ext cx="3727450" cy="3940175"/>
          </a:xfrm>
          <a:prstGeom prst="roundRect">
            <a:avLst>
              <a:gd name="adj" fmla="val 5709"/>
            </a:avLst>
          </a:prstGeom>
          <a:solidFill>
            <a:srgbClr val="FDF6FA"/>
          </a:solidFill>
        </p:spPr>
        <p:txBody>
          <a:bodyPr lIns="216000" tIns="216000" rIns="216000" bIns="216000"/>
          <a:lstStyle>
            <a:lvl1pPr>
              <a:defRPr>
                <a:solidFill>
                  <a:schemeClr val="accent4"/>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Slide Number Placeholder 3">
            <a:extLst>
              <a:ext uri="{FF2B5EF4-FFF2-40B4-BE49-F238E27FC236}">
                <a16:creationId xmlns:a16="http://schemas.microsoft.com/office/drawing/2014/main" id="{1628561B-0E63-3DBB-B2DD-5BCBD3094191}"/>
              </a:ext>
            </a:extLst>
          </p:cNvPr>
          <p:cNvSpPr>
            <a:spLocks noGrp="1"/>
          </p:cNvSpPr>
          <p:nvPr>
            <p:ph type="sldNum" sz="quarter" idx="11"/>
          </p:nvPr>
        </p:nvSpPr>
        <p:spPr/>
        <p:txBody>
          <a:bodyPr/>
          <a:lstStyle/>
          <a:p>
            <a:fld id="{2C96CFAB-ED84-4AAD-833A-BCB6B9777555}" type="slidenum">
              <a:rPr lang="en-GB" smtClean="0"/>
              <a:pPr/>
              <a:t>‹#›</a:t>
            </a:fld>
            <a:endParaRPr lang="en-GB"/>
          </a:p>
        </p:txBody>
      </p:sp>
      <p:sp>
        <p:nvSpPr>
          <p:cNvPr id="3" name="Footer Placeholder 2">
            <a:extLst>
              <a:ext uri="{FF2B5EF4-FFF2-40B4-BE49-F238E27FC236}">
                <a16:creationId xmlns:a16="http://schemas.microsoft.com/office/drawing/2014/main" id="{BFB8A26A-C29D-8FD9-4456-4573CB3E3ADD}"/>
              </a:ext>
              <a:ext uri="{C183D7F6-B498-43B3-948B-1728B52AA6E4}">
                <adec:decorative xmlns:adec="http://schemas.microsoft.com/office/drawing/2017/decorative" val="1"/>
              </a:ext>
            </a:extLst>
          </p:cNvPr>
          <p:cNvSpPr>
            <a:spLocks noGrp="1"/>
          </p:cNvSpPr>
          <p:nvPr>
            <p:ph type="ftr" sz="quarter" idx="10"/>
          </p:nvPr>
        </p:nvSpPr>
        <p:spPr/>
        <p:txBody>
          <a:bodyPr/>
          <a:lstStyle/>
          <a:p>
            <a:r>
              <a:rPr lang="en-GB"/>
              <a:t>Experian [classification] © 2025</a:t>
            </a:r>
          </a:p>
        </p:txBody>
      </p:sp>
      <p:sp>
        <p:nvSpPr>
          <p:cNvPr id="6" name="Picture Placeholder 4">
            <a:extLst>
              <a:ext uri="{FF2B5EF4-FFF2-40B4-BE49-F238E27FC236}">
                <a16:creationId xmlns:a16="http://schemas.microsoft.com/office/drawing/2014/main" id="{A801DCF6-90B3-C551-E2F6-F60B8DE90CB4}"/>
              </a:ext>
            </a:extLst>
          </p:cNvPr>
          <p:cNvSpPr>
            <a:spLocks noGrp="1"/>
          </p:cNvSpPr>
          <p:nvPr>
            <p:ph type="pic" sz="quarter" idx="20"/>
          </p:nvPr>
        </p:nvSpPr>
        <p:spPr>
          <a:xfrm>
            <a:off x="4231482" y="1889125"/>
            <a:ext cx="3727450" cy="3940175"/>
          </a:xfrm>
          <a:prstGeom prst="roundRect">
            <a:avLst>
              <a:gd name="adj" fmla="val 5709"/>
            </a:avLst>
          </a:prstGeom>
          <a:solidFill>
            <a:srgbClr val="E2E4E7"/>
          </a:solidFill>
        </p:spPr>
        <p:txBody>
          <a:bodyPr/>
          <a:lstStyle/>
          <a:p>
            <a:endParaRPr lang="en-GB"/>
          </a:p>
        </p:txBody>
      </p:sp>
    </p:spTree>
    <p:extLst>
      <p:ext uri="{BB962C8B-B14F-4D97-AF65-F5344CB8AC3E}">
        <p14:creationId xmlns:p14="http://schemas.microsoft.com/office/powerpoint/2010/main" val="3811768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2 Image">
    <p:spTree>
      <p:nvGrpSpPr>
        <p:cNvPr id="1" name=""/>
        <p:cNvGrpSpPr/>
        <p:nvPr/>
      </p:nvGrpSpPr>
      <p:grpSpPr>
        <a:xfrm>
          <a:off x="0" y="0"/>
          <a:ext cx="0" cy="0"/>
          <a:chOff x="0" y="0"/>
          <a:chExt cx="0" cy="0"/>
        </a:xfrm>
      </p:grpSpPr>
      <p:sp>
        <p:nvSpPr>
          <p:cNvPr id="5" name="Text Placeholder 5">
            <a:extLst>
              <a:ext uri="{FF2B5EF4-FFF2-40B4-BE49-F238E27FC236}">
                <a16:creationId xmlns:a16="http://schemas.microsoft.com/office/drawing/2014/main" id="{EBF7F128-EDB9-18F6-2900-08E8FFE89A7A}"/>
              </a:ext>
            </a:extLst>
          </p:cNvPr>
          <p:cNvSpPr>
            <a:spLocks noGrp="1"/>
          </p:cNvSpPr>
          <p:nvPr>
            <p:ph type="body" sz="quarter" idx="14"/>
          </p:nvPr>
        </p:nvSpPr>
        <p:spPr>
          <a:xfrm>
            <a:off x="287339" y="242089"/>
            <a:ext cx="5699124" cy="846386"/>
          </a:xfrm>
        </p:spPr>
        <p:txBody>
          <a:bodyPr wrap="square">
            <a:spAutoFit/>
          </a:bodyPr>
          <a:lstStyle>
            <a:lvl1pPr>
              <a:lnSpc>
                <a:spcPct val="100000"/>
              </a:lnSpc>
              <a:spcAft>
                <a:spcPts val="600"/>
              </a:spcAft>
              <a:defRPr sz="3200"/>
            </a:lvl1pPr>
            <a:lvl2pPr>
              <a:lnSpc>
                <a:spcPct val="100000"/>
              </a:lnSpc>
              <a:spcAft>
                <a:spcPts val="0"/>
              </a:spcAft>
              <a:defRPr sz="1800">
                <a:solidFill>
                  <a:schemeClr val="accent1"/>
                </a:solidFill>
              </a:defRPr>
            </a:lvl2pPr>
            <a:lvl3pPr marL="0" indent="0">
              <a:buNone/>
              <a:defRPr sz="1600">
                <a:solidFill>
                  <a:schemeClr val="accent1"/>
                </a:solidFill>
              </a:defRPr>
            </a:lvl3pPr>
            <a:lvl4pPr marL="216000" indent="0">
              <a:buNone/>
              <a:defRPr sz="1600">
                <a:solidFill>
                  <a:schemeClr val="accent1"/>
                </a:solidFill>
              </a:defRPr>
            </a:lvl4pPr>
            <a:lvl5pPr>
              <a:defRPr sz="1600">
                <a:solidFill>
                  <a:schemeClr val="accent1"/>
                </a:solidFill>
              </a:defRPr>
            </a:lvl5pPr>
          </a:lstStyle>
          <a:p>
            <a:pPr lvl="0"/>
            <a:r>
              <a:rPr lang="en-US"/>
              <a:t>Click to edit Master text</a:t>
            </a:r>
          </a:p>
          <a:p>
            <a:pPr lvl="1"/>
            <a:r>
              <a:rPr lang="en-US"/>
              <a:t>Second level</a:t>
            </a:r>
          </a:p>
        </p:txBody>
      </p:sp>
      <p:sp>
        <p:nvSpPr>
          <p:cNvPr id="2" name="Text Placeholder 7">
            <a:extLst>
              <a:ext uri="{FF2B5EF4-FFF2-40B4-BE49-F238E27FC236}">
                <a16:creationId xmlns:a16="http://schemas.microsoft.com/office/drawing/2014/main" id="{A942707D-B59A-7901-3F9E-C6F5E7E40E69}"/>
              </a:ext>
            </a:extLst>
          </p:cNvPr>
          <p:cNvSpPr>
            <a:spLocks noGrp="1"/>
          </p:cNvSpPr>
          <p:nvPr>
            <p:ph type="body" sz="quarter" idx="15"/>
          </p:nvPr>
        </p:nvSpPr>
        <p:spPr>
          <a:xfrm>
            <a:off x="287338" y="1889125"/>
            <a:ext cx="5699124" cy="3940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Picture Placeholder 14">
            <a:extLst>
              <a:ext uri="{FF2B5EF4-FFF2-40B4-BE49-F238E27FC236}">
                <a16:creationId xmlns:a16="http://schemas.microsoft.com/office/drawing/2014/main" id="{5DBD462C-2E66-84FF-BCBE-3EB97A4B623E}"/>
              </a:ext>
            </a:extLst>
          </p:cNvPr>
          <p:cNvSpPr>
            <a:spLocks noGrp="1"/>
          </p:cNvSpPr>
          <p:nvPr>
            <p:ph type="pic" sz="quarter" idx="16"/>
          </p:nvPr>
        </p:nvSpPr>
        <p:spPr>
          <a:xfrm>
            <a:off x="6203950" y="288923"/>
            <a:ext cx="5699125" cy="6280151"/>
          </a:xfrm>
          <a:custGeom>
            <a:avLst/>
            <a:gdLst>
              <a:gd name="connsiteX0" fmla="*/ 211609 w 5699125"/>
              <a:gd name="connsiteY0" fmla="*/ 0 h 6280151"/>
              <a:gd name="connsiteX1" fmla="*/ 5487516 w 5699125"/>
              <a:gd name="connsiteY1" fmla="*/ 0 h 6280151"/>
              <a:gd name="connsiteX2" fmla="*/ 5699125 w 5699125"/>
              <a:gd name="connsiteY2" fmla="*/ 211609 h 6280151"/>
              <a:gd name="connsiteX3" fmla="*/ 5699125 w 5699125"/>
              <a:gd name="connsiteY3" fmla="*/ 5150522 h 6280151"/>
              <a:gd name="connsiteX4" fmla="*/ 5695242 w 5699125"/>
              <a:gd name="connsiteY4" fmla="*/ 5179449 h 6280151"/>
              <a:gd name="connsiteX5" fmla="*/ 5433674 w 5699125"/>
              <a:gd name="connsiteY5" fmla="*/ 5386084 h 6280151"/>
              <a:gd name="connsiteX6" fmla="*/ 5390747 w 5699125"/>
              <a:gd name="connsiteY6" fmla="*/ 5386084 h 6280151"/>
              <a:gd name="connsiteX7" fmla="*/ 4805138 w 5699125"/>
              <a:gd name="connsiteY7" fmla="*/ 5971530 h 6280151"/>
              <a:gd name="connsiteX8" fmla="*/ 4805138 w 5699125"/>
              <a:gd name="connsiteY8" fmla="*/ 6014185 h 6280151"/>
              <a:gd name="connsiteX9" fmla="*/ 4590512 w 5699125"/>
              <a:gd name="connsiteY9" fmla="*/ 6277527 h 6280151"/>
              <a:gd name="connsiteX10" fmla="*/ 4564472 w 5699125"/>
              <a:gd name="connsiteY10" fmla="*/ 6280151 h 6280151"/>
              <a:gd name="connsiteX11" fmla="*/ 211609 w 5699125"/>
              <a:gd name="connsiteY11" fmla="*/ 6280151 h 6280151"/>
              <a:gd name="connsiteX12" fmla="*/ 0 w 5699125"/>
              <a:gd name="connsiteY12" fmla="*/ 6068542 h 6280151"/>
              <a:gd name="connsiteX13" fmla="*/ 0 w 5699125"/>
              <a:gd name="connsiteY13" fmla="*/ 211609 h 6280151"/>
              <a:gd name="connsiteX14" fmla="*/ 211609 w 5699125"/>
              <a:gd name="connsiteY14" fmla="*/ 0 h 6280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99125" h="6280151">
                <a:moveTo>
                  <a:pt x="211609" y="0"/>
                </a:moveTo>
                <a:lnTo>
                  <a:pt x="5487516" y="0"/>
                </a:lnTo>
                <a:cubicBezTo>
                  <a:pt x="5604384" y="0"/>
                  <a:pt x="5699125" y="94741"/>
                  <a:pt x="5699125" y="211609"/>
                </a:cubicBezTo>
                <a:lnTo>
                  <a:pt x="5699125" y="5150522"/>
                </a:lnTo>
                <a:lnTo>
                  <a:pt x="5695242" y="5179449"/>
                </a:lnTo>
                <a:cubicBezTo>
                  <a:pt x="5667206" y="5297943"/>
                  <a:pt x="5560730" y="5386084"/>
                  <a:pt x="5433674" y="5386084"/>
                </a:cubicBezTo>
                <a:lnTo>
                  <a:pt x="5390747" y="5386084"/>
                </a:lnTo>
                <a:cubicBezTo>
                  <a:pt x="5067343" y="5386084"/>
                  <a:pt x="4805138" y="5648180"/>
                  <a:pt x="4805138" y="5971530"/>
                </a:cubicBezTo>
                <a:lnTo>
                  <a:pt x="4805138" y="6014185"/>
                </a:lnTo>
                <a:cubicBezTo>
                  <a:pt x="4805138" y="6144093"/>
                  <a:pt x="4713006" y="6252464"/>
                  <a:pt x="4590512" y="6277527"/>
                </a:cubicBezTo>
                <a:lnTo>
                  <a:pt x="4564472" y="6280151"/>
                </a:lnTo>
                <a:lnTo>
                  <a:pt x="211609" y="6280151"/>
                </a:lnTo>
                <a:cubicBezTo>
                  <a:pt x="94741" y="6280151"/>
                  <a:pt x="0" y="6185410"/>
                  <a:pt x="0" y="6068542"/>
                </a:cubicBezTo>
                <a:lnTo>
                  <a:pt x="0" y="211609"/>
                </a:lnTo>
                <a:cubicBezTo>
                  <a:pt x="0" y="94741"/>
                  <a:pt x="94741" y="0"/>
                  <a:pt x="211609" y="0"/>
                </a:cubicBezTo>
                <a:close/>
              </a:path>
            </a:pathLst>
          </a:custGeom>
          <a:solidFill>
            <a:srgbClr val="E2E4E7"/>
          </a:solidFill>
        </p:spPr>
        <p:txBody>
          <a:bodyPr wrap="square">
            <a:noAutofit/>
          </a:bodyPr>
          <a:lstStyle>
            <a:lvl1pPr>
              <a:defRPr sz="1600" b="0">
                <a:solidFill>
                  <a:schemeClr val="tx1"/>
                </a:solidFill>
              </a:defRPr>
            </a:lvl1pPr>
          </a:lstStyle>
          <a:p>
            <a:r>
              <a:rPr lang="en-US"/>
              <a:t>Click icon to add picture</a:t>
            </a:r>
            <a:endParaRPr lang="en-GB"/>
          </a:p>
        </p:txBody>
      </p:sp>
      <p:sp>
        <p:nvSpPr>
          <p:cNvPr id="4" name="Slide Number Placeholder 3">
            <a:extLst>
              <a:ext uri="{FF2B5EF4-FFF2-40B4-BE49-F238E27FC236}">
                <a16:creationId xmlns:a16="http://schemas.microsoft.com/office/drawing/2014/main" id="{0E4907BC-DDD8-696D-6332-B6AE6F0E8DB0}"/>
              </a:ext>
            </a:extLst>
          </p:cNvPr>
          <p:cNvSpPr>
            <a:spLocks noGrp="1"/>
          </p:cNvSpPr>
          <p:nvPr>
            <p:ph type="sldNum" sz="quarter" idx="11"/>
          </p:nvPr>
        </p:nvSpPr>
        <p:spPr/>
        <p:txBody>
          <a:bodyPr/>
          <a:lstStyle/>
          <a:p>
            <a:fld id="{2C96CFAB-ED84-4AAD-833A-BCB6B9777555}" type="slidenum">
              <a:rPr lang="en-GB" smtClean="0"/>
              <a:pPr/>
              <a:t>‹#›</a:t>
            </a:fld>
            <a:endParaRPr lang="en-GB"/>
          </a:p>
        </p:txBody>
      </p:sp>
      <p:sp>
        <p:nvSpPr>
          <p:cNvPr id="3" name="Footer Placeholder 2">
            <a:extLst>
              <a:ext uri="{FF2B5EF4-FFF2-40B4-BE49-F238E27FC236}">
                <a16:creationId xmlns:a16="http://schemas.microsoft.com/office/drawing/2014/main" id="{B8C198F3-094E-C427-4908-3264B33F026B}"/>
              </a:ext>
              <a:ext uri="{C183D7F6-B498-43B3-948B-1728B52AA6E4}">
                <adec:decorative xmlns:adec="http://schemas.microsoft.com/office/drawing/2017/decorative" val="1"/>
              </a:ext>
            </a:extLst>
          </p:cNvPr>
          <p:cNvSpPr>
            <a:spLocks noGrp="1"/>
          </p:cNvSpPr>
          <p:nvPr>
            <p:ph type="ftr" sz="quarter" idx="10"/>
          </p:nvPr>
        </p:nvSpPr>
        <p:spPr/>
        <p:txBody>
          <a:bodyPr/>
          <a:lstStyle/>
          <a:p>
            <a:r>
              <a:rPr lang="en-GB"/>
              <a:t>Experian [classification] © 2025</a:t>
            </a:r>
          </a:p>
        </p:txBody>
      </p:sp>
    </p:spTree>
    <p:extLst>
      <p:ext uri="{BB962C8B-B14F-4D97-AF65-F5344CB8AC3E}">
        <p14:creationId xmlns:p14="http://schemas.microsoft.com/office/powerpoint/2010/main" val="491231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One Column 1/3 Image">
    <p:spTree>
      <p:nvGrpSpPr>
        <p:cNvPr id="1" name=""/>
        <p:cNvGrpSpPr/>
        <p:nvPr/>
      </p:nvGrpSpPr>
      <p:grpSpPr>
        <a:xfrm>
          <a:off x="0" y="0"/>
          <a:ext cx="0" cy="0"/>
          <a:chOff x="0" y="0"/>
          <a:chExt cx="0" cy="0"/>
        </a:xfrm>
      </p:grpSpPr>
      <p:sp>
        <p:nvSpPr>
          <p:cNvPr id="5" name="Text Placeholder 5">
            <a:extLst>
              <a:ext uri="{FF2B5EF4-FFF2-40B4-BE49-F238E27FC236}">
                <a16:creationId xmlns:a16="http://schemas.microsoft.com/office/drawing/2014/main" id="{EBF7F128-EDB9-18F6-2900-08E8FFE89A7A}"/>
              </a:ext>
            </a:extLst>
          </p:cNvPr>
          <p:cNvSpPr>
            <a:spLocks noGrp="1"/>
          </p:cNvSpPr>
          <p:nvPr>
            <p:ph type="body" sz="quarter" idx="14"/>
          </p:nvPr>
        </p:nvSpPr>
        <p:spPr>
          <a:xfrm>
            <a:off x="287339" y="242089"/>
            <a:ext cx="7672386" cy="846386"/>
          </a:xfrm>
        </p:spPr>
        <p:txBody>
          <a:bodyPr wrap="square">
            <a:spAutoFit/>
          </a:bodyPr>
          <a:lstStyle>
            <a:lvl1pPr>
              <a:lnSpc>
                <a:spcPct val="100000"/>
              </a:lnSpc>
              <a:spcAft>
                <a:spcPts val="600"/>
              </a:spcAft>
              <a:defRPr sz="3200"/>
            </a:lvl1pPr>
            <a:lvl2pPr>
              <a:lnSpc>
                <a:spcPct val="100000"/>
              </a:lnSpc>
              <a:spcAft>
                <a:spcPts val="0"/>
              </a:spcAft>
              <a:defRPr sz="1800">
                <a:solidFill>
                  <a:schemeClr val="accent1"/>
                </a:solidFill>
              </a:defRPr>
            </a:lvl2pPr>
            <a:lvl3pPr marL="0" indent="0">
              <a:buNone/>
              <a:defRPr sz="1600">
                <a:solidFill>
                  <a:schemeClr val="accent1"/>
                </a:solidFill>
              </a:defRPr>
            </a:lvl3pPr>
            <a:lvl4pPr marL="216000" indent="0">
              <a:buNone/>
              <a:defRPr sz="1600">
                <a:solidFill>
                  <a:schemeClr val="accent1"/>
                </a:solidFill>
              </a:defRPr>
            </a:lvl4pPr>
            <a:lvl5pPr>
              <a:defRPr sz="1600">
                <a:solidFill>
                  <a:schemeClr val="accent1"/>
                </a:solidFill>
              </a:defRPr>
            </a:lvl5pPr>
          </a:lstStyle>
          <a:p>
            <a:pPr lvl="0"/>
            <a:r>
              <a:rPr lang="en-US"/>
              <a:t>Click to edit Master text styles</a:t>
            </a:r>
          </a:p>
          <a:p>
            <a:pPr lvl="1"/>
            <a:r>
              <a:rPr lang="en-US"/>
              <a:t>Second level</a:t>
            </a:r>
          </a:p>
        </p:txBody>
      </p:sp>
      <p:sp>
        <p:nvSpPr>
          <p:cNvPr id="8" name="Text Placeholder 7">
            <a:extLst>
              <a:ext uri="{FF2B5EF4-FFF2-40B4-BE49-F238E27FC236}">
                <a16:creationId xmlns:a16="http://schemas.microsoft.com/office/drawing/2014/main" id="{A942707D-B59A-7901-3F9E-C6F5E7E40E69}"/>
              </a:ext>
            </a:extLst>
          </p:cNvPr>
          <p:cNvSpPr>
            <a:spLocks noGrp="1"/>
          </p:cNvSpPr>
          <p:nvPr>
            <p:ph type="body" sz="quarter" idx="15"/>
          </p:nvPr>
        </p:nvSpPr>
        <p:spPr>
          <a:xfrm>
            <a:off x="287337" y="1889125"/>
            <a:ext cx="7672387" cy="3940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icture Placeholder 11">
            <a:extLst>
              <a:ext uri="{FF2B5EF4-FFF2-40B4-BE49-F238E27FC236}">
                <a16:creationId xmlns:a16="http://schemas.microsoft.com/office/drawing/2014/main" id="{73EE372B-A8E0-F27A-EA98-C07AD80443FD}"/>
              </a:ext>
            </a:extLst>
          </p:cNvPr>
          <p:cNvSpPr>
            <a:spLocks noGrp="1"/>
          </p:cNvSpPr>
          <p:nvPr>
            <p:ph type="pic" sz="quarter" idx="16"/>
          </p:nvPr>
        </p:nvSpPr>
        <p:spPr>
          <a:xfrm>
            <a:off x="8175625" y="288924"/>
            <a:ext cx="3727450" cy="6280152"/>
          </a:xfrm>
          <a:custGeom>
            <a:avLst/>
            <a:gdLst>
              <a:gd name="connsiteX0" fmla="*/ 210154 w 3727450"/>
              <a:gd name="connsiteY0" fmla="*/ 0 h 6280152"/>
              <a:gd name="connsiteX1" fmla="*/ 3517296 w 3727450"/>
              <a:gd name="connsiteY1" fmla="*/ 0 h 6280152"/>
              <a:gd name="connsiteX2" fmla="*/ 3727450 w 3727450"/>
              <a:gd name="connsiteY2" fmla="*/ 210154 h 6280152"/>
              <a:gd name="connsiteX3" fmla="*/ 3727450 w 3727450"/>
              <a:gd name="connsiteY3" fmla="*/ 5150522 h 6280152"/>
              <a:gd name="connsiteX4" fmla="*/ 3723567 w 3727450"/>
              <a:gd name="connsiteY4" fmla="*/ 5179448 h 6280152"/>
              <a:gd name="connsiteX5" fmla="*/ 3461999 w 3727450"/>
              <a:gd name="connsiteY5" fmla="*/ 5386083 h 6280152"/>
              <a:gd name="connsiteX6" fmla="*/ 3419072 w 3727450"/>
              <a:gd name="connsiteY6" fmla="*/ 5386083 h 6280152"/>
              <a:gd name="connsiteX7" fmla="*/ 2833463 w 3727450"/>
              <a:gd name="connsiteY7" fmla="*/ 5971529 h 6280152"/>
              <a:gd name="connsiteX8" fmla="*/ 2833463 w 3727450"/>
              <a:gd name="connsiteY8" fmla="*/ 6014184 h 6280152"/>
              <a:gd name="connsiteX9" fmla="*/ 2669295 w 3727450"/>
              <a:gd name="connsiteY9" fmla="*/ 6261864 h 6280152"/>
              <a:gd name="connsiteX10" fmla="*/ 2578700 w 3727450"/>
              <a:gd name="connsiteY10" fmla="*/ 6280152 h 6280152"/>
              <a:gd name="connsiteX11" fmla="*/ 210154 w 3727450"/>
              <a:gd name="connsiteY11" fmla="*/ 6280152 h 6280152"/>
              <a:gd name="connsiteX12" fmla="*/ 0 w 3727450"/>
              <a:gd name="connsiteY12" fmla="*/ 6069998 h 6280152"/>
              <a:gd name="connsiteX13" fmla="*/ 0 w 3727450"/>
              <a:gd name="connsiteY13" fmla="*/ 210154 h 6280152"/>
              <a:gd name="connsiteX14" fmla="*/ 210154 w 3727450"/>
              <a:gd name="connsiteY14" fmla="*/ 0 h 6280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727450" h="6280152">
                <a:moveTo>
                  <a:pt x="210154" y="0"/>
                </a:moveTo>
                <a:lnTo>
                  <a:pt x="3517296" y="0"/>
                </a:lnTo>
                <a:cubicBezTo>
                  <a:pt x="3633361" y="0"/>
                  <a:pt x="3727450" y="94089"/>
                  <a:pt x="3727450" y="210154"/>
                </a:cubicBezTo>
                <a:lnTo>
                  <a:pt x="3727450" y="5150522"/>
                </a:lnTo>
                <a:lnTo>
                  <a:pt x="3723567" y="5179448"/>
                </a:lnTo>
                <a:cubicBezTo>
                  <a:pt x="3695531" y="5297942"/>
                  <a:pt x="3589055" y="5386083"/>
                  <a:pt x="3461999" y="5386083"/>
                </a:cubicBezTo>
                <a:lnTo>
                  <a:pt x="3419072" y="5386083"/>
                </a:lnTo>
                <a:cubicBezTo>
                  <a:pt x="3095668" y="5386083"/>
                  <a:pt x="2833463" y="5648179"/>
                  <a:pt x="2833463" y="5971529"/>
                </a:cubicBezTo>
                <a:lnTo>
                  <a:pt x="2833463" y="6014184"/>
                </a:lnTo>
                <a:cubicBezTo>
                  <a:pt x="2833463" y="6125533"/>
                  <a:pt x="2765774" y="6221060"/>
                  <a:pt x="2669295" y="6261864"/>
                </a:cubicBezTo>
                <a:lnTo>
                  <a:pt x="2578700" y="6280152"/>
                </a:lnTo>
                <a:lnTo>
                  <a:pt x="210154" y="6280152"/>
                </a:lnTo>
                <a:cubicBezTo>
                  <a:pt x="94089" y="6280152"/>
                  <a:pt x="0" y="6186063"/>
                  <a:pt x="0" y="6069998"/>
                </a:cubicBezTo>
                <a:lnTo>
                  <a:pt x="0" y="210154"/>
                </a:lnTo>
                <a:cubicBezTo>
                  <a:pt x="0" y="94089"/>
                  <a:pt x="94089" y="0"/>
                  <a:pt x="210154" y="0"/>
                </a:cubicBezTo>
                <a:close/>
              </a:path>
            </a:pathLst>
          </a:custGeom>
          <a:solidFill>
            <a:srgbClr val="E2E4E7"/>
          </a:solidFill>
        </p:spPr>
        <p:txBody>
          <a:bodyPr wrap="square">
            <a:noAutofit/>
          </a:bodyPr>
          <a:lstStyle>
            <a:lvl1pPr>
              <a:defRPr sz="1600" b="0">
                <a:solidFill>
                  <a:schemeClr val="tx1"/>
                </a:solidFill>
              </a:defRPr>
            </a:lvl1pPr>
          </a:lstStyle>
          <a:p>
            <a:r>
              <a:rPr lang="en-US"/>
              <a:t>Click icon to add picture</a:t>
            </a:r>
            <a:endParaRPr lang="en-GB"/>
          </a:p>
        </p:txBody>
      </p:sp>
      <p:sp>
        <p:nvSpPr>
          <p:cNvPr id="4" name="Slide Number Placeholder 3">
            <a:extLst>
              <a:ext uri="{FF2B5EF4-FFF2-40B4-BE49-F238E27FC236}">
                <a16:creationId xmlns:a16="http://schemas.microsoft.com/office/drawing/2014/main" id="{0E4907BC-DDD8-696D-6332-B6AE6F0E8DB0}"/>
              </a:ext>
            </a:extLst>
          </p:cNvPr>
          <p:cNvSpPr>
            <a:spLocks noGrp="1"/>
          </p:cNvSpPr>
          <p:nvPr>
            <p:ph type="sldNum" sz="quarter" idx="11"/>
          </p:nvPr>
        </p:nvSpPr>
        <p:spPr/>
        <p:txBody>
          <a:bodyPr/>
          <a:lstStyle/>
          <a:p>
            <a:fld id="{2C96CFAB-ED84-4AAD-833A-BCB6B9777555}" type="slidenum">
              <a:rPr lang="en-GB" smtClean="0"/>
              <a:pPr/>
              <a:t>‹#›</a:t>
            </a:fld>
            <a:endParaRPr lang="en-GB"/>
          </a:p>
        </p:txBody>
      </p:sp>
      <p:sp>
        <p:nvSpPr>
          <p:cNvPr id="3" name="Footer Placeholder 2">
            <a:extLst>
              <a:ext uri="{FF2B5EF4-FFF2-40B4-BE49-F238E27FC236}">
                <a16:creationId xmlns:a16="http://schemas.microsoft.com/office/drawing/2014/main" id="{B8C198F3-094E-C427-4908-3264B33F026B}"/>
              </a:ext>
              <a:ext uri="{C183D7F6-B498-43B3-948B-1728B52AA6E4}">
                <adec:decorative xmlns:adec="http://schemas.microsoft.com/office/drawing/2017/decorative" val="1"/>
              </a:ext>
            </a:extLst>
          </p:cNvPr>
          <p:cNvSpPr>
            <a:spLocks noGrp="1"/>
          </p:cNvSpPr>
          <p:nvPr>
            <p:ph type="ftr" sz="quarter" idx="10"/>
          </p:nvPr>
        </p:nvSpPr>
        <p:spPr/>
        <p:txBody>
          <a:bodyPr/>
          <a:lstStyle/>
          <a:p>
            <a:r>
              <a:rPr lang="en-GB"/>
              <a:t>Experian [classification] © 2025</a:t>
            </a:r>
          </a:p>
        </p:txBody>
      </p:sp>
    </p:spTree>
    <p:extLst>
      <p:ext uri="{BB962C8B-B14F-4D97-AF65-F5344CB8AC3E}">
        <p14:creationId xmlns:p14="http://schemas.microsoft.com/office/powerpoint/2010/main" val="1041294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Two Column 1/3 Image">
    <p:spTree>
      <p:nvGrpSpPr>
        <p:cNvPr id="1" name=""/>
        <p:cNvGrpSpPr/>
        <p:nvPr/>
      </p:nvGrpSpPr>
      <p:grpSpPr>
        <a:xfrm>
          <a:off x="0" y="0"/>
          <a:ext cx="0" cy="0"/>
          <a:chOff x="0" y="0"/>
          <a:chExt cx="0" cy="0"/>
        </a:xfrm>
      </p:grpSpPr>
      <p:sp>
        <p:nvSpPr>
          <p:cNvPr id="5" name="Text Placeholder 5">
            <a:extLst>
              <a:ext uri="{FF2B5EF4-FFF2-40B4-BE49-F238E27FC236}">
                <a16:creationId xmlns:a16="http://schemas.microsoft.com/office/drawing/2014/main" id="{EBF7F128-EDB9-18F6-2900-08E8FFE89A7A}"/>
              </a:ext>
            </a:extLst>
          </p:cNvPr>
          <p:cNvSpPr>
            <a:spLocks noGrp="1"/>
          </p:cNvSpPr>
          <p:nvPr>
            <p:ph type="body" sz="quarter" idx="14"/>
          </p:nvPr>
        </p:nvSpPr>
        <p:spPr>
          <a:xfrm>
            <a:off x="287339" y="242089"/>
            <a:ext cx="7672386" cy="846386"/>
          </a:xfrm>
        </p:spPr>
        <p:txBody>
          <a:bodyPr wrap="square">
            <a:spAutoFit/>
          </a:bodyPr>
          <a:lstStyle>
            <a:lvl1pPr>
              <a:lnSpc>
                <a:spcPct val="100000"/>
              </a:lnSpc>
              <a:spcAft>
                <a:spcPts val="600"/>
              </a:spcAft>
              <a:defRPr sz="3200"/>
            </a:lvl1pPr>
            <a:lvl2pPr>
              <a:lnSpc>
                <a:spcPct val="100000"/>
              </a:lnSpc>
              <a:spcAft>
                <a:spcPts val="0"/>
              </a:spcAft>
              <a:defRPr sz="1800">
                <a:solidFill>
                  <a:schemeClr val="accent1"/>
                </a:solidFill>
              </a:defRPr>
            </a:lvl2pPr>
            <a:lvl3pPr marL="0" indent="0">
              <a:buNone/>
              <a:defRPr sz="1600">
                <a:solidFill>
                  <a:schemeClr val="accent1"/>
                </a:solidFill>
              </a:defRPr>
            </a:lvl3pPr>
            <a:lvl4pPr marL="216000" indent="0">
              <a:buNone/>
              <a:defRPr sz="1600">
                <a:solidFill>
                  <a:schemeClr val="accent1"/>
                </a:solidFill>
              </a:defRPr>
            </a:lvl4pPr>
            <a:lvl5pPr>
              <a:defRPr sz="1600">
                <a:solidFill>
                  <a:schemeClr val="accent1"/>
                </a:solidFill>
              </a:defRPr>
            </a:lvl5pPr>
          </a:lstStyle>
          <a:p>
            <a:pPr lvl="0"/>
            <a:r>
              <a:rPr lang="en-US"/>
              <a:t>Click to edit Master text styles</a:t>
            </a:r>
          </a:p>
          <a:p>
            <a:pPr lvl="1"/>
            <a:r>
              <a:rPr lang="en-US"/>
              <a:t>Second level</a:t>
            </a:r>
          </a:p>
        </p:txBody>
      </p:sp>
      <p:sp>
        <p:nvSpPr>
          <p:cNvPr id="8" name="Text Placeholder 7">
            <a:extLst>
              <a:ext uri="{FF2B5EF4-FFF2-40B4-BE49-F238E27FC236}">
                <a16:creationId xmlns:a16="http://schemas.microsoft.com/office/drawing/2014/main" id="{A942707D-B59A-7901-3F9E-C6F5E7E40E69}"/>
              </a:ext>
            </a:extLst>
          </p:cNvPr>
          <p:cNvSpPr>
            <a:spLocks noGrp="1"/>
          </p:cNvSpPr>
          <p:nvPr>
            <p:ph type="body" sz="quarter" idx="15"/>
          </p:nvPr>
        </p:nvSpPr>
        <p:spPr>
          <a:xfrm>
            <a:off x="287337" y="1889125"/>
            <a:ext cx="3727451" cy="3940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ext Placeholder 7">
            <a:extLst>
              <a:ext uri="{FF2B5EF4-FFF2-40B4-BE49-F238E27FC236}">
                <a16:creationId xmlns:a16="http://schemas.microsoft.com/office/drawing/2014/main" id="{4036023B-BF1C-16BB-9584-128932A01470}"/>
              </a:ext>
            </a:extLst>
          </p:cNvPr>
          <p:cNvSpPr>
            <a:spLocks noGrp="1"/>
          </p:cNvSpPr>
          <p:nvPr>
            <p:ph type="body" sz="quarter" idx="17"/>
          </p:nvPr>
        </p:nvSpPr>
        <p:spPr>
          <a:xfrm>
            <a:off x="4232274" y="1889125"/>
            <a:ext cx="3727451" cy="3940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icture Placeholder 11">
            <a:extLst>
              <a:ext uri="{FF2B5EF4-FFF2-40B4-BE49-F238E27FC236}">
                <a16:creationId xmlns:a16="http://schemas.microsoft.com/office/drawing/2014/main" id="{73EE372B-A8E0-F27A-EA98-C07AD80443FD}"/>
              </a:ext>
            </a:extLst>
          </p:cNvPr>
          <p:cNvSpPr>
            <a:spLocks noGrp="1"/>
          </p:cNvSpPr>
          <p:nvPr>
            <p:ph type="pic" sz="quarter" idx="16"/>
          </p:nvPr>
        </p:nvSpPr>
        <p:spPr>
          <a:xfrm>
            <a:off x="8175625" y="288924"/>
            <a:ext cx="3727450" cy="6280152"/>
          </a:xfrm>
          <a:custGeom>
            <a:avLst/>
            <a:gdLst>
              <a:gd name="connsiteX0" fmla="*/ 210154 w 3727450"/>
              <a:gd name="connsiteY0" fmla="*/ 0 h 6280152"/>
              <a:gd name="connsiteX1" fmla="*/ 3517296 w 3727450"/>
              <a:gd name="connsiteY1" fmla="*/ 0 h 6280152"/>
              <a:gd name="connsiteX2" fmla="*/ 3727450 w 3727450"/>
              <a:gd name="connsiteY2" fmla="*/ 210154 h 6280152"/>
              <a:gd name="connsiteX3" fmla="*/ 3727450 w 3727450"/>
              <a:gd name="connsiteY3" fmla="*/ 5150522 h 6280152"/>
              <a:gd name="connsiteX4" fmla="*/ 3723567 w 3727450"/>
              <a:gd name="connsiteY4" fmla="*/ 5179448 h 6280152"/>
              <a:gd name="connsiteX5" fmla="*/ 3461999 w 3727450"/>
              <a:gd name="connsiteY5" fmla="*/ 5386083 h 6280152"/>
              <a:gd name="connsiteX6" fmla="*/ 3419072 w 3727450"/>
              <a:gd name="connsiteY6" fmla="*/ 5386083 h 6280152"/>
              <a:gd name="connsiteX7" fmla="*/ 2833463 w 3727450"/>
              <a:gd name="connsiteY7" fmla="*/ 5971529 h 6280152"/>
              <a:gd name="connsiteX8" fmla="*/ 2833463 w 3727450"/>
              <a:gd name="connsiteY8" fmla="*/ 6014184 h 6280152"/>
              <a:gd name="connsiteX9" fmla="*/ 2669295 w 3727450"/>
              <a:gd name="connsiteY9" fmla="*/ 6261864 h 6280152"/>
              <a:gd name="connsiteX10" fmla="*/ 2578700 w 3727450"/>
              <a:gd name="connsiteY10" fmla="*/ 6280152 h 6280152"/>
              <a:gd name="connsiteX11" fmla="*/ 210154 w 3727450"/>
              <a:gd name="connsiteY11" fmla="*/ 6280152 h 6280152"/>
              <a:gd name="connsiteX12" fmla="*/ 0 w 3727450"/>
              <a:gd name="connsiteY12" fmla="*/ 6069998 h 6280152"/>
              <a:gd name="connsiteX13" fmla="*/ 0 w 3727450"/>
              <a:gd name="connsiteY13" fmla="*/ 210154 h 6280152"/>
              <a:gd name="connsiteX14" fmla="*/ 210154 w 3727450"/>
              <a:gd name="connsiteY14" fmla="*/ 0 h 6280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727450" h="6280152">
                <a:moveTo>
                  <a:pt x="210154" y="0"/>
                </a:moveTo>
                <a:lnTo>
                  <a:pt x="3517296" y="0"/>
                </a:lnTo>
                <a:cubicBezTo>
                  <a:pt x="3633361" y="0"/>
                  <a:pt x="3727450" y="94089"/>
                  <a:pt x="3727450" y="210154"/>
                </a:cubicBezTo>
                <a:lnTo>
                  <a:pt x="3727450" y="5150522"/>
                </a:lnTo>
                <a:lnTo>
                  <a:pt x="3723567" y="5179448"/>
                </a:lnTo>
                <a:cubicBezTo>
                  <a:pt x="3695531" y="5297942"/>
                  <a:pt x="3589055" y="5386083"/>
                  <a:pt x="3461999" y="5386083"/>
                </a:cubicBezTo>
                <a:lnTo>
                  <a:pt x="3419072" y="5386083"/>
                </a:lnTo>
                <a:cubicBezTo>
                  <a:pt x="3095668" y="5386083"/>
                  <a:pt x="2833463" y="5648179"/>
                  <a:pt x="2833463" y="5971529"/>
                </a:cubicBezTo>
                <a:lnTo>
                  <a:pt x="2833463" y="6014184"/>
                </a:lnTo>
                <a:cubicBezTo>
                  <a:pt x="2833463" y="6125533"/>
                  <a:pt x="2765774" y="6221060"/>
                  <a:pt x="2669295" y="6261864"/>
                </a:cubicBezTo>
                <a:lnTo>
                  <a:pt x="2578700" y="6280152"/>
                </a:lnTo>
                <a:lnTo>
                  <a:pt x="210154" y="6280152"/>
                </a:lnTo>
                <a:cubicBezTo>
                  <a:pt x="94089" y="6280152"/>
                  <a:pt x="0" y="6186063"/>
                  <a:pt x="0" y="6069998"/>
                </a:cubicBezTo>
                <a:lnTo>
                  <a:pt x="0" y="210154"/>
                </a:lnTo>
                <a:cubicBezTo>
                  <a:pt x="0" y="94089"/>
                  <a:pt x="94089" y="0"/>
                  <a:pt x="210154" y="0"/>
                </a:cubicBezTo>
                <a:close/>
              </a:path>
            </a:pathLst>
          </a:custGeom>
          <a:solidFill>
            <a:srgbClr val="E2E4E7"/>
          </a:solidFill>
        </p:spPr>
        <p:txBody>
          <a:bodyPr wrap="square">
            <a:noAutofit/>
          </a:bodyPr>
          <a:lstStyle>
            <a:lvl1pPr>
              <a:defRPr sz="1600" b="0">
                <a:solidFill>
                  <a:schemeClr val="tx1"/>
                </a:solidFill>
              </a:defRPr>
            </a:lvl1pPr>
          </a:lstStyle>
          <a:p>
            <a:r>
              <a:rPr lang="en-US"/>
              <a:t>Click icon to add picture</a:t>
            </a:r>
            <a:endParaRPr lang="en-GB"/>
          </a:p>
        </p:txBody>
      </p:sp>
      <p:sp>
        <p:nvSpPr>
          <p:cNvPr id="4" name="Slide Number Placeholder 3">
            <a:extLst>
              <a:ext uri="{FF2B5EF4-FFF2-40B4-BE49-F238E27FC236}">
                <a16:creationId xmlns:a16="http://schemas.microsoft.com/office/drawing/2014/main" id="{0E4907BC-DDD8-696D-6332-B6AE6F0E8DB0}"/>
              </a:ext>
            </a:extLst>
          </p:cNvPr>
          <p:cNvSpPr>
            <a:spLocks noGrp="1"/>
          </p:cNvSpPr>
          <p:nvPr>
            <p:ph type="sldNum" sz="quarter" idx="11"/>
          </p:nvPr>
        </p:nvSpPr>
        <p:spPr/>
        <p:txBody>
          <a:bodyPr/>
          <a:lstStyle/>
          <a:p>
            <a:fld id="{2C96CFAB-ED84-4AAD-833A-BCB6B9777555}" type="slidenum">
              <a:rPr lang="en-GB" smtClean="0"/>
              <a:pPr/>
              <a:t>‹#›</a:t>
            </a:fld>
            <a:endParaRPr lang="en-GB"/>
          </a:p>
        </p:txBody>
      </p:sp>
      <p:sp>
        <p:nvSpPr>
          <p:cNvPr id="3" name="Footer Placeholder 2">
            <a:extLst>
              <a:ext uri="{FF2B5EF4-FFF2-40B4-BE49-F238E27FC236}">
                <a16:creationId xmlns:a16="http://schemas.microsoft.com/office/drawing/2014/main" id="{B8C198F3-094E-C427-4908-3264B33F026B}"/>
              </a:ext>
              <a:ext uri="{C183D7F6-B498-43B3-948B-1728B52AA6E4}">
                <adec:decorative xmlns:adec="http://schemas.microsoft.com/office/drawing/2017/decorative" val="1"/>
              </a:ext>
            </a:extLst>
          </p:cNvPr>
          <p:cNvSpPr>
            <a:spLocks noGrp="1"/>
          </p:cNvSpPr>
          <p:nvPr>
            <p:ph type="ftr" sz="quarter" idx="10"/>
          </p:nvPr>
        </p:nvSpPr>
        <p:spPr/>
        <p:txBody>
          <a:bodyPr/>
          <a:lstStyle/>
          <a:p>
            <a:r>
              <a:rPr lang="en-GB"/>
              <a:t>Experian [classification] © 2025</a:t>
            </a:r>
          </a:p>
        </p:txBody>
      </p:sp>
    </p:spTree>
    <p:extLst>
      <p:ext uri="{BB962C8B-B14F-4D97-AF65-F5344CB8AC3E}">
        <p14:creationId xmlns:p14="http://schemas.microsoft.com/office/powerpoint/2010/main" val="3017144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1_Device Pink 1">
    <p:bg>
      <p:bgPr>
        <a:solidFill>
          <a:schemeClr val="accent2"/>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DF717FB-F4C6-94E9-BDF4-723EACF3F3FC}"/>
              </a:ext>
            </a:extLst>
          </p:cNvPr>
          <p:cNvSpPr>
            <a:spLocks noGrp="1"/>
          </p:cNvSpPr>
          <p:nvPr>
            <p:ph type="sldNum" sz="quarter" idx="11"/>
          </p:nvPr>
        </p:nvSpPr>
        <p:spPr/>
        <p:txBody>
          <a:bodyPr/>
          <a:lstStyle>
            <a:lvl1pPr>
              <a:defRPr>
                <a:solidFill>
                  <a:schemeClr val="bg1"/>
                </a:solidFill>
              </a:defRPr>
            </a:lvl1pPr>
          </a:lstStyle>
          <a:p>
            <a:fld id="{2C96CFAB-ED84-4AAD-833A-BCB6B9777555}" type="slidenum">
              <a:rPr lang="en-GB" smtClean="0"/>
              <a:pPr/>
              <a:t>‹#›</a:t>
            </a:fld>
            <a:endParaRPr lang="en-GB"/>
          </a:p>
        </p:txBody>
      </p:sp>
      <p:grpSp>
        <p:nvGrpSpPr>
          <p:cNvPr id="5" name="Graphic 28">
            <a:extLst>
              <a:ext uri="{FF2B5EF4-FFF2-40B4-BE49-F238E27FC236}">
                <a16:creationId xmlns:a16="http://schemas.microsoft.com/office/drawing/2014/main" id="{E2F45AD2-768B-6564-4BA9-F284A0EDA2E2}"/>
              </a:ext>
              <a:ext uri="{C183D7F6-B498-43B3-948B-1728B52AA6E4}">
                <adec:decorative xmlns:adec="http://schemas.microsoft.com/office/drawing/2017/decorative" val="1"/>
              </a:ext>
            </a:extLst>
          </p:cNvPr>
          <p:cNvGrpSpPr/>
          <p:nvPr userDrawn="1"/>
        </p:nvGrpSpPr>
        <p:grpSpPr>
          <a:xfrm>
            <a:off x="11313319" y="5984002"/>
            <a:ext cx="456406" cy="585074"/>
            <a:chOff x="5746051" y="2969418"/>
            <a:chExt cx="716470" cy="918019"/>
          </a:xfrm>
          <a:solidFill>
            <a:schemeClr val="bg1"/>
          </a:solidFill>
        </p:grpSpPr>
        <p:grpSp>
          <p:nvGrpSpPr>
            <p:cNvPr id="6" name="Graphic 28">
              <a:extLst>
                <a:ext uri="{FF2B5EF4-FFF2-40B4-BE49-F238E27FC236}">
                  <a16:creationId xmlns:a16="http://schemas.microsoft.com/office/drawing/2014/main" id="{C41EA0F8-D252-33C4-EA54-A25EB5DCDF9D}"/>
                </a:ext>
              </a:extLst>
            </p:cNvPr>
            <p:cNvGrpSpPr/>
            <p:nvPr/>
          </p:nvGrpSpPr>
          <p:grpSpPr>
            <a:xfrm>
              <a:off x="5746051" y="2969418"/>
              <a:ext cx="701897" cy="918019"/>
              <a:chOff x="5746051" y="2969418"/>
              <a:chExt cx="701897" cy="918019"/>
            </a:xfrm>
            <a:grpFill/>
          </p:grpSpPr>
          <p:sp>
            <p:nvSpPr>
              <p:cNvPr id="11" name="Freeform: Shape 10">
                <a:extLst>
                  <a:ext uri="{FF2B5EF4-FFF2-40B4-BE49-F238E27FC236}">
                    <a16:creationId xmlns:a16="http://schemas.microsoft.com/office/drawing/2014/main" id="{BA6F0C1D-5552-58DD-784B-EA928C407914}"/>
                  </a:ext>
                </a:extLst>
              </p:cNvPr>
              <p:cNvSpPr/>
              <p:nvPr/>
            </p:nvSpPr>
            <p:spPr>
              <a:xfrm>
                <a:off x="6035134" y="2969418"/>
                <a:ext cx="216027" cy="216027"/>
              </a:xfrm>
              <a:custGeom>
                <a:avLst/>
                <a:gdLst>
                  <a:gd name="connsiteX0" fmla="*/ 160020 w 216027"/>
                  <a:gd name="connsiteY0" fmla="*/ 216027 h 216027"/>
                  <a:gd name="connsiteX1" fmla="*/ 56007 w 216027"/>
                  <a:gd name="connsiteY1" fmla="*/ 216027 h 216027"/>
                  <a:gd name="connsiteX2" fmla="*/ 0 w 216027"/>
                  <a:gd name="connsiteY2" fmla="*/ 160020 h 216027"/>
                  <a:gd name="connsiteX3" fmla="*/ 0 w 216027"/>
                  <a:gd name="connsiteY3" fmla="*/ 56007 h 216027"/>
                  <a:gd name="connsiteX4" fmla="*/ 56007 w 216027"/>
                  <a:gd name="connsiteY4" fmla="*/ 0 h 216027"/>
                  <a:gd name="connsiteX5" fmla="*/ 160020 w 216027"/>
                  <a:gd name="connsiteY5" fmla="*/ 0 h 216027"/>
                  <a:gd name="connsiteX6" fmla="*/ 216027 w 216027"/>
                  <a:gd name="connsiteY6" fmla="*/ 56007 h 216027"/>
                  <a:gd name="connsiteX7" fmla="*/ 216027 w 216027"/>
                  <a:gd name="connsiteY7" fmla="*/ 160020 h 216027"/>
                  <a:gd name="connsiteX8" fmla="*/ 160020 w 216027"/>
                  <a:gd name="connsiteY8" fmla="*/ 216027 h 216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027" h="216027">
                    <a:moveTo>
                      <a:pt x="160020" y="216027"/>
                    </a:moveTo>
                    <a:lnTo>
                      <a:pt x="56007" y="216027"/>
                    </a:lnTo>
                    <a:cubicBezTo>
                      <a:pt x="25051" y="216027"/>
                      <a:pt x="0" y="190976"/>
                      <a:pt x="0" y="160020"/>
                    </a:cubicBezTo>
                    <a:lnTo>
                      <a:pt x="0" y="56007"/>
                    </a:lnTo>
                    <a:cubicBezTo>
                      <a:pt x="0" y="25146"/>
                      <a:pt x="25051" y="0"/>
                      <a:pt x="56007" y="0"/>
                    </a:cubicBezTo>
                    <a:lnTo>
                      <a:pt x="160020" y="0"/>
                    </a:lnTo>
                    <a:cubicBezTo>
                      <a:pt x="190976" y="0"/>
                      <a:pt x="216027" y="25051"/>
                      <a:pt x="216027" y="56007"/>
                    </a:cubicBezTo>
                    <a:lnTo>
                      <a:pt x="216027" y="160020"/>
                    </a:lnTo>
                    <a:cubicBezTo>
                      <a:pt x="216027" y="190976"/>
                      <a:pt x="190976" y="216027"/>
                      <a:pt x="160020" y="216027"/>
                    </a:cubicBezTo>
                  </a:path>
                </a:pathLst>
              </a:custGeom>
              <a:grpFill/>
              <a:ln w="9525"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999557E4-A184-EEE3-F768-2A1E46AF6F78}"/>
                  </a:ext>
                </a:extLst>
              </p:cNvPr>
              <p:cNvSpPr/>
              <p:nvPr/>
            </p:nvSpPr>
            <p:spPr>
              <a:xfrm>
                <a:off x="5746051" y="3175730"/>
                <a:ext cx="242982" cy="242982"/>
              </a:xfrm>
              <a:custGeom>
                <a:avLst/>
                <a:gdLst>
                  <a:gd name="connsiteX0" fmla="*/ 180023 w 242982"/>
                  <a:gd name="connsiteY0" fmla="*/ 242983 h 242982"/>
                  <a:gd name="connsiteX1" fmla="*/ 62960 w 242982"/>
                  <a:gd name="connsiteY1" fmla="*/ 242983 h 242982"/>
                  <a:gd name="connsiteX2" fmla="*/ 0 w 242982"/>
                  <a:gd name="connsiteY2" fmla="*/ 180023 h 242982"/>
                  <a:gd name="connsiteX3" fmla="*/ 0 w 242982"/>
                  <a:gd name="connsiteY3" fmla="*/ 62960 h 242982"/>
                  <a:gd name="connsiteX4" fmla="*/ 62960 w 242982"/>
                  <a:gd name="connsiteY4" fmla="*/ 0 h 242982"/>
                  <a:gd name="connsiteX5" fmla="*/ 180023 w 242982"/>
                  <a:gd name="connsiteY5" fmla="*/ 0 h 242982"/>
                  <a:gd name="connsiteX6" fmla="*/ 242983 w 242982"/>
                  <a:gd name="connsiteY6" fmla="*/ 62960 h 242982"/>
                  <a:gd name="connsiteX7" fmla="*/ 242983 w 242982"/>
                  <a:gd name="connsiteY7" fmla="*/ 180023 h 242982"/>
                  <a:gd name="connsiteX8" fmla="*/ 180023 w 242982"/>
                  <a:gd name="connsiteY8" fmla="*/ 242983 h 242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82" h="242982">
                    <a:moveTo>
                      <a:pt x="180023" y="242983"/>
                    </a:moveTo>
                    <a:lnTo>
                      <a:pt x="62960" y="242983"/>
                    </a:lnTo>
                    <a:cubicBezTo>
                      <a:pt x="28194" y="242983"/>
                      <a:pt x="0" y="214884"/>
                      <a:pt x="0" y="180023"/>
                    </a:cubicBezTo>
                    <a:lnTo>
                      <a:pt x="0" y="62960"/>
                    </a:lnTo>
                    <a:cubicBezTo>
                      <a:pt x="0" y="28194"/>
                      <a:pt x="28194" y="0"/>
                      <a:pt x="62960" y="0"/>
                    </a:cubicBezTo>
                    <a:lnTo>
                      <a:pt x="180023" y="0"/>
                    </a:lnTo>
                    <a:cubicBezTo>
                      <a:pt x="214789" y="0"/>
                      <a:pt x="242983" y="28194"/>
                      <a:pt x="242983" y="62960"/>
                    </a:cubicBezTo>
                    <a:lnTo>
                      <a:pt x="242983" y="180023"/>
                    </a:lnTo>
                    <a:cubicBezTo>
                      <a:pt x="242983" y="214884"/>
                      <a:pt x="214789" y="242983"/>
                      <a:pt x="180023" y="242983"/>
                    </a:cubicBezTo>
                  </a:path>
                </a:pathLst>
              </a:custGeom>
              <a:grpFill/>
              <a:ln w="9525"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C2917474-329A-2D54-CFA6-29B7A9DA8968}"/>
                  </a:ext>
                </a:extLst>
              </p:cNvPr>
              <p:cNvSpPr/>
              <p:nvPr/>
            </p:nvSpPr>
            <p:spPr>
              <a:xfrm>
                <a:off x="5805010" y="3513105"/>
                <a:ext cx="148399" cy="148494"/>
              </a:xfrm>
              <a:custGeom>
                <a:avLst/>
                <a:gdLst>
                  <a:gd name="connsiteX0" fmla="*/ 109918 w 148399"/>
                  <a:gd name="connsiteY0" fmla="*/ 148495 h 148494"/>
                  <a:gd name="connsiteX1" fmla="*/ 38481 w 148399"/>
                  <a:gd name="connsiteY1" fmla="*/ 148495 h 148494"/>
                  <a:gd name="connsiteX2" fmla="*/ 0 w 148399"/>
                  <a:gd name="connsiteY2" fmla="*/ 110014 h 148494"/>
                  <a:gd name="connsiteX3" fmla="*/ 0 w 148399"/>
                  <a:gd name="connsiteY3" fmla="*/ 38576 h 148494"/>
                  <a:gd name="connsiteX4" fmla="*/ 38481 w 148399"/>
                  <a:gd name="connsiteY4" fmla="*/ 0 h 148494"/>
                  <a:gd name="connsiteX5" fmla="*/ 109918 w 148399"/>
                  <a:gd name="connsiteY5" fmla="*/ 0 h 148494"/>
                  <a:gd name="connsiteX6" fmla="*/ 148399 w 148399"/>
                  <a:gd name="connsiteY6" fmla="*/ 38576 h 148494"/>
                  <a:gd name="connsiteX7" fmla="*/ 148399 w 148399"/>
                  <a:gd name="connsiteY7" fmla="*/ 110014 h 148494"/>
                  <a:gd name="connsiteX8" fmla="*/ 109918 w 148399"/>
                  <a:gd name="connsiteY8" fmla="*/ 148495 h 148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399" h="148494">
                    <a:moveTo>
                      <a:pt x="109918" y="148495"/>
                    </a:moveTo>
                    <a:lnTo>
                      <a:pt x="38481" y="148495"/>
                    </a:lnTo>
                    <a:cubicBezTo>
                      <a:pt x="17240" y="148495"/>
                      <a:pt x="0" y="131254"/>
                      <a:pt x="0" y="110014"/>
                    </a:cubicBezTo>
                    <a:lnTo>
                      <a:pt x="0" y="38576"/>
                    </a:lnTo>
                    <a:cubicBezTo>
                      <a:pt x="0" y="17240"/>
                      <a:pt x="17240" y="0"/>
                      <a:pt x="38481" y="0"/>
                    </a:cubicBezTo>
                    <a:lnTo>
                      <a:pt x="109918" y="0"/>
                    </a:lnTo>
                    <a:cubicBezTo>
                      <a:pt x="131159" y="0"/>
                      <a:pt x="148399" y="17240"/>
                      <a:pt x="148399" y="38576"/>
                    </a:cubicBezTo>
                    <a:lnTo>
                      <a:pt x="148399" y="110014"/>
                    </a:lnTo>
                    <a:cubicBezTo>
                      <a:pt x="148399" y="131350"/>
                      <a:pt x="131159" y="148495"/>
                      <a:pt x="109918" y="148495"/>
                    </a:cubicBezTo>
                  </a:path>
                </a:pathLst>
              </a:custGeom>
              <a:grpFill/>
              <a:ln w="9525"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2DB636F7-C903-4DD2-F8B1-8A368947EFC1}"/>
                  </a:ext>
                </a:extLst>
              </p:cNvPr>
              <p:cNvSpPr/>
              <p:nvPr/>
            </p:nvSpPr>
            <p:spPr>
              <a:xfrm>
                <a:off x="5976841" y="3711987"/>
                <a:ext cx="175545" cy="175450"/>
              </a:xfrm>
              <a:custGeom>
                <a:avLst/>
                <a:gdLst>
                  <a:gd name="connsiteX0" fmla="*/ 130016 w 175545"/>
                  <a:gd name="connsiteY0" fmla="*/ 175450 h 175450"/>
                  <a:gd name="connsiteX1" fmla="*/ 45529 w 175545"/>
                  <a:gd name="connsiteY1" fmla="*/ 175450 h 175450"/>
                  <a:gd name="connsiteX2" fmla="*/ 0 w 175545"/>
                  <a:gd name="connsiteY2" fmla="*/ 130016 h 175450"/>
                  <a:gd name="connsiteX3" fmla="*/ 0 w 175545"/>
                  <a:gd name="connsiteY3" fmla="*/ 45529 h 175450"/>
                  <a:gd name="connsiteX4" fmla="*/ 45529 w 175545"/>
                  <a:gd name="connsiteY4" fmla="*/ 0 h 175450"/>
                  <a:gd name="connsiteX5" fmla="*/ 130016 w 175545"/>
                  <a:gd name="connsiteY5" fmla="*/ 0 h 175450"/>
                  <a:gd name="connsiteX6" fmla="*/ 175546 w 175545"/>
                  <a:gd name="connsiteY6" fmla="*/ 45529 h 175450"/>
                  <a:gd name="connsiteX7" fmla="*/ 175546 w 175545"/>
                  <a:gd name="connsiteY7" fmla="*/ 130016 h 175450"/>
                  <a:gd name="connsiteX8" fmla="*/ 130016 w 175545"/>
                  <a:gd name="connsiteY8" fmla="*/ 175450 h 175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545" h="175450">
                    <a:moveTo>
                      <a:pt x="130016" y="175450"/>
                    </a:moveTo>
                    <a:lnTo>
                      <a:pt x="45529" y="175450"/>
                    </a:lnTo>
                    <a:cubicBezTo>
                      <a:pt x="20383" y="175450"/>
                      <a:pt x="0" y="155162"/>
                      <a:pt x="0" y="130016"/>
                    </a:cubicBezTo>
                    <a:lnTo>
                      <a:pt x="0" y="45529"/>
                    </a:lnTo>
                    <a:cubicBezTo>
                      <a:pt x="0" y="20383"/>
                      <a:pt x="20383" y="0"/>
                      <a:pt x="45529" y="0"/>
                    </a:cubicBezTo>
                    <a:lnTo>
                      <a:pt x="130016" y="0"/>
                    </a:lnTo>
                    <a:cubicBezTo>
                      <a:pt x="155162" y="0"/>
                      <a:pt x="175546" y="20288"/>
                      <a:pt x="175546" y="45529"/>
                    </a:cubicBezTo>
                    <a:lnTo>
                      <a:pt x="175546" y="130016"/>
                    </a:lnTo>
                    <a:cubicBezTo>
                      <a:pt x="175546" y="155162"/>
                      <a:pt x="155162" y="175450"/>
                      <a:pt x="130016" y="175450"/>
                    </a:cubicBezTo>
                  </a:path>
                </a:pathLst>
              </a:custGeom>
              <a:grpFill/>
              <a:ln w="9525"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D16B3C0C-50FD-CD67-6FDC-FDE9CAEAD576}"/>
                  </a:ext>
                </a:extLst>
              </p:cNvPr>
              <p:cNvSpPr/>
              <p:nvPr/>
            </p:nvSpPr>
            <p:spPr>
              <a:xfrm>
                <a:off x="6326409" y="3106578"/>
                <a:ext cx="121538" cy="121443"/>
              </a:xfrm>
              <a:custGeom>
                <a:avLst/>
                <a:gdLst>
                  <a:gd name="connsiteX0" fmla="*/ 90106 w 121538"/>
                  <a:gd name="connsiteY0" fmla="*/ 121444 h 121443"/>
                  <a:gd name="connsiteX1" fmla="*/ 31528 w 121538"/>
                  <a:gd name="connsiteY1" fmla="*/ 121444 h 121443"/>
                  <a:gd name="connsiteX2" fmla="*/ 0 w 121538"/>
                  <a:gd name="connsiteY2" fmla="*/ 90011 h 121443"/>
                  <a:gd name="connsiteX3" fmla="*/ 0 w 121538"/>
                  <a:gd name="connsiteY3" fmla="*/ 31528 h 121443"/>
                  <a:gd name="connsiteX4" fmla="*/ 31528 w 121538"/>
                  <a:gd name="connsiteY4" fmla="*/ 0 h 121443"/>
                  <a:gd name="connsiteX5" fmla="*/ 90106 w 121538"/>
                  <a:gd name="connsiteY5" fmla="*/ 0 h 121443"/>
                  <a:gd name="connsiteX6" fmla="*/ 121539 w 121538"/>
                  <a:gd name="connsiteY6" fmla="*/ 31528 h 121443"/>
                  <a:gd name="connsiteX7" fmla="*/ 121539 w 121538"/>
                  <a:gd name="connsiteY7" fmla="*/ 90011 h 121443"/>
                  <a:gd name="connsiteX8" fmla="*/ 90106 w 121538"/>
                  <a:gd name="connsiteY8" fmla="*/ 121444 h 121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538" h="121443">
                    <a:moveTo>
                      <a:pt x="90106" y="121444"/>
                    </a:moveTo>
                    <a:lnTo>
                      <a:pt x="31528" y="121444"/>
                    </a:lnTo>
                    <a:cubicBezTo>
                      <a:pt x="14097" y="121444"/>
                      <a:pt x="0" y="107347"/>
                      <a:pt x="0" y="90011"/>
                    </a:cubicBezTo>
                    <a:lnTo>
                      <a:pt x="0" y="31528"/>
                    </a:lnTo>
                    <a:cubicBezTo>
                      <a:pt x="0" y="14097"/>
                      <a:pt x="14097" y="0"/>
                      <a:pt x="31528" y="0"/>
                    </a:cubicBezTo>
                    <a:lnTo>
                      <a:pt x="90106" y="0"/>
                    </a:lnTo>
                    <a:cubicBezTo>
                      <a:pt x="107537" y="0"/>
                      <a:pt x="121539" y="14097"/>
                      <a:pt x="121539" y="31528"/>
                    </a:cubicBezTo>
                    <a:lnTo>
                      <a:pt x="121539" y="90011"/>
                    </a:lnTo>
                    <a:cubicBezTo>
                      <a:pt x="121539" y="107347"/>
                      <a:pt x="107442" y="121444"/>
                      <a:pt x="90106" y="121444"/>
                    </a:cubicBezTo>
                  </a:path>
                </a:pathLst>
              </a:custGeom>
              <a:grpFill/>
              <a:ln w="9525"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32E79724-BE36-0500-5621-99698A1AE670}"/>
                  </a:ext>
                </a:extLst>
              </p:cNvPr>
              <p:cNvSpPr/>
              <p:nvPr/>
            </p:nvSpPr>
            <p:spPr>
              <a:xfrm>
                <a:off x="6063233" y="3305556"/>
                <a:ext cx="336708" cy="336613"/>
              </a:xfrm>
              <a:custGeom>
                <a:avLst/>
                <a:gdLst>
                  <a:gd name="connsiteX0" fmla="*/ 336614 w 336708"/>
                  <a:gd name="connsiteY0" fmla="*/ 158496 h 336613"/>
                  <a:gd name="connsiteX1" fmla="*/ 168973 w 336708"/>
                  <a:gd name="connsiteY1" fmla="*/ 0 h 336613"/>
                  <a:gd name="connsiteX2" fmla="*/ 0 w 336708"/>
                  <a:gd name="connsiteY2" fmla="*/ 167640 h 336613"/>
                  <a:gd name="connsiteX3" fmla="*/ 168973 w 336708"/>
                  <a:gd name="connsiteY3" fmla="*/ 336613 h 336613"/>
                  <a:gd name="connsiteX4" fmla="*/ 285750 w 336708"/>
                  <a:gd name="connsiteY4" fmla="*/ 288988 h 336613"/>
                  <a:gd name="connsiteX5" fmla="*/ 295561 w 336708"/>
                  <a:gd name="connsiteY5" fmla="*/ 268129 h 336613"/>
                  <a:gd name="connsiteX6" fmla="*/ 267462 w 336708"/>
                  <a:gd name="connsiteY6" fmla="*/ 240125 h 336613"/>
                  <a:gd name="connsiteX7" fmla="*/ 245269 w 336708"/>
                  <a:gd name="connsiteY7" fmla="*/ 251174 h 336613"/>
                  <a:gd name="connsiteX8" fmla="*/ 168973 w 336708"/>
                  <a:gd name="connsiteY8" fmla="*/ 280511 h 336613"/>
                  <a:gd name="connsiteX9" fmla="*/ 57436 w 336708"/>
                  <a:gd name="connsiteY9" fmla="*/ 188595 h 336613"/>
                  <a:gd name="connsiteX10" fmla="*/ 309277 w 336708"/>
                  <a:gd name="connsiteY10" fmla="*/ 188595 h 336613"/>
                  <a:gd name="connsiteX11" fmla="*/ 309848 w 336708"/>
                  <a:gd name="connsiteY11" fmla="*/ 188595 h 336613"/>
                  <a:gd name="connsiteX12" fmla="*/ 310610 w 336708"/>
                  <a:gd name="connsiteY12" fmla="*/ 188595 h 336613"/>
                  <a:gd name="connsiteX13" fmla="*/ 312039 w 336708"/>
                  <a:gd name="connsiteY13" fmla="*/ 188309 h 336613"/>
                  <a:gd name="connsiteX14" fmla="*/ 314897 w 336708"/>
                  <a:gd name="connsiteY14" fmla="*/ 187738 h 336613"/>
                  <a:gd name="connsiteX15" fmla="*/ 336709 w 336708"/>
                  <a:gd name="connsiteY15" fmla="*/ 158591 h 336613"/>
                  <a:gd name="connsiteX16" fmla="*/ 168973 w 336708"/>
                  <a:gd name="connsiteY16" fmla="*/ 55435 h 336613"/>
                  <a:gd name="connsiteX17" fmla="*/ 275939 w 336708"/>
                  <a:gd name="connsiteY17" fmla="*/ 133160 h 336613"/>
                  <a:gd name="connsiteX18" fmla="*/ 61341 w 336708"/>
                  <a:gd name="connsiteY18" fmla="*/ 133160 h 336613"/>
                  <a:gd name="connsiteX19" fmla="*/ 168973 w 336708"/>
                  <a:gd name="connsiteY19" fmla="*/ 55435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6708" h="336613">
                    <a:moveTo>
                      <a:pt x="336614" y="158496"/>
                    </a:moveTo>
                    <a:cubicBezTo>
                      <a:pt x="335280" y="73057"/>
                      <a:pt x="258985" y="0"/>
                      <a:pt x="168973" y="0"/>
                    </a:cubicBezTo>
                    <a:cubicBezTo>
                      <a:pt x="78962" y="0"/>
                      <a:pt x="0" y="75057"/>
                      <a:pt x="0" y="167640"/>
                    </a:cubicBezTo>
                    <a:cubicBezTo>
                      <a:pt x="0" y="260223"/>
                      <a:pt x="74962" y="336613"/>
                      <a:pt x="168973" y="336613"/>
                    </a:cubicBezTo>
                    <a:cubicBezTo>
                      <a:pt x="214027" y="336613"/>
                      <a:pt x="255746" y="318992"/>
                      <a:pt x="285750" y="288988"/>
                    </a:cubicBezTo>
                    <a:cubicBezTo>
                      <a:pt x="291656" y="283750"/>
                      <a:pt x="295561" y="275939"/>
                      <a:pt x="295561" y="268129"/>
                    </a:cubicBezTo>
                    <a:cubicBezTo>
                      <a:pt x="295561" y="253175"/>
                      <a:pt x="282512" y="240125"/>
                      <a:pt x="267462" y="240125"/>
                    </a:cubicBezTo>
                    <a:cubicBezTo>
                      <a:pt x="258985" y="240125"/>
                      <a:pt x="251174" y="245364"/>
                      <a:pt x="245269" y="251174"/>
                    </a:cubicBezTo>
                    <a:cubicBezTo>
                      <a:pt x="226314" y="271367"/>
                      <a:pt x="198310" y="280511"/>
                      <a:pt x="168973" y="280511"/>
                    </a:cubicBezTo>
                    <a:cubicBezTo>
                      <a:pt x="112871" y="280511"/>
                      <a:pt x="67246" y="242030"/>
                      <a:pt x="57436" y="188595"/>
                    </a:cubicBezTo>
                    <a:lnTo>
                      <a:pt x="309277" y="188595"/>
                    </a:lnTo>
                    <a:cubicBezTo>
                      <a:pt x="309277" y="188595"/>
                      <a:pt x="309658" y="188595"/>
                      <a:pt x="309848" y="188595"/>
                    </a:cubicBezTo>
                    <a:lnTo>
                      <a:pt x="310610" y="188595"/>
                    </a:lnTo>
                    <a:cubicBezTo>
                      <a:pt x="310610" y="188595"/>
                      <a:pt x="311563" y="188404"/>
                      <a:pt x="312039" y="188309"/>
                    </a:cubicBezTo>
                    <a:cubicBezTo>
                      <a:pt x="312991" y="188214"/>
                      <a:pt x="313944" y="188023"/>
                      <a:pt x="314897" y="187738"/>
                    </a:cubicBezTo>
                    <a:cubicBezTo>
                      <a:pt x="326803" y="184499"/>
                      <a:pt x="336709" y="173165"/>
                      <a:pt x="336709" y="158591"/>
                    </a:cubicBezTo>
                    <a:close/>
                    <a:moveTo>
                      <a:pt x="168973" y="55435"/>
                    </a:moveTo>
                    <a:cubicBezTo>
                      <a:pt x="219551" y="55435"/>
                      <a:pt x="261556" y="87916"/>
                      <a:pt x="275939" y="133160"/>
                    </a:cubicBezTo>
                    <a:lnTo>
                      <a:pt x="61341" y="133160"/>
                    </a:lnTo>
                    <a:cubicBezTo>
                      <a:pt x="75724" y="87916"/>
                      <a:pt x="117729" y="55435"/>
                      <a:pt x="168973" y="55435"/>
                    </a:cubicBezTo>
                    <a:close/>
                  </a:path>
                </a:pathLst>
              </a:custGeom>
              <a:grpFill/>
              <a:ln w="9525" cap="flat">
                <a:noFill/>
                <a:prstDash val="solid"/>
                <a:miter/>
              </a:ln>
            </p:spPr>
            <p:txBody>
              <a:bodyPr rtlCol="0" anchor="ctr"/>
              <a:lstStyle/>
              <a:p>
                <a:endParaRPr lang="en-GB"/>
              </a:p>
            </p:txBody>
          </p:sp>
        </p:grpSp>
        <p:grpSp>
          <p:nvGrpSpPr>
            <p:cNvPr id="7" name="Graphic 28">
              <a:extLst>
                <a:ext uri="{FF2B5EF4-FFF2-40B4-BE49-F238E27FC236}">
                  <a16:creationId xmlns:a16="http://schemas.microsoft.com/office/drawing/2014/main" id="{CDA4D025-3388-5C7C-50C4-AF7DE22A0227}"/>
                </a:ext>
              </a:extLst>
            </p:cNvPr>
            <p:cNvGrpSpPr/>
            <p:nvPr/>
          </p:nvGrpSpPr>
          <p:grpSpPr>
            <a:xfrm>
              <a:off x="6399751" y="3580923"/>
              <a:ext cx="62769" cy="60769"/>
              <a:chOff x="6399751" y="3580923"/>
              <a:chExt cx="62769" cy="60769"/>
            </a:xfrm>
            <a:grpFill/>
          </p:grpSpPr>
          <p:sp>
            <p:nvSpPr>
              <p:cNvPr id="8" name="Freeform: Shape 7">
                <a:extLst>
                  <a:ext uri="{FF2B5EF4-FFF2-40B4-BE49-F238E27FC236}">
                    <a16:creationId xmlns:a16="http://schemas.microsoft.com/office/drawing/2014/main" id="{3ECD41C6-6958-38EA-9065-15C21C6915B3}"/>
                  </a:ext>
                </a:extLst>
              </p:cNvPr>
              <p:cNvSpPr/>
              <p:nvPr/>
            </p:nvSpPr>
            <p:spPr>
              <a:xfrm>
                <a:off x="6399751" y="3580923"/>
                <a:ext cx="62769" cy="60769"/>
              </a:xfrm>
              <a:custGeom>
                <a:avLst/>
                <a:gdLst>
                  <a:gd name="connsiteX0" fmla="*/ 31337 w 62769"/>
                  <a:gd name="connsiteY0" fmla="*/ 0 h 60769"/>
                  <a:gd name="connsiteX1" fmla="*/ 0 w 62769"/>
                  <a:gd name="connsiteY1" fmla="*/ 30385 h 60769"/>
                  <a:gd name="connsiteX2" fmla="*/ 31337 w 62769"/>
                  <a:gd name="connsiteY2" fmla="*/ 60770 h 60769"/>
                  <a:gd name="connsiteX3" fmla="*/ 62770 w 62769"/>
                  <a:gd name="connsiteY3" fmla="*/ 30385 h 60769"/>
                  <a:gd name="connsiteX4" fmla="*/ 31337 w 62769"/>
                  <a:gd name="connsiteY4" fmla="*/ 0 h 60769"/>
                  <a:gd name="connsiteX5" fmla="*/ 57245 w 62769"/>
                  <a:gd name="connsiteY5" fmla="*/ 30290 h 60769"/>
                  <a:gd name="connsiteX6" fmla="*/ 31337 w 62769"/>
                  <a:gd name="connsiteY6" fmla="*/ 54864 h 60769"/>
                  <a:gd name="connsiteX7" fmla="*/ 6001 w 62769"/>
                  <a:gd name="connsiteY7" fmla="*/ 30290 h 60769"/>
                  <a:gd name="connsiteX8" fmla="*/ 31337 w 62769"/>
                  <a:gd name="connsiteY8" fmla="*/ 5715 h 60769"/>
                  <a:gd name="connsiteX9" fmla="*/ 57245 w 62769"/>
                  <a:gd name="connsiteY9" fmla="*/ 30290 h 60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769" h="60769">
                    <a:moveTo>
                      <a:pt x="31337" y="0"/>
                    </a:moveTo>
                    <a:cubicBezTo>
                      <a:pt x="14383" y="0"/>
                      <a:pt x="0" y="13907"/>
                      <a:pt x="0" y="30385"/>
                    </a:cubicBezTo>
                    <a:cubicBezTo>
                      <a:pt x="0" y="46863"/>
                      <a:pt x="14383" y="60770"/>
                      <a:pt x="31337" y="60770"/>
                    </a:cubicBezTo>
                    <a:cubicBezTo>
                      <a:pt x="48292" y="60770"/>
                      <a:pt x="62770" y="47149"/>
                      <a:pt x="62770" y="30385"/>
                    </a:cubicBezTo>
                    <a:cubicBezTo>
                      <a:pt x="62770" y="13621"/>
                      <a:pt x="48673" y="0"/>
                      <a:pt x="31337" y="0"/>
                    </a:cubicBezTo>
                    <a:close/>
                    <a:moveTo>
                      <a:pt x="57245" y="30290"/>
                    </a:moveTo>
                    <a:cubicBezTo>
                      <a:pt x="57245" y="43815"/>
                      <a:pt x="45625" y="54864"/>
                      <a:pt x="31337" y="54864"/>
                    </a:cubicBezTo>
                    <a:cubicBezTo>
                      <a:pt x="17050" y="54864"/>
                      <a:pt x="6001" y="43815"/>
                      <a:pt x="6001" y="30290"/>
                    </a:cubicBezTo>
                    <a:cubicBezTo>
                      <a:pt x="6001" y="16764"/>
                      <a:pt x="17335" y="5715"/>
                      <a:pt x="31337" y="5715"/>
                    </a:cubicBezTo>
                    <a:cubicBezTo>
                      <a:pt x="45339" y="5715"/>
                      <a:pt x="57245" y="16764"/>
                      <a:pt x="57245" y="30290"/>
                    </a:cubicBezTo>
                    <a:close/>
                  </a:path>
                </a:pathLst>
              </a:custGeom>
              <a:grpFill/>
              <a:ln w="9525"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4C0986B3-D2EA-2570-7A46-D891252E3C85}"/>
                  </a:ext>
                </a:extLst>
              </p:cNvPr>
              <p:cNvSpPr/>
              <p:nvPr/>
            </p:nvSpPr>
            <p:spPr>
              <a:xfrm>
                <a:off x="6421659" y="3593020"/>
                <a:ext cx="20097" cy="36099"/>
              </a:xfrm>
              <a:custGeom>
                <a:avLst/>
                <a:gdLst>
                  <a:gd name="connsiteX0" fmla="*/ 14573 w 20097"/>
                  <a:gd name="connsiteY0" fmla="*/ 21050 h 36099"/>
                  <a:gd name="connsiteX1" fmla="*/ 20002 w 20097"/>
                  <a:gd name="connsiteY1" fmla="*/ 11144 h 36099"/>
                  <a:gd name="connsiteX2" fmla="*/ 8763 w 20097"/>
                  <a:gd name="connsiteY2" fmla="*/ 0 h 36099"/>
                  <a:gd name="connsiteX3" fmla="*/ 4286 w 20097"/>
                  <a:gd name="connsiteY3" fmla="*/ 0 h 36099"/>
                  <a:gd name="connsiteX4" fmla="*/ 0 w 20097"/>
                  <a:gd name="connsiteY4" fmla="*/ 4572 h 36099"/>
                  <a:gd name="connsiteX5" fmla="*/ 0 w 20097"/>
                  <a:gd name="connsiteY5" fmla="*/ 33052 h 36099"/>
                  <a:gd name="connsiteX6" fmla="*/ 3143 w 20097"/>
                  <a:gd name="connsiteY6" fmla="*/ 36004 h 36099"/>
                  <a:gd name="connsiteX7" fmla="*/ 6191 w 20097"/>
                  <a:gd name="connsiteY7" fmla="*/ 33052 h 36099"/>
                  <a:gd name="connsiteX8" fmla="*/ 6191 w 20097"/>
                  <a:gd name="connsiteY8" fmla="*/ 22479 h 36099"/>
                  <a:gd name="connsiteX9" fmla="*/ 8572 w 20097"/>
                  <a:gd name="connsiteY9" fmla="*/ 22479 h 36099"/>
                  <a:gd name="connsiteX10" fmla="*/ 14192 w 20097"/>
                  <a:gd name="connsiteY10" fmla="*/ 34385 h 36099"/>
                  <a:gd name="connsiteX11" fmla="*/ 16859 w 20097"/>
                  <a:gd name="connsiteY11" fmla="*/ 36100 h 36099"/>
                  <a:gd name="connsiteX12" fmla="*/ 18288 w 20097"/>
                  <a:gd name="connsiteY12" fmla="*/ 35814 h 36099"/>
                  <a:gd name="connsiteX13" fmla="*/ 20098 w 20097"/>
                  <a:gd name="connsiteY13" fmla="*/ 33242 h 36099"/>
                  <a:gd name="connsiteX14" fmla="*/ 19812 w 20097"/>
                  <a:gd name="connsiteY14" fmla="*/ 32004 h 36099"/>
                  <a:gd name="connsiteX15" fmla="*/ 14669 w 20097"/>
                  <a:gd name="connsiteY15" fmla="*/ 21050 h 36099"/>
                  <a:gd name="connsiteX16" fmla="*/ 13716 w 20097"/>
                  <a:gd name="connsiteY16" fmla="*/ 11144 h 36099"/>
                  <a:gd name="connsiteX17" fmla="*/ 8763 w 20097"/>
                  <a:gd name="connsiteY17" fmla="*/ 16478 h 36099"/>
                  <a:gd name="connsiteX18" fmla="*/ 6096 w 20097"/>
                  <a:gd name="connsiteY18" fmla="*/ 16478 h 36099"/>
                  <a:gd name="connsiteX19" fmla="*/ 6096 w 20097"/>
                  <a:gd name="connsiteY19" fmla="*/ 6001 h 36099"/>
                  <a:gd name="connsiteX20" fmla="*/ 8763 w 20097"/>
                  <a:gd name="connsiteY20" fmla="*/ 6001 h 36099"/>
                  <a:gd name="connsiteX21" fmla="*/ 13716 w 20097"/>
                  <a:gd name="connsiteY21" fmla="*/ 11144 h 36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097" h="36099">
                    <a:moveTo>
                      <a:pt x="14573" y="21050"/>
                    </a:moveTo>
                    <a:cubicBezTo>
                      <a:pt x="18002" y="18955"/>
                      <a:pt x="20002" y="15335"/>
                      <a:pt x="20002" y="11144"/>
                    </a:cubicBezTo>
                    <a:cubicBezTo>
                      <a:pt x="20002" y="4763"/>
                      <a:pt x="15145" y="0"/>
                      <a:pt x="8763" y="0"/>
                    </a:cubicBezTo>
                    <a:lnTo>
                      <a:pt x="4286" y="0"/>
                    </a:lnTo>
                    <a:cubicBezTo>
                      <a:pt x="1810" y="0"/>
                      <a:pt x="0" y="1905"/>
                      <a:pt x="0" y="4572"/>
                    </a:cubicBezTo>
                    <a:lnTo>
                      <a:pt x="0" y="33052"/>
                    </a:lnTo>
                    <a:cubicBezTo>
                      <a:pt x="0" y="34671"/>
                      <a:pt x="1429" y="36004"/>
                      <a:pt x="3143" y="36004"/>
                    </a:cubicBezTo>
                    <a:cubicBezTo>
                      <a:pt x="4858" y="36004"/>
                      <a:pt x="6191" y="34671"/>
                      <a:pt x="6191" y="33052"/>
                    </a:cubicBezTo>
                    <a:lnTo>
                      <a:pt x="6191" y="22479"/>
                    </a:lnTo>
                    <a:lnTo>
                      <a:pt x="8572" y="22479"/>
                    </a:lnTo>
                    <a:lnTo>
                      <a:pt x="14192" y="34385"/>
                    </a:lnTo>
                    <a:cubicBezTo>
                      <a:pt x="14669" y="35433"/>
                      <a:pt x="15716" y="36100"/>
                      <a:pt x="16859" y="36100"/>
                    </a:cubicBezTo>
                    <a:cubicBezTo>
                      <a:pt x="17335" y="36100"/>
                      <a:pt x="17907" y="36004"/>
                      <a:pt x="18288" y="35814"/>
                    </a:cubicBezTo>
                    <a:cubicBezTo>
                      <a:pt x="19431" y="35338"/>
                      <a:pt x="20098" y="34385"/>
                      <a:pt x="20098" y="33242"/>
                    </a:cubicBezTo>
                    <a:cubicBezTo>
                      <a:pt x="20098" y="32861"/>
                      <a:pt x="20098" y="32480"/>
                      <a:pt x="19812" y="32004"/>
                    </a:cubicBezTo>
                    <a:lnTo>
                      <a:pt x="14669" y="21050"/>
                    </a:lnTo>
                    <a:close/>
                    <a:moveTo>
                      <a:pt x="13716" y="11144"/>
                    </a:moveTo>
                    <a:cubicBezTo>
                      <a:pt x="13716" y="11144"/>
                      <a:pt x="13716" y="16478"/>
                      <a:pt x="8763" y="16478"/>
                    </a:cubicBezTo>
                    <a:lnTo>
                      <a:pt x="6096" y="16478"/>
                    </a:lnTo>
                    <a:lnTo>
                      <a:pt x="6096" y="6001"/>
                    </a:lnTo>
                    <a:lnTo>
                      <a:pt x="8763" y="6001"/>
                    </a:lnTo>
                    <a:cubicBezTo>
                      <a:pt x="13621" y="6001"/>
                      <a:pt x="13716" y="10954"/>
                      <a:pt x="13716" y="11144"/>
                    </a:cubicBezTo>
                    <a:close/>
                  </a:path>
                </a:pathLst>
              </a:custGeom>
              <a:grpFill/>
              <a:ln w="9525" cap="flat">
                <a:noFill/>
                <a:prstDash val="solid"/>
                <a:miter/>
              </a:ln>
            </p:spPr>
            <p:txBody>
              <a:bodyPr rtlCol="0" anchor="ctr"/>
              <a:lstStyle/>
              <a:p>
                <a:endParaRPr lang="en-GB"/>
              </a:p>
            </p:txBody>
          </p:sp>
        </p:grpSp>
      </p:grpSp>
      <p:sp>
        <p:nvSpPr>
          <p:cNvPr id="2" name="Footer Placeholder 1">
            <a:extLst>
              <a:ext uri="{FF2B5EF4-FFF2-40B4-BE49-F238E27FC236}">
                <a16:creationId xmlns:a16="http://schemas.microsoft.com/office/drawing/2014/main" id="{127FBC56-D5FA-8193-9255-540CE3F0C163}"/>
              </a:ext>
            </a:extLst>
          </p:cNvPr>
          <p:cNvSpPr>
            <a:spLocks noGrp="1"/>
          </p:cNvSpPr>
          <p:nvPr>
            <p:ph type="ftr" sz="quarter" idx="21"/>
          </p:nvPr>
        </p:nvSpPr>
        <p:spPr/>
        <p:txBody>
          <a:bodyPr/>
          <a:lstStyle>
            <a:lvl1pPr>
              <a:defRPr>
                <a:solidFill>
                  <a:schemeClr val="bg1"/>
                </a:solidFill>
              </a:defRPr>
            </a:lvl1pPr>
          </a:lstStyle>
          <a:p>
            <a:r>
              <a:rPr lang="en-GB" dirty="0"/>
              <a:t>Experian [classification] © 2025</a:t>
            </a:r>
          </a:p>
        </p:txBody>
      </p:sp>
      <p:sp>
        <p:nvSpPr>
          <p:cNvPr id="3" name="Text Placeholder 5">
            <a:extLst>
              <a:ext uri="{FF2B5EF4-FFF2-40B4-BE49-F238E27FC236}">
                <a16:creationId xmlns:a16="http://schemas.microsoft.com/office/drawing/2014/main" id="{DB73DF98-F74B-3DA1-25EC-D1B22D5D318C}"/>
              </a:ext>
            </a:extLst>
          </p:cNvPr>
          <p:cNvSpPr>
            <a:spLocks noGrp="1"/>
          </p:cNvSpPr>
          <p:nvPr>
            <p:ph type="body" sz="quarter" idx="14"/>
          </p:nvPr>
        </p:nvSpPr>
        <p:spPr>
          <a:xfrm>
            <a:off x="287339" y="242089"/>
            <a:ext cx="11615736" cy="846386"/>
          </a:xfrm>
        </p:spPr>
        <p:txBody>
          <a:bodyPr wrap="square">
            <a:spAutoFit/>
          </a:bodyPr>
          <a:lstStyle>
            <a:lvl1pPr>
              <a:lnSpc>
                <a:spcPct val="100000"/>
              </a:lnSpc>
              <a:spcAft>
                <a:spcPts val="600"/>
              </a:spcAft>
              <a:defRPr sz="3200">
                <a:solidFill>
                  <a:schemeClr val="bg1"/>
                </a:solidFill>
              </a:defRPr>
            </a:lvl1pPr>
            <a:lvl2pPr>
              <a:lnSpc>
                <a:spcPct val="100000"/>
              </a:lnSpc>
              <a:spcAft>
                <a:spcPts val="0"/>
              </a:spcAft>
              <a:defRPr sz="1800">
                <a:solidFill>
                  <a:schemeClr val="bg1"/>
                </a:solidFill>
              </a:defRPr>
            </a:lvl2pPr>
            <a:lvl3pPr marL="0" indent="0">
              <a:buNone/>
              <a:defRPr sz="1600">
                <a:solidFill>
                  <a:schemeClr val="accent1"/>
                </a:solidFill>
              </a:defRPr>
            </a:lvl3pPr>
            <a:lvl4pPr marL="216000" indent="0">
              <a:buNone/>
              <a:defRPr sz="1600">
                <a:solidFill>
                  <a:schemeClr val="accent1"/>
                </a:solidFill>
              </a:defRPr>
            </a:lvl4pPr>
            <a:lvl5pPr>
              <a:defRPr sz="1600">
                <a:solidFill>
                  <a:schemeClr val="accent1"/>
                </a:solidFill>
              </a:defRPr>
            </a:lvl5pPr>
          </a:lstStyle>
          <a:p>
            <a:pPr lvl="0"/>
            <a:r>
              <a:rPr lang="en-US" dirty="0"/>
              <a:t>Click to edit Master text styles</a:t>
            </a:r>
          </a:p>
          <a:p>
            <a:pPr lvl="1"/>
            <a:r>
              <a:rPr lang="en-US" dirty="0"/>
              <a:t>Second level</a:t>
            </a:r>
          </a:p>
        </p:txBody>
      </p:sp>
      <p:sp>
        <p:nvSpPr>
          <p:cNvPr id="21" name="Text Placeholder 5">
            <a:extLst>
              <a:ext uri="{FF2B5EF4-FFF2-40B4-BE49-F238E27FC236}">
                <a16:creationId xmlns:a16="http://schemas.microsoft.com/office/drawing/2014/main" id="{932D85FE-F4F0-7320-7291-63FA73ED5E65}"/>
              </a:ext>
            </a:extLst>
          </p:cNvPr>
          <p:cNvSpPr>
            <a:spLocks noGrp="1"/>
          </p:cNvSpPr>
          <p:nvPr>
            <p:ph type="body" sz="quarter" idx="12"/>
          </p:nvPr>
        </p:nvSpPr>
        <p:spPr>
          <a:xfrm>
            <a:off x="287339" y="1370013"/>
            <a:ext cx="3727450" cy="4459287"/>
          </a:xfrm>
          <a:prstGeom prst="roundRect">
            <a:avLst>
              <a:gd name="adj" fmla="val 5709"/>
            </a:avLst>
          </a:prstGeom>
          <a:solidFill>
            <a:schemeClr val="accent1"/>
          </a:solidFill>
          <a:ln>
            <a:noFill/>
          </a:ln>
        </p:spPr>
        <p:txBody>
          <a:bodyPr lIns="216000" tIns="216000" rIns="216000" bIns="216000">
            <a:noAutofit/>
          </a:bodyPr>
          <a:lstStyle>
            <a:lvl1pPr>
              <a:defRPr sz="1800">
                <a:solidFill>
                  <a:schemeClr val="bg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2" name="Text Placeholder 5">
            <a:extLst>
              <a:ext uri="{FF2B5EF4-FFF2-40B4-BE49-F238E27FC236}">
                <a16:creationId xmlns:a16="http://schemas.microsoft.com/office/drawing/2014/main" id="{ACAA3A2A-E12D-270F-71F3-BC006ACDF1B8}"/>
              </a:ext>
            </a:extLst>
          </p:cNvPr>
          <p:cNvSpPr>
            <a:spLocks noGrp="1"/>
          </p:cNvSpPr>
          <p:nvPr>
            <p:ph type="body" sz="quarter" idx="16"/>
          </p:nvPr>
        </p:nvSpPr>
        <p:spPr>
          <a:xfrm>
            <a:off x="4231482" y="1370013"/>
            <a:ext cx="3727450" cy="4459287"/>
          </a:xfrm>
          <a:prstGeom prst="roundRect">
            <a:avLst>
              <a:gd name="adj" fmla="val 5709"/>
            </a:avLst>
          </a:prstGeom>
          <a:solidFill>
            <a:schemeClr val="accent1"/>
          </a:solidFill>
          <a:ln>
            <a:noFill/>
          </a:ln>
        </p:spPr>
        <p:txBody>
          <a:bodyPr lIns="216000" tIns="216000" rIns="216000" bIns="216000">
            <a:noAutofit/>
          </a:bodyPr>
          <a:lstStyle>
            <a:lvl1pPr>
              <a:defRPr sz="1800">
                <a:solidFill>
                  <a:schemeClr val="bg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4" name="Text Placeholder 5">
            <a:extLst>
              <a:ext uri="{FF2B5EF4-FFF2-40B4-BE49-F238E27FC236}">
                <a16:creationId xmlns:a16="http://schemas.microsoft.com/office/drawing/2014/main" id="{220A7C47-2461-7BD4-061B-4B5A2AF08E7E}"/>
              </a:ext>
            </a:extLst>
          </p:cNvPr>
          <p:cNvSpPr>
            <a:spLocks noGrp="1"/>
          </p:cNvSpPr>
          <p:nvPr>
            <p:ph type="body" sz="quarter" idx="15"/>
          </p:nvPr>
        </p:nvSpPr>
        <p:spPr>
          <a:xfrm>
            <a:off x="8175625" y="1370013"/>
            <a:ext cx="3727450" cy="4459287"/>
          </a:xfrm>
          <a:prstGeom prst="roundRect">
            <a:avLst>
              <a:gd name="adj" fmla="val 5709"/>
            </a:avLst>
          </a:prstGeom>
          <a:solidFill>
            <a:schemeClr val="accent1"/>
          </a:solidFill>
          <a:ln>
            <a:noFill/>
          </a:ln>
        </p:spPr>
        <p:txBody>
          <a:bodyPr lIns="216000" tIns="216000" rIns="216000" bIns="216000">
            <a:noAutofit/>
          </a:bodyPr>
          <a:lstStyle>
            <a:lvl1pPr>
              <a:defRPr sz="1800">
                <a:solidFill>
                  <a:schemeClr val="bg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438004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p:cSld name="Three Boxes on Raspberry">
    <p:bg>
      <p:bgPr>
        <a:solidFill>
          <a:schemeClr val="accent4"/>
        </a:solidFill>
        <a:effectLst/>
      </p:bgPr>
    </p:bg>
    <p:spTree>
      <p:nvGrpSpPr>
        <p:cNvPr id="1" name=""/>
        <p:cNvGrpSpPr/>
        <p:nvPr/>
      </p:nvGrpSpPr>
      <p:grpSpPr>
        <a:xfrm>
          <a:off x="0" y="0"/>
          <a:ext cx="0" cy="0"/>
          <a:chOff x="0" y="0"/>
          <a:chExt cx="0" cy="0"/>
        </a:xfrm>
      </p:grpSpPr>
      <p:sp>
        <p:nvSpPr>
          <p:cNvPr id="23" name="Text Placeholder 5">
            <a:extLst>
              <a:ext uri="{FF2B5EF4-FFF2-40B4-BE49-F238E27FC236}">
                <a16:creationId xmlns:a16="http://schemas.microsoft.com/office/drawing/2014/main" id="{85321889-D3C0-CDE6-8984-D83533C354CD}"/>
              </a:ext>
            </a:extLst>
          </p:cNvPr>
          <p:cNvSpPr>
            <a:spLocks noGrp="1"/>
          </p:cNvSpPr>
          <p:nvPr>
            <p:ph type="body" sz="quarter" idx="14"/>
          </p:nvPr>
        </p:nvSpPr>
        <p:spPr>
          <a:xfrm>
            <a:off x="287339" y="242089"/>
            <a:ext cx="11615736" cy="846386"/>
          </a:xfrm>
        </p:spPr>
        <p:txBody>
          <a:bodyPr wrap="square">
            <a:spAutoFit/>
          </a:bodyPr>
          <a:lstStyle>
            <a:lvl1pPr>
              <a:lnSpc>
                <a:spcPct val="100000"/>
              </a:lnSpc>
              <a:spcAft>
                <a:spcPts val="600"/>
              </a:spcAft>
              <a:defRPr sz="3200">
                <a:solidFill>
                  <a:schemeClr val="bg1"/>
                </a:solidFill>
              </a:defRPr>
            </a:lvl1pPr>
            <a:lvl2pPr>
              <a:lnSpc>
                <a:spcPct val="100000"/>
              </a:lnSpc>
              <a:spcAft>
                <a:spcPts val="0"/>
              </a:spcAft>
              <a:defRPr sz="1800">
                <a:solidFill>
                  <a:schemeClr val="bg1"/>
                </a:solidFill>
              </a:defRPr>
            </a:lvl2pPr>
            <a:lvl3pPr marL="0" indent="0">
              <a:buNone/>
              <a:defRPr sz="1600">
                <a:solidFill>
                  <a:schemeClr val="accent1"/>
                </a:solidFill>
              </a:defRPr>
            </a:lvl3pPr>
            <a:lvl4pPr marL="216000" indent="0">
              <a:buNone/>
              <a:defRPr sz="1600">
                <a:solidFill>
                  <a:schemeClr val="accent1"/>
                </a:solidFill>
              </a:defRPr>
            </a:lvl4pPr>
            <a:lvl5pPr>
              <a:defRPr sz="1600">
                <a:solidFill>
                  <a:schemeClr val="accent1"/>
                </a:solidFill>
              </a:defRPr>
            </a:lvl5pPr>
          </a:lstStyle>
          <a:p>
            <a:pPr lvl="0"/>
            <a:r>
              <a:rPr lang="en-US"/>
              <a:t>Click to edit Master text styles</a:t>
            </a:r>
          </a:p>
          <a:p>
            <a:pPr lvl="1"/>
            <a:r>
              <a:rPr lang="en-US"/>
              <a:t>Second level</a:t>
            </a:r>
          </a:p>
        </p:txBody>
      </p:sp>
      <p:sp>
        <p:nvSpPr>
          <p:cNvPr id="9" name="Text Placeholder 5">
            <a:extLst>
              <a:ext uri="{FF2B5EF4-FFF2-40B4-BE49-F238E27FC236}">
                <a16:creationId xmlns:a16="http://schemas.microsoft.com/office/drawing/2014/main" id="{D828D53E-821B-B2D8-DE5A-4B512285902A}"/>
              </a:ext>
            </a:extLst>
          </p:cNvPr>
          <p:cNvSpPr>
            <a:spLocks noGrp="1"/>
          </p:cNvSpPr>
          <p:nvPr>
            <p:ph type="body" sz="quarter" idx="12"/>
          </p:nvPr>
        </p:nvSpPr>
        <p:spPr>
          <a:xfrm>
            <a:off x="287339" y="1370013"/>
            <a:ext cx="3727450" cy="4459287"/>
          </a:xfrm>
          <a:prstGeom prst="roundRect">
            <a:avLst>
              <a:gd name="adj" fmla="val 5709"/>
            </a:avLst>
          </a:prstGeom>
          <a:solidFill>
            <a:schemeClr val="accent3"/>
          </a:solidFill>
        </p:spPr>
        <p:txBody>
          <a:bodyPr lIns="216000" tIns="216000" rIns="216000" bIns="216000">
            <a:noAutofit/>
          </a:bodyPr>
          <a:lstStyle>
            <a:lvl1pPr>
              <a:defRPr sz="1800">
                <a:solidFill>
                  <a:schemeClr val="bg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1" name="Text Placeholder 5">
            <a:extLst>
              <a:ext uri="{FF2B5EF4-FFF2-40B4-BE49-F238E27FC236}">
                <a16:creationId xmlns:a16="http://schemas.microsoft.com/office/drawing/2014/main" id="{2AA62FBD-EEDA-BC45-26C7-E07A7C4BFCD7}"/>
              </a:ext>
            </a:extLst>
          </p:cNvPr>
          <p:cNvSpPr>
            <a:spLocks noGrp="1"/>
          </p:cNvSpPr>
          <p:nvPr>
            <p:ph type="body" sz="quarter" idx="16"/>
          </p:nvPr>
        </p:nvSpPr>
        <p:spPr>
          <a:xfrm>
            <a:off x="4231482" y="1370013"/>
            <a:ext cx="3727450" cy="4459287"/>
          </a:xfrm>
          <a:prstGeom prst="roundRect">
            <a:avLst>
              <a:gd name="adj" fmla="val 5709"/>
            </a:avLst>
          </a:prstGeom>
          <a:solidFill>
            <a:schemeClr val="accent3"/>
          </a:solidFill>
        </p:spPr>
        <p:txBody>
          <a:bodyPr lIns="216000" tIns="216000" rIns="216000" bIns="216000">
            <a:noAutofit/>
          </a:bodyPr>
          <a:lstStyle>
            <a:lvl1pPr>
              <a:defRPr sz="1800">
                <a:solidFill>
                  <a:schemeClr val="bg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Text Placeholder 5">
            <a:extLst>
              <a:ext uri="{FF2B5EF4-FFF2-40B4-BE49-F238E27FC236}">
                <a16:creationId xmlns:a16="http://schemas.microsoft.com/office/drawing/2014/main" id="{AB25C40A-D021-F340-BC5A-68030822B807}"/>
              </a:ext>
            </a:extLst>
          </p:cNvPr>
          <p:cNvSpPr>
            <a:spLocks noGrp="1"/>
          </p:cNvSpPr>
          <p:nvPr>
            <p:ph type="body" sz="quarter" idx="15"/>
          </p:nvPr>
        </p:nvSpPr>
        <p:spPr>
          <a:xfrm>
            <a:off x="8175625" y="1370013"/>
            <a:ext cx="3727450" cy="4459287"/>
          </a:xfrm>
          <a:prstGeom prst="roundRect">
            <a:avLst>
              <a:gd name="adj" fmla="val 5709"/>
            </a:avLst>
          </a:prstGeom>
          <a:solidFill>
            <a:schemeClr val="accent3"/>
          </a:solidFill>
        </p:spPr>
        <p:txBody>
          <a:bodyPr lIns="216000" tIns="216000" rIns="216000" bIns="216000">
            <a:noAutofit/>
          </a:bodyPr>
          <a:lstStyle>
            <a:lvl1pPr>
              <a:defRPr sz="1800">
                <a:solidFill>
                  <a:schemeClr val="bg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 name="Slide Number Placeholder 3">
            <a:extLst>
              <a:ext uri="{FF2B5EF4-FFF2-40B4-BE49-F238E27FC236}">
                <a16:creationId xmlns:a16="http://schemas.microsoft.com/office/drawing/2014/main" id="{EA1419C5-D9C2-3EC1-9544-61CFE7EF8EC0}"/>
              </a:ext>
            </a:extLst>
          </p:cNvPr>
          <p:cNvSpPr>
            <a:spLocks noGrp="1"/>
          </p:cNvSpPr>
          <p:nvPr>
            <p:ph type="sldNum" sz="quarter" idx="11"/>
          </p:nvPr>
        </p:nvSpPr>
        <p:spPr/>
        <p:txBody>
          <a:bodyPr/>
          <a:lstStyle>
            <a:lvl1pPr>
              <a:defRPr>
                <a:solidFill>
                  <a:schemeClr val="bg1"/>
                </a:solidFill>
              </a:defRPr>
            </a:lvl1pPr>
          </a:lstStyle>
          <a:p>
            <a:fld id="{2C96CFAB-ED84-4AAD-833A-BCB6B9777555}" type="slidenum">
              <a:rPr lang="en-GB" smtClean="0"/>
              <a:pPr/>
              <a:t>‹#›</a:t>
            </a:fld>
            <a:endParaRPr lang="en-GB"/>
          </a:p>
        </p:txBody>
      </p:sp>
      <p:sp>
        <p:nvSpPr>
          <p:cNvPr id="3" name="Footer Placeholder 2">
            <a:extLst>
              <a:ext uri="{FF2B5EF4-FFF2-40B4-BE49-F238E27FC236}">
                <a16:creationId xmlns:a16="http://schemas.microsoft.com/office/drawing/2014/main" id="{A3D3960B-A6CE-ADD0-B796-F8E1C74B4C82}"/>
              </a:ext>
              <a:ext uri="{C183D7F6-B498-43B3-948B-1728B52AA6E4}">
                <adec:decorative xmlns:adec="http://schemas.microsoft.com/office/drawing/2017/decorative" val="1"/>
              </a:ext>
            </a:extLst>
          </p:cNvPr>
          <p:cNvSpPr>
            <a:spLocks noGrp="1"/>
          </p:cNvSpPr>
          <p:nvPr>
            <p:ph type="ftr" sz="quarter" idx="10"/>
          </p:nvPr>
        </p:nvSpPr>
        <p:spPr/>
        <p:txBody>
          <a:bodyPr/>
          <a:lstStyle>
            <a:lvl1pPr>
              <a:defRPr>
                <a:solidFill>
                  <a:schemeClr val="bg1"/>
                </a:solidFill>
              </a:defRPr>
            </a:lvl1pPr>
          </a:lstStyle>
          <a:p>
            <a:r>
              <a:rPr lang="en-GB"/>
              <a:t>Experian [classification] © 2025</a:t>
            </a:r>
          </a:p>
        </p:txBody>
      </p:sp>
      <p:grpSp>
        <p:nvGrpSpPr>
          <p:cNvPr id="12" name="Graphic 28">
            <a:extLst>
              <a:ext uri="{FF2B5EF4-FFF2-40B4-BE49-F238E27FC236}">
                <a16:creationId xmlns:a16="http://schemas.microsoft.com/office/drawing/2014/main" id="{DBEDA1D3-C294-A063-56ED-4757F131F01E}"/>
              </a:ext>
              <a:ext uri="{C183D7F6-B498-43B3-948B-1728B52AA6E4}">
                <adec:decorative xmlns:adec="http://schemas.microsoft.com/office/drawing/2017/decorative" val="1"/>
              </a:ext>
            </a:extLst>
          </p:cNvPr>
          <p:cNvGrpSpPr/>
          <p:nvPr/>
        </p:nvGrpSpPr>
        <p:grpSpPr>
          <a:xfrm>
            <a:off x="11313319" y="5984002"/>
            <a:ext cx="456406" cy="585074"/>
            <a:chOff x="5746051" y="2969418"/>
            <a:chExt cx="716470" cy="918019"/>
          </a:xfrm>
          <a:solidFill>
            <a:schemeClr val="bg1"/>
          </a:solidFill>
        </p:grpSpPr>
        <p:grpSp>
          <p:nvGrpSpPr>
            <p:cNvPr id="13" name="Graphic 28">
              <a:extLst>
                <a:ext uri="{FF2B5EF4-FFF2-40B4-BE49-F238E27FC236}">
                  <a16:creationId xmlns:a16="http://schemas.microsoft.com/office/drawing/2014/main" id="{57F8BDC9-F67A-379E-5AC7-D7C4B6A0D117}"/>
                </a:ext>
              </a:extLst>
            </p:cNvPr>
            <p:cNvGrpSpPr/>
            <p:nvPr/>
          </p:nvGrpSpPr>
          <p:grpSpPr>
            <a:xfrm>
              <a:off x="5746051" y="2969418"/>
              <a:ext cx="701897" cy="918019"/>
              <a:chOff x="5746051" y="2969418"/>
              <a:chExt cx="701897" cy="918019"/>
            </a:xfrm>
            <a:grpFill/>
          </p:grpSpPr>
          <p:sp>
            <p:nvSpPr>
              <p:cNvPr id="17" name="Freeform: Shape 16">
                <a:extLst>
                  <a:ext uri="{FF2B5EF4-FFF2-40B4-BE49-F238E27FC236}">
                    <a16:creationId xmlns:a16="http://schemas.microsoft.com/office/drawing/2014/main" id="{5A8856BC-F44E-602E-E22F-E9F9256391B4}"/>
                  </a:ext>
                </a:extLst>
              </p:cNvPr>
              <p:cNvSpPr/>
              <p:nvPr/>
            </p:nvSpPr>
            <p:spPr>
              <a:xfrm>
                <a:off x="6035134" y="2969418"/>
                <a:ext cx="216027" cy="216027"/>
              </a:xfrm>
              <a:custGeom>
                <a:avLst/>
                <a:gdLst>
                  <a:gd name="connsiteX0" fmla="*/ 160020 w 216027"/>
                  <a:gd name="connsiteY0" fmla="*/ 216027 h 216027"/>
                  <a:gd name="connsiteX1" fmla="*/ 56007 w 216027"/>
                  <a:gd name="connsiteY1" fmla="*/ 216027 h 216027"/>
                  <a:gd name="connsiteX2" fmla="*/ 0 w 216027"/>
                  <a:gd name="connsiteY2" fmla="*/ 160020 h 216027"/>
                  <a:gd name="connsiteX3" fmla="*/ 0 w 216027"/>
                  <a:gd name="connsiteY3" fmla="*/ 56007 h 216027"/>
                  <a:gd name="connsiteX4" fmla="*/ 56007 w 216027"/>
                  <a:gd name="connsiteY4" fmla="*/ 0 h 216027"/>
                  <a:gd name="connsiteX5" fmla="*/ 160020 w 216027"/>
                  <a:gd name="connsiteY5" fmla="*/ 0 h 216027"/>
                  <a:gd name="connsiteX6" fmla="*/ 216027 w 216027"/>
                  <a:gd name="connsiteY6" fmla="*/ 56007 h 216027"/>
                  <a:gd name="connsiteX7" fmla="*/ 216027 w 216027"/>
                  <a:gd name="connsiteY7" fmla="*/ 160020 h 216027"/>
                  <a:gd name="connsiteX8" fmla="*/ 160020 w 216027"/>
                  <a:gd name="connsiteY8" fmla="*/ 216027 h 216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027" h="216027">
                    <a:moveTo>
                      <a:pt x="160020" y="216027"/>
                    </a:moveTo>
                    <a:lnTo>
                      <a:pt x="56007" y="216027"/>
                    </a:lnTo>
                    <a:cubicBezTo>
                      <a:pt x="25051" y="216027"/>
                      <a:pt x="0" y="190976"/>
                      <a:pt x="0" y="160020"/>
                    </a:cubicBezTo>
                    <a:lnTo>
                      <a:pt x="0" y="56007"/>
                    </a:lnTo>
                    <a:cubicBezTo>
                      <a:pt x="0" y="25146"/>
                      <a:pt x="25051" y="0"/>
                      <a:pt x="56007" y="0"/>
                    </a:cubicBezTo>
                    <a:lnTo>
                      <a:pt x="160020" y="0"/>
                    </a:lnTo>
                    <a:cubicBezTo>
                      <a:pt x="190976" y="0"/>
                      <a:pt x="216027" y="25051"/>
                      <a:pt x="216027" y="56007"/>
                    </a:cubicBezTo>
                    <a:lnTo>
                      <a:pt x="216027" y="160020"/>
                    </a:lnTo>
                    <a:cubicBezTo>
                      <a:pt x="216027" y="190976"/>
                      <a:pt x="190976" y="216027"/>
                      <a:pt x="160020" y="216027"/>
                    </a:cubicBezTo>
                  </a:path>
                </a:pathLst>
              </a:custGeom>
              <a:grpFill/>
              <a:ln w="9525"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8CE80E20-E0B3-682F-4479-07CD27DE766D}"/>
                  </a:ext>
                </a:extLst>
              </p:cNvPr>
              <p:cNvSpPr/>
              <p:nvPr/>
            </p:nvSpPr>
            <p:spPr>
              <a:xfrm>
                <a:off x="5746051" y="3175730"/>
                <a:ext cx="242982" cy="242982"/>
              </a:xfrm>
              <a:custGeom>
                <a:avLst/>
                <a:gdLst>
                  <a:gd name="connsiteX0" fmla="*/ 180023 w 242982"/>
                  <a:gd name="connsiteY0" fmla="*/ 242983 h 242982"/>
                  <a:gd name="connsiteX1" fmla="*/ 62960 w 242982"/>
                  <a:gd name="connsiteY1" fmla="*/ 242983 h 242982"/>
                  <a:gd name="connsiteX2" fmla="*/ 0 w 242982"/>
                  <a:gd name="connsiteY2" fmla="*/ 180023 h 242982"/>
                  <a:gd name="connsiteX3" fmla="*/ 0 w 242982"/>
                  <a:gd name="connsiteY3" fmla="*/ 62960 h 242982"/>
                  <a:gd name="connsiteX4" fmla="*/ 62960 w 242982"/>
                  <a:gd name="connsiteY4" fmla="*/ 0 h 242982"/>
                  <a:gd name="connsiteX5" fmla="*/ 180023 w 242982"/>
                  <a:gd name="connsiteY5" fmla="*/ 0 h 242982"/>
                  <a:gd name="connsiteX6" fmla="*/ 242983 w 242982"/>
                  <a:gd name="connsiteY6" fmla="*/ 62960 h 242982"/>
                  <a:gd name="connsiteX7" fmla="*/ 242983 w 242982"/>
                  <a:gd name="connsiteY7" fmla="*/ 180023 h 242982"/>
                  <a:gd name="connsiteX8" fmla="*/ 180023 w 242982"/>
                  <a:gd name="connsiteY8" fmla="*/ 242983 h 242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82" h="242982">
                    <a:moveTo>
                      <a:pt x="180023" y="242983"/>
                    </a:moveTo>
                    <a:lnTo>
                      <a:pt x="62960" y="242983"/>
                    </a:lnTo>
                    <a:cubicBezTo>
                      <a:pt x="28194" y="242983"/>
                      <a:pt x="0" y="214884"/>
                      <a:pt x="0" y="180023"/>
                    </a:cubicBezTo>
                    <a:lnTo>
                      <a:pt x="0" y="62960"/>
                    </a:lnTo>
                    <a:cubicBezTo>
                      <a:pt x="0" y="28194"/>
                      <a:pt x="28194" y="0"/>
                      <a:pt x="62960" y="0"/>
                    </a:cubicBezTo>
                    <a:lnTo>
                      <a:pt x="180023" y="0"/>
                    </a:lnTo>
                    <a:cubicBezTo>
                      <a:pt x="214789" y="0"/>
                      <a:pt x="242983" y="28194"/>
                      <a:pt x="242983" y="62960"/>
                    </a:cubicBezTo>
                    <a:lnTo>
                      <a:pt x="242983" y="180023"/>
                    </a:lnTo>
                    <a:cubicBezTo>
                      <a:pt x="242983" y="214884"/>
                      <a:pt x="214789" y="242983"/>
                      <a:pt x="180023" y="242983"/>
                    </a:cubicBezTo>
                  </a:path>
                </a:pathLst>
              </a:custGeom>
              <a:grpFill/>
              <a:ln w="9525"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A7553704-156C-4514-8CA6-D48DE04E5F03}"/>
                  </a:ext>
                </a:extLst>
              </p:cNvPr>
              <p:cNvSpPr/>
              <p:nvPr/>
            </p:nvSpPr>
            <p:spPr>
              <a:xfrm>
                <a:off x="5805010" y="3513105"/>
                <a:ext cx="148399" cy="148494"/>
              </a:xfrm>
              <a:custGeom>
                <a:avLst/>
                <a:gdLst>
                  <a:gd name="connsiteX0" fmla="*/ 109918 w 148399"/>
                  <a:gd name="connsiteY0" fmla="*/ 148495 h 148494"/>
                  <a:gd name="connsiteX1" fmla="*/ 38481 w 148399"/>
                  <a:gd name="connsiteY1" fmla="*/ 148495 h 148494"/>
                  <a:gd name="connsiteX2" fmla="*/ 0 w 148399"/>
                  <a:gd name="connsiteY2" fmla="*/ 110014 h 148494"/>
                  <a:gd name="connsiteX3" fmla="*/ 0 w 148399"/>
                  <a:gd name="connsiteY3" fmla="*/ 38576 h 148494"/>
                  <a:gd name="connsiteX4" fmla="*/ 38481 w 148399"/>
                  <a:gd name="connsiteY4" fmla="*/ 0 h 148494"/>
                  <a:gd name="connsiteX5" fmla="*/ 109918 w 148399"/>
                  <a:gd name="connsiteY5" fmla="*/ 0 h 148494"/>
                  <a:gd name="connsiteX6" fmla="*/ 148399 w 148399"/>
                  <a:gd name="connsiteY6" fmla="*/ 38576 h 148494"/>
                  <a:gd name="connsiteX7" fmla="*/ 148399 w 148399"/>
                  <a:gd name="connsiteY7" fmla="*/ 110014 h 148494"/>
                  <a:gd name="connsiteX8" fmla="*/ 109918 w 148399"/>
                  <a:gd name="connsiteY8" fmla="*/ 148495 h 148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399" h="148494">
                    <a:moveTo>
                      <a:pt x="109918" y="148495"/>
                    </a:moveTo>
                    <a:lnTo>
                      <a:pt x="38481" y="148495"/>
                    </a:lnTo>
                    <a:cubicBezTo>
                      <a:pt x="17240" y="148495"/>
                      <a:pt x="0" y="131254"/>
                      <a:pt x="0" y="110014"/>
                    </a:cubicBezTo>
                    <a:lnTo>
                      <a:pt x="0" y="38576"/>
                    </a:lnTo>
                    <a:cubicBezTo>
                      <a:pt x="0" y="17240"/>
                      <a:pt x="17240" y="0"/>
                      <a:pt x="38481" y="0"/>
                    </a:cubicBezTo>
                    <a:lnTo>
                      <a:pt x="109918" y="0"/>
                    </a:lnTo>
                    <a:cubicBezTo>
                      <a:pt x="131159" y="0"/>
                      <a:pt x="148399" y="17240"/>
                      <a:pt x="148399" y="38576"/>
                    </a:cubicBezTo>
                    <a:lnTo>
                      <a:pt x="148399" y="110014"/>
                    </a:lnTo>
                    <a:cubicBezTo>
                      <a:pt x="148399" y="131350"/>
                      <a:pt x="131159" y="148495"/>
                      <a:pt x="109918" y="148495"/>
                    </a:cubicBezTo>
                  </a:path>
                </a:pathLst>
              </a:custGeom>
              <a:grpFill/>
              <a:ln w="9525"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E247922A-92A0-0DEF-F464-7590689E3C25}"/>
                  </a:ext>
                </a:extLst>
              </p:cNvPr>
              <p:cNvSpPr/>
              <p:nvPr/>
            </p:nvSpPr>
            <p:spPr>
              <a:xfrm>
                <a:off x="5976841" y="3711987"/>
                <a:ext cx="175545" cy="175450"/>
              </a:xfrm>
              <a:custGeom>
                <a:avLst/>
                <a:gdLst>
                  <a:gd name="connsiteX0" fmla="*/ 130016 w 175545"/>
                  <a:gd name="connsiteY0" fmla="*/ 175450 h 175450"/>
                  <a:gd name="connsiteX1" fmla="*/ 45529 w 175545"/>
                  <a:gd name="connsiteY1" fmla="*/ 175450 h 175450"/>
                  <a:gd name="connsiteX2" fmla="*/ 0 w 175545"/>
                  <a:gd name="connsiteY2" fmla="*/ 130016 h 175450"/>
                  <a:gd name="connsiteX3" fmla="*/ 0 w 175545"/>
                  <a:gd name="connsiteY3" fmla="*/ 45529 h 175450"/>
                  <a:gd name="connsiteX4" fmla="*/ 45529 w 175545"/>
                  <a:gd name="connsiteY4" fmla="*/ 0 h 175450"/>
                  <a:gd name="connsiteX5" fmla="*/ 130016 w 175545"/>
                  <a:gd name="connsiteY5" fmla="*/ 0 h 175450"/>
                  <a:gd name="connsiteX6" fmla="*/ 175546 w 175545"/>
                  <a:gd name="connsiteY6" fmla="*/ 45529 h 175450"/>
                  <a:gd name="connsiteX7" fmla="*/ 175546 w 175545"/>
                  <a:gd name="connsiteY7" fmla="*/ 130016 h 175450"/>
                  <a:gd name="connsiteX8" fmla="*/ 130016 w 175545"/>
                  <a:gd name="connsiteY8" fmla="*/ 175450 h 175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545" h="175450">
                    <a:moveTo>
                      <a:pt x="130016" y="175450"/>
                    </a:moveTo>
                    <a:lnTo>
                      <a:pt x="45529" y="175450"/>
                    </a:lnTo>
                    <a:cubicBezTo>
                      <a:pt x="20383" y="175450"/>
                      <a:pt x="0" y="155162"/>
                      <a:pt x="0" y="130016"/>
                    </a:cubicBezTo>
                    <a:lnTo>
                      <a:pt x="0" y="45529"/>
                    </a:lnTo>
                    <a:cubicBezTo>
                      <a:pt x="0" y="20383"/>
                      <a:pt x="20383" y="0"/>
                      <a:pt x="45529" y="0"/>
                    </a:cubicBezTo>
                    <a:lnTo>
                      <a:pt x="130016" y="0"/>
                    </a:lnTo>
                    <a:cubicBezTo>
                      <a:pt x="155162" y="0"/>
                      <a:pt x="175546" y="20288"/>
                      <a:pt x="175546" y="45529"/>
                    </a:cubicBezTo>
                    <a:lnTo>
                      <a:pt x="175546" y="130016"/>
                    </a:lnTo>
                    <a:cubicBezTo>
                      <a:pt x="175546" y="155162"/>
                      <a:pt x="155162" y="175450"/>
                      <a:pt x="130016" y="175450"/>
                    </a:cubicBezTo>
                  </a:path>
                </a:pathLst>
              </a:custGeom>
              <a:grpFill/>
              <a:ln w="9525"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1EC4AF11-AC98-220C-58F1-85D138CC2666}"/>
                  </a:ext>
                </a:extLst>
              </p:cNvPr>
              <p:cNvSpPr/>
              <p:nvPr/>
            </p:nvSpPr>
            <p:spPr>
              <a:xfrm>
                <a:off x="6326409" y="3106578"/>
                <a:ext cx="121538" cy="121443"/>
              </a:xfrm>
              <a:custGeom>
                <a:avLst/>
                <a:gdLst>
                  <a:gd name="connsiteX0" fmla="*/ 90106 w 121538"/>
                  <a:gd name="connsiteY0" fmla="*/ 121444 h 121443"/>
                  <a:gd name="connsiteX1" fmla="*/ 31528 w 121538"/>
                  <a:gd name="connsiteY1" fmla="*/ 121444 h 121443"/>
                  <a:gd name="connsiteX2" fmla="*/ 0 w 121538"/>
                  <a:gd name="connsiteY2" fmla="*/ 90011 h 121443"/>
                  <a:gd name="connsiteX3" fmla="*/ 0 w 121538"/>
                  <a:gd name="connsiteY3" fmla="*/ 31528 h 121443"/>
                  <a:gd name="connsiteX4" fmla="*/ 31528 w 121538"/>
                  <a:gd name="connsiteY4" fmla="*/ 0 h 121443"/>
                  <a:gd name="connsiteX5" fmla="*/ 90106 w 121538"/>
                  <a:gd name="connsiteY5" fmla="*/ 0 h 121443"/>
                  <a:gd name="connsiteX6" fmla="*/ 121539 w 121538"/>
                  <a:gd name="connsiteY6" fmla="*/ 31528 h 121443"/>
                  <a:gd name="connsiteX7" fmla="*/ 121539 w 121538"/>
                  <a:gd name="connsiteY7" fmla="*/ 90011 h 121443"/>
                  <a:gd name="connsiteX8" fmla="*/ 90106 w 121538"/>
                  <a:gd name="connsiteY8" fmla="*/ 121444 h 121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538" h="121443">
                    <a:moveTo>
                      <a:pt x="90106" y="121444"/>
                    </a:moveTo>
                    <a:lnTo>
                      <a:pt x="31528" y="121444"/>
                    </a:lnTo>
                    <a:cubicBezTo>
                      <a:pt x="14097" y="121444"/>
                      <a:pt x="0" y="107347"/>
                      <a:pt x="0" y="90011"/>
                    </a:cubicBezTo>
                    <a:lnTo>
                      <a:pt x="0" y="31528"/>
                    </a:lnTo>
                    <a:cubicBezTo>
                      <a:pt x="0" y="14097"/>
                      <a:pt x="14097" y="0"/>
                      <a:pt x="31528" y="0"/>
                    </a:cubicBezTo>
                    <a:lnTo>
                      <a:pt x="90106" y="0"/>
                    </a:lnTo>
                    <a:cubicBezTo>
                      <a:pt x="107537" y="0"/>
                      <a:pt x="121539" y="14097"/>
                      <a:pt x="121539" y="31528"/>
                    </a:cubicBezTo>
                    <a:lnTo>
                      <a:pt x="121539" y="90011"/>
                    </a:lnTo>
                    <a:cubicBezTo>
                      <a:pt x="121539" y="107347"/>
                      <a:pt x="107442" y="121444"/>
                      <a:pt x="90106" y="121444"/>
                    </a:cubicBezTo>
                  </a:path>
                </a:pathLst>
              </a:custGeom>
              <a:grpFill/>
              <a:ln w="9525"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C2A5755C-0FD8-B230-139C-12AE1131008F}"/>
                  </a:ext>
                </a:extLst>
              </p:cNvPr>
              <p:cNvSpPr/>
              <p:nvPr/>
            </p:nvSpPr>
            <p:spPr>
              <a:xfrm>
                <a:off x="6063233" y="3305556"/>
                <a:ext cx="336708" cy="336613"/>
              </a:xfrm>
              <a:custGeom>
                <a:avLst/>
                <a:gdLst>
                  <a:gd name="connsiteX0" fmla="*/ 336614 w 336708"/>
                  <a:gd name="connsiteY0" fmla="*/ 158496 h 336613"/>
                  <a:gd name="connsiteX1" fmla="*/ 168973 w 336708"/>
                  <a:gd name="connsiteY1" fmla="*/ 0 h 336613"/>
                  <a:gd name="connsiteX2" fmla="*/ 0 w 336708"/>
                  <a:gd name="connsiteY2" fmla="*/ 167640 h 336613"/>
                  <a:gd name="connsiteX3" fmla="*/ 168973 w 336708"/>
                  <a:gd name="connsiteY3" fmla="*/ 336613 h 336613"/>
                  <a:gd name="connsiteX4" fmla="*/ 285750 w 336708"/>
                  <a:gd name="connsiteY4" fmla="*/ 288988 h 336613"/>
                  <a:gd name="connsiteX5" fmla="*/ 295561 w 336708"/>
                  <a:gd name="connsiteY5" fmla="*/ 268129 h 336613"/>
                  <a:gd name="connsiteX6" fmla="*/ 267462 w 336708"/>
                  <a:gd name="connsiteY6" fmla="*/ 240125 h 336613"/>
                  <a:gd name="connsiteX7" fmla="*/ 245269 w 336708"/>
                  <a:gd name="connsiteY7" fmla="*/ 251174 h 336613"/>
                  <a:gd name="connsiteX8" fmla="*/ 168973 w 336708"/>
                  <a:gd name="connsiteY8" fmla="*/ 280511 h 336613"/>
                  <a:gd name="connsiteX9" fmla="*/ 57436 w 336708"/>
                  <a:gd name="connsiteY9" fmla="*/ 188595 h 336613"/>
                  <a:gd name="connsiteX10" fmla="*/ 309277 w 336708"/>
                  <a:gd name="connsiteY10" fmla="*/ 188595 h 336613"/>
                  <a:gd name="connsiteX11" fmla="*/ 309848 w 336708"/>
                  <a:gd name="connsiteY11" fmla="*/ 188595 h 336613"/>
                  <a:gd name="connsiteX12" fmla="*/ 310610 w 336708"/>
                  <a:gd name="connsiteY12" fmla="*/ 188595 h 336613"/>
                  <a:gd name="connsiteX13" fmla="*/ 312039 w 336708"/>
                  <a:gd name="connsiteY13" fmla="*/ 188309 h 336613"/>
                  <a:gd name="connsiteX14" fmla="*/ 314897 w 336708"/>
                  <a:gd name="connsiteY14" fmla="*/ 187738 h 336613"/>
                  <a:gd name="connsiteX15" fmla="*/ 336709 w 336708"/>
                  <a:gd name="connsiteY15" fmla="*/ 158591 h 336613"/>
                  <a:gd name="connsiteX16" fmla="*/ 168973 w 336708"/>
                  <a:gd name="connsiteY16" fmla="*/ 55435 h 336613"/>
                  <a:gd name="connsiteX17" fmla="*/ 275939 w 336708"/>
                  <a:gd name="connsiteY17" fmla="*/ 133160 h 336613"/>
                  <a:gd name="connsiteX18" fmla="*/ 61341 w 336708"/>
                  <a:gd name="connsiteY18" fmla="*/ 133160 h 336613"/>
                  <a:gd name="connsiteX19" fmla="*/ 168973 w 336708"/>
                  <a:gd name="connsiteY19" fmla="*/ 55435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6708" h="336613">
                    <a:moveTo>
                      <a:pt x="336614" y="158496"/>
                    </a:moveTo>
                    <a:cubicBezTo>
                      <a:pt x="335280" y="73057"/>
                      <a:pt x="258985" y="0"/>
                      <a:pt x="168973" y="0"/>
                    </a:cubicBezTo>
                    <a:cubicBezTo>
                      <a:pt x="78962" y="0"/>
                      <a:pt x="0" y="75057"/>
                      <a:pt x="0" y="167640"/>
                    </a:cubicBezTo>
                    <a:cubicBezTo>
                      <a:pt x="0" y="260223"/>
                      <a:pt x="74962" y="336613"/>
                      <a:pt x="168973" y="336613"/>
                    </a:cubicBezTo>
                    <a:cubicBezTo>
                      <a:pt x="214027" y="336613"/>
                      <a:pt x="255746" y="318992"/>
                      <a:pt x="285750" y="288988"/>
                    </a:cubicBezTo>
                    <a:cubicBezTo>
                      <a:pt x="291656" y="283750"/>
                      <a:pt x="295561" y="275939"/>
                      <a:pt x="295561" y="268129"/>
                    </a:cubicBezTo>
                    <a:cubicBezTo>
                      <a:pt x="295561" y="253175"/>
                      <a:pt x="282512" y="240125"/>
                      <a:pt x="267462" y="240125"/>
                    </a:cubicBezTo>
                    <a:cubicBezTo>
                      <a:pt x="258985" y="240125"/>
                      <a:pt x="251174" y="245364"/>
                      <a:pt x="245269" y="251174"/>
                    </a:cubicBezTo>
                    <a:cubicBezTo>
                      <a:pt x="226314" y="271367"/>
                      <a:pt x="198310" y="280511"/>
                      <a:pt x="168973" y="280511"/>
                    </a:cubicBezTo>
                    <a:cubicBezTo>
                      <a:pt x="112871" y="280511"/>
                      <a:pt x="67246" y="242030"/>
                      <a:pt x="57436" y="188595"/>
                    </a:cubicBezTo>
                    <a:lnTo>
                      <a:pt x="309277" y="188595"/>
                    </a:lnTo>
                    <a:cubicBezTo>
                      <a:pt x="309277" y="188595"/>
                      <a:pt x="309658" y="188595"/>
                      <a:pt x="309848" y="188595"/>
                    </a:cubicBezTo>
                    <a:lnTo>
                      <a:pt x="310610" y="188595"/>
                    </a:lnTo>
                    <a:cubicBezTo>
                      <a:pt x="310610" y="188595"/>
                      <a:pt x="311563" y="188404"/>
                      <a:pt x="312039" y="188309"/>
                    </a:cubicBezTo>
                    <a:cubicBezTo>
                      <a:pt x="312991" y="188214"/>
                      <a:pt x="313944" y="188023"/>
                      <a:pt x="314897" y="187738"/>
                    </a:cubicBezTo>
                    <a:cubicBezTo>
                      <a:pt x="326803" y="184499"/>
                      <a:pt x="336709" y="173165"/>
                      <a:pt x="336709" y="158591"/>
                    </a:cubicBezTo>
                    <a:close/>
                    <a:moveTo>
                      <a:pt x="168973" y="55435"/>
                    </a:moveTo>
                    <a:cubicBezTo>
                      <a:pt x="219551" y="55435"/>
                      <a:pt x="261556" y="87916"/>
                      <a:pt x="275939" y="133160"/>
                    </a:cubicBezTo>
                    <a:lnTo>
                      <a:pt x="61341" y="133160"/>
                    </a:lnTo>
                    <a:cubicBezTo>
                      <a:pt x="75724" y="87916"/>
                      <a:pt x="117729" y="55435"/>
                      <a:pt x="168973" y="55435"/>
                    </a:cubicBezTo>
                    <a:close/>
                  </a:path>
                </a:pathLst>
              </a:custGeom>
              <a:grpFill/>
              <a:ln w="9525" cap="flat">
                <a:noFill/>
                <a:prstDash val="solid"/>
                <a:miter/>
              </a:ln>
            </p:spPr>
            <p:txBody>
              <a:bodyPr rtlCol="0" anchor="ctr"/>
              <a:lstStyle/>
              <a:p>
                <a:endParaRPr lang="en-GB"/>
              </a:p>
            </p:txBody>
          </p:sp>
        </p:grpSp>
        <p:grpSp>
          <p:nvGrpSpPr>
            <p:cNvPr id="14" name="Graphic 28">
              <a:extLst>
                <a:ext uri="{FF2B5EF4-FFF2-40B4-BE49-F238E27FC236}">
                  <a16:creationId xmlns:a16="http://schemas.microsoft.com/office/drawing/2014/main" id="{7D784640-6282-8913-6ADB-15628FF9D3F6}"/>
                </a:ext>
              </a:extLst>
            </p:cNvPr>
            <p:cNvGrpSpPr/>
            <p:nvPr/>
          </p:nvGrpSpPr>
          <p:grpSpPr>
            <a:xfrm>
              <a:off x="6399751" y="3580923"/>
              <a:ext cx="62769" cy="60769"/>
              <a:chOff x="6399751" y="3580923"/>
              <a:chExt cx="62769" cy="60769"/>
            </a:xfrm>
            <a:grpFill/>
          </p:grpSpPr>
          <p:sp>
            <p:nvSpPr>
              <p:cNvPr id="15" name="Freeform: Shape 14">
                <a:extLst>
                  <a:ext uri="{FF2B5EF4-FFF2-40B4-BE49-F238E27FC236}">
                    <a16:creationId xmlns:a16="http://schemas.microsoft.com/office/drawing/2014/main" id="{598ADCCD-C765-AE62-3A86-B896F2C88094}"/>
                  </a:ext>
                </a:extLst>
              </p:cNvPr>
              <p:cNvSpPr/>
              <p:nvPr/>
            </p:nvSpPr>
            <p:spPr>
              <a:xfrm>
                <a:off x="6399751" y="3580923"/>
                <a:ext cx="62769" cy="60769"/>
              </a:xfrm>
              <a:custGeom>
                <a:avLst/>
                <a:gdLst>
                  <a:gd name="connsiteX0" fmla="*/ 31337 w 62769"/>
                  <a:gd name="connsiteY0" fmla="*/ 0 h 60769"/>
                  <a:gd name="connsiteX1" fmla="*/ 0 w 62769"/>
                  <a:gd name="connsiteY1" fmla="*/ 30385 h 60769"/>
                  <a:gd name="connsiteX2" fmla="*/ 31337 w 62769"/>
                  <a:gd name="connsiteY2" fmla="*/ 60770 h 60769"/>
                  <a:gd name="connsiteX3" fmla="*/ 62770 w 62769"/>
                  <a:gd name="connsiteY3" fmla="*/ 30385 h 60769"/>
                  <a:gd name="connsiteX4" fmla="*/ 31337 w 62769"/>
                  <a:gd name="connsiteY4" fmla="*/ 0 h 60769"/>
                  <a:gd name="connsiteX5" fmla="*/ 57245 w 62769"/>
                  <a:gd name="connsiteY5" fmla="*/ 30290 h 60769"/>
                  <a:gd name="connsiteX6" fmla="*/ 31337 w 62769"/>
                  <a:gd name="connsiteY6" fmla="*/ 54864 h 60769"/>
                  <a:gd name="connsiteX7" fmla="*/ 6001 w 62769"/>
                  <a:gd name="connsiteY7" fmla="*/ 30290 h 60769"/>
                  <a:gd name="connsiteX8" fmla="*/ 31337 w 62769"/>
                  <a:gd name="connsiteY8" fmla="*/ 5715 h 60769"/>
                  <a:gd name="connsiteX9" fmla="*/ 57245 w 62769"/>
                  <a:gd name="connsiteY9" fmla="*/ 30290 h 60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769" h="60769">
                    <a:moveTo>
                      <a:pt x="31337" y="0"/>
                    </a:moveTo>
                    <a:cubicBezTo>
                      <a:pt x="14383" y="0"/>
                      <a:pt x="0" y="13907"/>
                      <a:pt x="0" y="30385"/>
                    </a:cubicBezTo>
                    <a:cubicBezTo>
                      <a:pt x="0" y="46863"/>
                      <a:pt x="14383" y="60770"/>
                      <a:pt x="31337" y="60770"/>
                    </a:cubicBezTo>
                    <a:cubicBezTo>
                      <a:pt x="48292" y="60770"/>
                      <a:pt x="62770" y="47149"/>
                      <a:pt x="62770" y="30385"/>
                    </a:cubicBezTo>
                    <a:cubicBezTo>
                      <a:pt x="62770" y="13621"/>
                      <a:pt x="48673" y="0"/>
                      <a:pt x="31337" y="0"/>
                    </a:cubicBezTo>
                    <a:close/>
                    <a:moveTo>
                      <a:pt x="57245" y="30290"/>
                    </a:moveTo>
                    <a:cubicBezTo>
                      <a:pt x="57245" y="43815"/>
                      <a:pt x="45625" y="54864"/>
                      <a:pt x="31337" y="54864"/>
                    </a:cubicBezTo>
                    <a:cubicBezTo>
                      <a:pt x="17050" y="54864"/>
                      <a:pt x="6001" y="43815"/>
                      <a:pt x="6001" y="30290"/>
                    </a:cubicBezTo>
                    <a:cubicBezTo>
                      <a:pt x="6001" y="16764"/>
                      <a:pt x="17335" y="5715"/>
                      <a:pt x="31337" y="5715"/>
                    </a:cubicBezTo>
                    <a:cubicBezTo>
                      <a:pt x="45339" y="5715"/>
                      <a:pt x="57245" y="16764"/>
                      <a:pt x="57245" y="30290"/>
                    </a:cubicBezTo>
                    <a:close/>
                  </a:path>
                </a:pathLst>
              </a:custGeom>
              <a:grpFill/>
              <a:ln w="9525"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EA4C91EF-8AFC-0B98-5185-44833E9A7F69}"/>
                  </a:ext>
                </a:extLst>
              </p:cNvPr>
              <p:cNvSpPr/>
              <p:nvPr/>
            </p:nvSpPr>
            <p:spPr>
              <a:xfrm>
                <a:off x="6421659" y="3593020"/>
                <a:ext cx="20097" cy="36099"/>
              </a:xfrm>
              <a:custGeom>
                <a:avLst/>
                <a:gdLst>
                  <a:gd name="connsiteX0" fmla="*/ 14573 w 20097"/>
                  <a:gd name="connsiteY0" fmla="*/ 21050 h 36099"/>
                  <a:gd name="connsiteX1" fmla="*/ 20002 w 20097"/>
                  <a:gd name="connsiteY1" fmla="*/ 11144 h 36099"/>
                  <a:gd name="connsiteX2" fmla="*/ 8763 w 20097"/>
                  <a:gd name="connsiteY2" fmla="*/ 0 h 36099"/>
                  <a:gd name="connsiteX3" fmla="*/ 4286 w 20097"/>
                  <a:gd name="connsiteY3" fmla="*/ 0 h 36099"/>
                  <a:gd name="connsiteX4" fmla="*/ 0 w 20097"/>
                  <a:gd name="connsiteY4" fmla="*/ 4572 h 36099"/>
                  <a:gd name="connsiteX5" fmla="*/ 0 w 20097"/>
                  <a:gd name="connsiteY5" fmla="*/ 33052 h 36099"/>
                  <a:gd name="connsiteX6" fmla="*/ 3143 w 20097"/>
                  <a:gd name="connsiteY6" fmla="*/ 36004 h 36099"/>
                  <a:gd name="connsiteX7" fmla="*/ 6191 w 20097"/>
                  <a:gd name="connsiteY7" fmla="*/ 33052 h 36099"/>
                  <a:gd name="connsiteX8" fmla="*/ 6191 w 20097"/>
                  <a:gd name="connsiteY8" fmla="*/ 22479 h 36099"/>
                  <a:gd name="connsiteX9" fmla="*/ 8572 w 20097"/>
                  <a:gd name="connsiteY9" fmla="*/ 22479 h 36099"/>
                  <a:gd name="connsiteX10" fmla="*/ 14192 w 20097"/>
                  <a:gd name="connsiteY10" fmla="*/ 34385 h 36099"/>
                  <a:gd name="connsiteX11" fmla="*/ 16859 w 20097"/>
                  <a:gd name="connsiteY11" fmla="*/ 36100 h 36099"/>
                  <a:gd name="connsiteX12" fmla="*/ 18288 w 20097"/>
                  <a:gd name="connsiteY12" fmla="*/ 35814 h 36099"/>
                  <a:gd name="connsiteX13" fmla="*/ 20098 w 20097"/>
                  <a:gd name="connsiteY13" fmla="*/ 33242 h 36099"/>
                  <a:gd name="connsiteX14" fmla="*/ 19812 w 20097"/>
                  <a:gd name="connsiteY14" fmla="*/ 32004 h 36099"/>
                  <a:gd name="connsiteX15" fmla="*/ 14669 w 20097"/>
                  <a:gd name="connsiteY15" fmla="*/ 21050 h 36099"/>
                  <a:gd name="connsiteX16" fmla="*/ 13716 w 20097"/>
                  <a:gd name="connsiteY16" fmla="*/ 11144 h 36099"/>
                  <a:gd name="connsiteX17" fmla="*/ 8763 w 20097"/>
                  <a:gd name="connsiteY17" fmla="*/ 16478 h 36099"/>
                  <a:gd name="connsiteX18" fmla="*/ 6096 w 20097"/>
                  <a:gd name="connsiteY18" fmla="*/ 16478 h 36099"/>
                  <a:gd name="connsiteX19" fmla="*/ 6096 w 20097"/>
                  <a:gd name="connsiteY19" fmla="*/ 6001 h 36099"/>
                  <a:gd name="connsiteX20" fmla="*/ 8763 w 20097"/>
                  <a:gd name="connsiteY20" fmla="*/ 6001 h 36099"/>
                  <a:gd name="connsiteX21" fmla="*/ 13716 w 20097"/>
                  <a:gd name="connsiteY21" fmla="*/ 11144 h 36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097" h="36099">
                    <a:moveTo>
                      <a:pt x="14573" y="21050"/>
                    </a:moveTo>
                    <a:cubicBezTo>
                      <a:pt x="18002" y="18955"/>
                      <a:pt x="20002" y="15335"/>
                      <a:pt x="20002" y="11144"/>
                    </a:cubicBezTo>
                    <a:cubicBezTo>
                      <a:pt x="20002" y="4763"/>
                      <a:pt x="15145" y="0"/>
                      <a:pt x="8763" y="0"/>
                    </a:cubicBezTo>
                    <a:lnTo>
                      <a:pt x="4286" y="0"/>
                    </a:lnTo>
                    <a:cubicBezTo>
                      <a:pt x="1810" y="0"/>
                      <a:pt x="0" y="1905"/>
                      <a:pt x="0" y="4572"/>
                    </a:cubicBezTo>
                    <a:lnTo>
                      <a:pt x="0" y="33052"/>
                    </a:lnTo>
                    <a:cubicBezTo>
                      <a:pt x="0" y="34671"/>
                      <a:pt x="1429" y="36004"/>
                      <a:pt x="3143" y="36004"/>
                    </a:cubicBezTo>
                    <a:cubicBezTo>
                      <a:pt x="4858" y="36004"/>
                      <a:pt x="6191" y="34671"/>
                      <a:pt x="6191" y="33052"/>
                    </a:cubicBezTo>
                    <a:lnTo>
                      <a:pt x="6191" y="22479"/>
                    </a:lnTo>
                    <a:lnTo>
                      <a:pt x="8572" y="22479"/>
                    </a:lnTo>
                    <a:lnTo>
                      <a:pt x="14192" y="34385"/>
                    </a:lnTo>
                    <a:cubicBezTo>
                      <a:pt x="14669" y="35433"/>
                      <a:pt x="15716" y="36100"/>
                      <a:pt x="16859" y="36100"/>
                    </a:cubicBezTo>
                    <a:cubicBezTo>
                      <a:pt x="17335" y="36100"/>
                      <a:pt x="17907" y="36004"/>
                      <a:pt x="18288" y="35814"/>
                    </a:cubicBezTo>
                    <a:cubicBezTo>
                      <a:pt x="19431" y="35338"/>
                      <a:pt x="20098" y="34385"/>
                      <a:pt x="20098" y="33242"/>
                    </a:cubicBezTo>
                    <a:cubicBezTo>
                      <a:pt x="20098" y="32861"/>
                      <a:pt x="20098" y="32480"/>
                      <a:pt x="19812" y="32004"/>
                    </a:cubicBezTo>
                    <a:lnTo>
                      <a:pt x="14669" y="21050"/>
                    </a:lnTo>
                    <a:close/>
                    <a:moveTo>
                      <a:pt x="13716" y="11144"/>
                    </a:moveTo>
                    <a:cubicBezTo>
                      <a:pt x="13716" y="11144"/>
                      <a:pt x="13716" y="16478"/>
                      <a:pt x="8763" y="16478"/>
                    </a:cubicBezTo>
                    <a:lnTo>
                      <a:pt x="6096" y="16478"/>
                    </a:lnTo>
                    <a:lnTo>
                      <a:pt x="6096" y="6001"/>
                    </a:lnTo>
                    <a:lnTo>
                      <a:pt x="8763" y="6001"/>
                    </a:lnTo>
                    <a:cubicBezTo>
                      <a:pt x="13621" y="6001"/>
                      <a:pt x="13716" y="10954"/>
                      <a:pt x="13716" y="11144"/>
                    </a:cubicBezTo>
                    <a:close/>
                  </a:path>
                </a:pathLst>
              </a:custGeom>
              <a:grpFill/>
              <a:ln w="9525"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1098043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p:cSld name="Three Boxes on Purple">
    <p:bg>
      <p:bgPr>
        <a:solidFill>
          <a:schemeClr val="accent3"/>
        </a:solidFill>
        <a:effectLst/>
      </p:bgPr>
    </p:bg>
    <p:spTree>
      <p:nvGrpSpPr>
        <p:cNvPr id="1" name=""/>
        <p:cNvGrpSpPr/>
        <p:nvPr/>
      </p:nvGrpSpPr>
      <p:grpSpPr>
        <a:xfrm>
          <a:off x="0" y="0"/>
          <a:ext cx="0" cy="0"/>
          <a:chOff x="0" y="0"/>
          <a:chExt cx="0" cy="0"/>
        </a:xfrm>
      </p:grpSpPr>
      <p:sp>
        <p:nvSpPr>
          <p:cNvPr id="23" name="Text Placeholder 5">
            <a:extLst>
              <a:ext uri="{FF2B5EF4-FFF2-40B4-BE49-F238E27FC236}">
                <a16:creationId xmlns:a16="http://schemas.microsoft.com/office/drawing/2014/main" id="{85321889-D3C0-CDE6-8984-D83533C354CD}"/>
              </a:ext>
            </a:extLst>
          </p:cNvPr>
          <p:cNvSpPr>
            <a:spLocks noGrp="1"/>
          </p:cNvSpPr>
          <p:nvPr>
            <p:ph type="body" sz="quarter" idx="14"/>
          </p:nvPr>
        </p:nvSpPr>
        <p:spPr>
          <a:xfrm>
            <a:off x="287339" y="242089"/>
            <a:ext cx="11615736" cy="846386"/>
          </a:xfrm>
        </p:spPr>
        <p:txBody>
          <a:bodyPr wrap="square">
            <a:spAutoFit/>
          </a:bodyPr>
          <a:lstStyle>
            <a:lvl1pPr>
              <a:lnSpc>
                <a:spcPct val="100000"/>
              </a:lnSpc>
              <a:spcAft>
                <a:spcPts val="600"/>
              </a:spcAft>
              <a:defRPr sz="3200">
                <a:solidFill>
                  <a:schemeClr val="bg1"/>
                </a:solidFill>
              </a:defRPr>
            </a:lvl1pPr>
            <a:lvl2pPr>
              <a:lnSpc>
                <a:spcPct val="100000"/>
              </a:lnSpc>
              <a:spcAft>
                <a:spcPts val="0"/>
              </a:spcAft>
              <a:defRPr sz="1800">
                <a:solidFill>
                  <a:schemeClr val="bg1"/>
                </a:solidFill>
              </a:defRPr>
            </a:lvl2pPr>
            <a:lvl3pPr marL="0" indent="0">
              <a:buNone/>
              <a:defRPr sz="1600">
                <a:solidFill>
                  <a:schemeClr val="accent1"/>
                </a:solidFill>
              </a:defRPr>
            </a:lvl3pPr>
            <a:lvl4pPr marL="216000" indent="0">
              <a:buNone/>
              <a:defRPr sz="1600">
                <a:solidFill>
                  <a:schemeClr val="accent1"/>
                </a:solidFill>
              </a:defRPr>
            </a:lvl4pPr>
            <a:lvl5pPr>
              <a:defRPr sz="1600">
                <a:solidFill>
                  <a:schemeClr val="accent1"/>
                </a:solidFill>
              </a:defRPr>
            </a:lvl5pPr>
          </a:lstStyle>
          <a:p>
            <a:pPr lvl="0"/>
            <a:r>
              <a:rPr lang="en-US"/>
              <a:t>Click to edit Master text styles</a:t>
            </a:r>
          </a:p>
          <a:p>
            <a:pPr lvl="1"/>
            <a:r>
              <a:rPr lang="en-US"/>
              <a:t>Second level</a:t>
            </a:r>
          </a:p>
        </p:txBody>
      </p:sp>
      <p:sp>
        <p:nvSpPr>
          <p:cNvPr id="9" name="Text Placeholder 5">
            <a:extLst>
              <a:ext uri="{FF2B5EF4-FFF2-40B4-BE49-F238E27FC236}">
                <a16:creationId xmlns:a16="http://schemas.microsoft.com/office/drawing/2014/main" id="{D828D53E-821B-B2D8-DE5A-4B512285902A}"/>
              </a:ext>
            </a:extLst>
          </p:cNvPr>
          <p:cNvSpPr>
            <a:spLocks noGrp="1"/>
          </p:cNvSpPr>
          <p:nvPr>
            <p:ph type="body" sz="quarter" idx="12"/>
          </p:nvPr>
        </p:nvSpPr>
        <p:spPr>
          <a:xfrm>
            <a:off x="287339" y="1370013"/>
            <a:ext cx="3727450" cy="4459287"/>
          </a:xfrm>
          <a:prstGeom prst="roundRect">
            <a:avLst>
              <a:gd name="adj" fmla="val 5709"/>
            </a:avLst>
          </a:prstGeom>
          <a:solidFill>
            <a:schemeClr val="accent4"/>
          </a:solidFill>
        </p:spPr>
        <p:txBody>
          <a:bodyPr lIns="216000" tIns="216000" rIns="216000" bIns="216000">
            <a:noAutofit/>
          </a:bodyPr>
          <a:lstStyle>
            <a:lvl1pPr>
              <a:defRPr sz="1800">
                <a:solidFill>
                  <a:schemeClr val="bg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1" name="Text Placeholder 5">
            <a:extLst>
              <a:ext uri="{FF2B5EF4-FFF2-40B4-BE49-F238E27FC236}">
                <a16:creationId xmlns:a16="http://schemas.microsoft.com/office/drawing/2014/main" id="{2AA62FBD-EEDA-BC45-26C7-E07A7C4BFCD7}"/>
              </a:ext>
            </a:extLst>
          </p:cNvPr>
          <p:cNvSpPr>
            <a:spLocks noGrp="1"/>
          </p:cNvSpPr>
          <p:nvPr>
            <p:ph type="body" sz="quarter" idx="16"/>
          </p:nvPr>
        </p:nvSpPr>
        <p:spPr>
          <a:xfrm>
            <a:off x="4231482" y="1370013"/>
            <a:ext cx="3727450" cy="4459287"/>
          </a:xfrm>
          <a:prstGeom prst="roundRect">
            <a:avLst>
              <a:gd name="adj" fmla="val 5709"/>
            </a:avLst>
          </a:prstGeom>
          <a:solidFill>
            <a:schemeClr val="accent4"/>
          </a:solidFill>
        </p:spPr>
        <p:txBody>
          <a:bodyPr lIns="216000" tIns="216000" rIns="216000" bIns="216000">
            <a:noAutofit/>
          </a:bodyPr>
          <a:lstStyle>
            <a:lvl1pPr>
              <a:defRPr sz="1800">
                <a:solidFill>
                  <a:schemeClr val="bg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Text Placeholder 5">
            <a:extLst>
              <a:ext uri="{FF2B5EF4-FFF2-40B4-BE49-F238E27FC236}">
                <a16:creationId xmlns:a16="http://schemas.microsoft.com/office/drawing/2014/main" id="{AB25C40A-D021-F340-BC5A-68030822B807}"/>
              </a:ext>
            </a:extLst>
          </p:cNvPr>
          <p:cNvSpPr>
            <a:spLocks noGrp="1"/>
          </p:cNvSpPr>
          <p:nvPr>
            <p:ph type="body" sz="quarter" idx="15"/>
          </p:nvPr>
        </p:nvSpPr>
        <p:spPr>
          <a:xfrm>
            <a:off x="8175625" y="1370013"/>
            <a:ext cx="3727450" cy="4459287"/>
          </a:xfrm>
          <a:prstGeom prst="roundRect">
            <a:avLst>
              <a:gd name="adj" fmla="val 5709"/>
            </a:avLst>
          </a:prstGeom>
          <a:solidFill>
            <a:schemeClr val="accent4"/>
          </a:solidFill>
        </p:spPr>
        <p:txBody>
          <a:bodyPr lIns="216000" tIns="216000" rIns="216000" bIns="216000">
            <a:noAutofit/>
          </a:bodyPr>
          <a:lstStyle>
            <a:lvl1pPr>
              <a:defRPr sz="1800">
                <a:solidFill>
                  <a:schemeClr val="bg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 name="Slide Number Placeholder 3">
            <a:extLst>
              <a:ext uri="{FF2B5EF4-FFF2-40B4-BE49-F238E27FC236}">
                <a16:creationId xmlns:a16="http://schemas.microsoft.com/office/drawing/2014/main" id="{EA1419C5-D9C2-3EC1-9544-61CFE7EF8EC0}"/>
              </a:ext>
            </a:extLst>
          </p:cNvPr>
          <p:cNvSpPr>
            <a:spLocks noGrp="1"/>
          </p:cNvSpPr>
          <p:nvPr>
            <p:ph type="sldNum" sz="quarter" idx="11"/>
          </p:nvPr>
        </p:nvSpPr>
        <p:spPr/>
        <p:txBody>
          <a:bodyPr/>
          <a:lstStyle>
            <a:lvl1pPr>
              <a:defRPr>
                <a:solidFill>
                  <a:schemeClr val="bg1"/>
                </a:solidFill>
              </a:defRPr>
            </a:lvl1pPr>
          </a:lstStyle>
          <a:p>
            <a:fld id="{2C96CFAB-ED84-4AAD-833A-BCB6B9777555}" type="slidenum">
              <a:rPr lang="en-GB" smtClean="0"/>
              <a:pPr/>
              <a:t>‹#›</a:t>
            </a:fld>
            <a:endParaRPr lang="en-GB"/>
          </a:p>
        </p:txBody>
      </p:sp>
      <p:sp>
        <p:nvSpPr>
          <p:cNvPr id="3" name="Footer Placeholder 2">
            <a:extLst>
              <a:ext uri="{FF2B5EF4-FFF2-40B4-BE49-F238E27FC236}">
                <a16:creationId xmlns:a16="http://schemas.microsoft.com/office/drawing/2014/main" id="{A3D3960B-A6CE-ADD0-B796-F8E1C74B4C82}"/>
              </a:ext>
              <a:ext uri="{C183D7F6-B498-43B3-948B-1728B52AA6E4}">
                <adec:decorative xmlns:adec="http://schemas.microsoft.com/office/drawing/2017/decorative" val="1"/>
              </a:ext>
            </a:extLst>
          </p:cNvPr>
          <p:cNvSpPr>
            <a:spLocks noGrp="1"/>
          </p:cNvSpPr>
          <p:nvPr>
            <p:ph type="ftr" sz="quarter" idx="10"/>
          </p:nvPr>
        </p:nvSpPr>
        <p:spPr/>
        <p:txBody>
          <a:bodyPr/>
          <a:lstStyle>
            <a:lvl1pPr>
              <a:defRPr>
                <a:solidFill>
                  <a:schemeClr val="bg1"/>
                </a:solidFill>
              </a:defRPr>
            </a:lvl1pPr>
          </a:lstStyle>
          <a:p>
            <a:r>
              <a:rPr lang="en-GB"/>
              <a:t>Experian [classification] © 2025</a:t>
            </a:r>
          </a:p>
        </p:txBody>
      </p:sp>
      <p:grpSp>
        <p:nvGrpSpPr>
          <p:cNvPr id="12" name="Graphic 28">
            <a:extLst>
              <a:ext uri="{FF2B5EF4-FFF2-40B4-BE49-F238E27FC236}">
                <a16:creationId xmlns:a16="http://schemas.microsoft.com/office/drawing/2014/main" id="{DBEDA1D3-C294-A063-56ED-4757F131F01E}"/>
              </a:ext>
              <a:ext uri="{C183D7F6-B498-43B3-948B-1728B52AA6E4}">
                <adec:decorative xmlns:adec="http://schemas.microsoft.com/office/drawing/2017/decorative" val="1"/>
              </a:ext>
            </a:extLst>
          </p:cNvPr>
          <p:cNvGrpSpPr/>
          <p:nvPr/>
        </p:nvGrpSpPr>
        <p:grpSpPr>
          <a:xfrm>
            <a:off x="11313319" y="5984002"/>
            <a:ext cx="456406" cy="585074"/>
            <a:chOff x="5746051" y="2969418"/>
            <a:chExt cx="716470" cy="918019"/>
          </a:xfrm>
          <a:solidFill>
            <a:schemeClr val="bg1"/>
          </a:solidFill>
        </p:grpSpPr>
        <p:grpSp>
          <p:nvGrpSpPr>
            <p:cNvPr id="13" name="Graphic 28">
              <a:extLst>
                <a:ext uri="{FF2B5EF4-FFF2-40B4-BE49-F238E27FC236}">
                  <a16:creationId xmlns:a16="http://schemas.microsoft.com/office/drawing/2014/main" id="{57F8BDC9-F67A-379E-5AC7-D7C4B6A0D117}"/>
                </a:ext>
              </a:extLst>
            </p:cNvPr>
            <p:cNvGrpSpPr/>
            <p:nvPr/>
          </p:nvGrpSpPr>
          <p:grpSpPr>
            <a:xfrm>
              <a:off x="5746051" y="2969418"/>
              <a:ext cx="701897" cy="918019"/>
              <a:chOff x="5746051" y="2969418"/>
              <a:chExt cx="701897" cy="918019"/>
            </a:xfrm>
            <a:grpFill/>
          </p:grpSpPr>
          <p:sp>
            <p:nvSpPr>
              <p:cNvPr id="17" name="Freeform: Shape 16">
                <a:extLst>
                  <a:ext uri="{FF2B5EF4-FFF2-40B4-BE49-F238E27FC236}">
                    <a16:creationId xmlns:a16="http://schemas.microsoft.com/office/drawing/2014/main" id="{5A8856BC-F44E-602E-E22F-E9F9256391B4}"/>
                  </a:ext>
                </a:extLst>
              </p:cNvPr>
              <p:cNvSpPr/>
              <p:nvPr/>
            </p:nvSpPr>
            <p:spPr>
              <a:xfrm>
                <a:off x="6035134" y="2969418"/>
                <a:ext cx="216027" cy="216027"/>
              </a:xfrm>
              <a:custGeom>
                <a:avLst/>
                <a:gdLst>
                  <a:gd name="connsiteX0" fmla="*/ 160020 w 216027"/>
                  <a:gd name="connsiteY0" fmla="*/ 216027 h 216027"/>
                  <a:gd name="connsiteX1" fmla="*/ 56007 w 216027"/>
                  <a:gd name="connsiteY1" fmla="*/ 216027 h 216027"/>
                  <a:gd name="connsiteX2" fmla="*/ 0 w 216027"/>
                  <a:gd name="connsiteY2" fmla="*/ 160020 h 216027"/>
                  <a:gd name="connsiteX3" fmla="*/ 0 w 216027"/>
                  <a:gd name="connsiteY3" fmla="*/ 56007 h 216027"/>
                  <a:gd name="connsiteX4" fmla="*/ 56007 w 216027"/>
                  <a:gd name="connsiteY4" fmla="*/ 0 h 216027"/>
                  <a:gd name="connsiteX5" fmla="*/ 160020 w 216027"/>
                  <a:gd name="connsiteY5" fmla="*/ 0 h 216027"/>
                  <a:gd name="connsiteX6" fmla="*/ 216027 w 216027"/>
                  <a:gd name="connsiteY6" fmla="*/ 56007 h 216027"/>
                  <a:gd name="connsiteX7" fmla="*/ 216027 w 216027"/>
                  <a:gd name="connsiteY7" fmla="*/ 160020 h 216027"/>
                  <a:gd name="connsiteX8" fmla="*/ 160020 w 216027"/>
                  <a:gd name="connsiteY8" fmla="*/ 216027 h 216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027" h="216027">
                    <a:moveTo>
                      <a:pt x="160020" y="216027"/>
                    </a:moveTo>
                    <a:lnTo>
                      <a:pt x="56007" y="216027"/>
                    </a:lnTo>
                    <a:cubicBezTo>
                      <a:pt x="25051" y="216027"/>
                      <a:pt x="0" y="190976"/>
                      <a:pt x="0" y="160020"/>
                    </a:cubicBezTo>
                    <a:lnTo>
                      <a:pt x="0" y="56007"/>
                    </a:lnTo>
                    <a:cubicBezTo>
                      <a:pt x="0" y="25146"/>
                      <a:pt x="25051" y="0"/>
                      <a:pt x="56007" y="0"/>
                    </a:cubicBezTo>
                    <a:lnTo>
                      <a:pt x="160020" y="0"/>
                    </a:lnTo>
                    <a:cubicBezTo>
                      <a:pt x="190976" y="0"/>
                      <a:pt x="216027" y="25051"/>
                      <a:pt x="216027" y="56007"/>
                    </a:cubicBezTo>
                    <a:lnTo>
                      <a:pt x="216027" y="160020"/>
                    </a:lnTo>
                    <a:cubicBezTo>
                      <a:pt x="216027" y="190976"/>
                      <a:pt x="190976" y="216027"/>
                      <a:pt x="160020" y="216027"/>
                    </a:cubicBezTo>
                  </a:path>
                </a:pathLst>
              </a:custGeom>
              <a:grpFill/>
              <a:ln w="9525"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8CE80E20-E0B3-682F-4479-07CD27DE766D}"/>
                  </a:ext>
                </a:extLst>
              </p:cNvPr>
              <p:cNvSpPr/>
              <p:nvPr/>
            </p:nvSpPr>
            <p:spPr>
              <a:xfrm>
                <a:off x="5746051" y="3175730"/>
                <a:ext cx="242982" cy="242982"/>
              </a:xfrm>
              <a:custGeom>
                <a:avLst/>
                <a:gdLst>
                  <a:gd name="connsiteX0" fmla="*/ 180023 w 242982"/>
                  <a:gd name="connsiteY0" fmla="*/ 242983 h 242982"/>
                  <a:gd name="connsiteX1" fmla="*/ 62960 w 242982"/>
                  <a:gd name="connsiteY1" fmla="*/ 242983 h 242982"/>
                  <a:gd name="connsiteX2" fmla="*/ 0 w 242982"/>
                  <a:gd name="connsiteY2" fmla="*/ 180023 h 242982"/>
                  <a:gd name="connsiteX3" fmla="*/ 0 w 242982"/>
                  <a:gd name="connsiteY3" fmla="*/ 62960 h 242982"/>
                  <a:gd name="connsiteX4" fmla="*/ 62960 w 242982"/>
                  <a:gd name="connsiteY4" fmla="*/ 0 h 242982"/>
                  <a:gd name="connsiteX5" fmla="*/ 180023 w 242982"/>
                  <a:gd name="connsiteY5" fmla="*/ 0 h 242982"/>
                  <a:gd name="connsiteX6" fmla="*/ 242983 w 242982"/>
                  <a:gd name="connsiteY6" fmla="*/ 62960 h 242982"/>
                  <a:gd name="connsiteX7" fmla="*/ 242983 w 242982"/>
                  <a:gd name="connsiteY7" fmla="*/ 180023 h 242982"/>
                  <a:gd name="connsiteX8" fmla="*/ 180023 w 242982"/>
                  <a:gd name="connsiteY8" fmla="*/ 242983 h 242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82" h="242982">
                    <a:moveTo>
                      <a:pt x="180023" y="242983"/>
                    </a:moveTo>
                    <a:lnTo>
                      <a:pt x="62960" y="242983"/>
                    </a:lnTo>
                    <a:cubicBezTo>
                      <a:pt x="28194" y="242983"/>
                      <a:pt x="0" y="214884"/>
                      <a:pt x="0" y="180023"/>
                    </a:cubicBezTo>
                    <a:lnTo>
                      <a:pt x="0" y="62960"/>
                    </a:lnTo>
                    <a:cubicBezTo>
                      <a:pt x="0" y="28194"/>
                      <a:pt x="28194" y="0"/>
                      <a:pt x="62960" y="0"/>
                    </a:cubicBezTo>
                    <a:lnTo>
                      <a:pt x="180023" y="0"/>
                    </a:lnTo>
                    <a:cubicBezTo>
                      <a:pt x="214789" y="0"/>
                      <a:pt x="242983" y="28194"/>
                      <a:pt x="242983" y="62960"/>
                    </a:cubicBezTo>
                    <a:lnTo>
                      <a:pt x="242983" y="180023"/>
                    </a:lnTo>
                    <a:cubicBezTo>
                      <a:pt x="242983" y="214884"/>
                      <a:pt x="214789" y="242983"/>
                      <a:pt x="180023" y="242983"/>
                    </a:cubicBezTo>
                  </a:path>
                </a:pathLst>
              </a:custGeom>
              <a:grpFill/>
              <a:ln w="9525"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A7553704-156C-4514-8CA6-D48DE04E5F03}"/>
                  </a:ext>
                </a:extLst>
              </p:cNvPr>
              <p:cNvSpPr/>
              <p:nvPr/>
            </p:nvSpPr>
            <p:spPr>
              <a:xfrm>
                <a:off x="5805010" y="3513105"/>
                <a:ext cx="148399" cy="148494"/>
              </a:xfrm>
              <a:custGeom>
                <a:avLst/>
                <a:gdLst>
                  <a:gd name="connsiteX0" fmla="*/ 109918 w 148399"/>
                  <a:gd name="connsiteY0" fmla="*/ 148495 h 148494"/>
                  <a:gd name="connsiteX1" fmla="*/ 38481 w 148399"/>
                  <a:gd name="connsiteY1" fmla="*/ 148495 h 148494"/>
                  <a:gd name="connsiteX2" fmla="*/ 0 w 148399"/>
                  <a:gd name="connsiteY2" fmla="*/ 110014 h 148494"/>
                  <a:gd name="connsiteX3" fmla="*/ 0 w 148399"/>
                  <a:gd name="connsiteY3" fmla="*/ 38576 h 148494"/>
                  <a:gd name="connsiteX4" fmla="*/ 38481 w 148399"/>
                  <a:gd name="connsiteY4" fmla="*/ 0 h 148494"/>
                  <a:gd name="connsiteX5" fmla="*/ 109918 w 148399"/>
                  <a:gd name="connsiteY5" fmla="*/ 0 h 148494"/>
                  <a:gd name="connsiteX6" fmla="*/ 148399 w 148399"/>
                  <a:gd name="connsiteY6" fmla="*/ 38576 h 148494"/>
                  <a:gd name="connsiteX7" fmla="*/ 148399 w 148399"/>
                  <a:gd name="connsiteY7" fmla="*/ 110014 h 148494"/>
                  <a:gd name="connsiteX8" fmla="*/ 109918 w 148399"/>
                  <a:gd name="connsiteY8" fmla="*/ 148495 h 148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399" h="148494">
                    <a:moveTo>
                      <a:pt x="109918" y="148495"/>
                    </a:moveTo>
                    <a:lnTo>
                      <a:pt x="38481" y="148495"/>
                    </a:lnTo>
                    <a:cubicBezTo>
                      <a:pt x="17240" y="148495"/>
                      <a:pt x="0" y="131254"/>
                      <a:pt x="0" y="110014"/>
                    </a:cubicBezTo>
                    <a:lnTo>
                      <a:pt x="0" y="38576"/>
                    </a:lnTo>
                    <a:cubicBezTo>
                      <a:pt x="0" y="17240"/>
                      <a:pt x="17240" y="0"/>
                      <a:pt x="38481" y="0"/>
                    </a:cubicBezTo>
                    <a:lnTo>
                      <a:pt x="109918" y="0"/>
                    </a:lnTo>
                    <a:cubicBezTo>
                      <a:pt x="131159" y="0"/>
                      <a:pt x="148399" y="17240"/>
                      <a:pt x="148399" y="38576"/>
                    </a:cubicBezTo>
                    <a:lnTo>
                      <a:pt x="148399" y="110014"/>
                    </a:lnTo>
                    <a:cubicBezTo>
                      <a:pt x="148399" y="131350"/>
                      <a:pt x="131159" y="148495"/>
                      <a:pt x="109918" y="148495"/>
                    </a:cubicBezTo>
                  </a:path>
                </a:pathLst>
              </a:custGeom>
              <a:grpFill/>
              <a:ln w="9525"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E247922A-92A0-0DEF-F464-7590689E3C25}"/>
                  </a:ext>
                </a:extLst>
              </p:cNvPr>
              <p:cNvSpPr/>
              <p:nvPr/>
            </p:nvSpPr>
            <p:spPr>
              <a:xfrm>
                <a:off x="5976841" y="3711987"/>
                <a:ext cx="175545" cy="175450"/>
              </a:xfrm>
              <a:custGeom>
                <a:avLst/>
                <a:gdLst>
                  <a:gd name="connsiteX0" fmla="*/ 130016 w 175545"/>
                  <a:gd name="connsiteY0" fmla="*/ 175450 h 175450"/>
                  <a:gd name="connsiteX1" fmla="*/ 45529 w 175545"/>
                  <a:gd name="connsiteY1" fmla="*/ 175450 h 175450"/>
                  <a:gd name="connsiteX2" fmla="*/ 0 w 175545"/>
                  <a:gd name="connsiteY2" fmla="*/ 130016 h 175450"/>
                  <a:gd name="connsiteX3" fmla="*/ 0 w 175545"/>
                  <a:gd name="connsiteY3" fmla="*/ 45529 h 175450"/>
                  <a:gd name="connsiteX4" fmla="*/ 45529 w 175545"/>
                  <a:gd name="connsiteY4" fmla="*/ 0 h 175450"/>
                  <a:gd name="connsiteX5" fmla="*/ 130016 w 175545"/>
                  <a:gd name="connsiteY5" fmla="*/ 0 h 175450"/>
                  <a:gd name="connsiteX6" fmla="*/ 175546 w 175545"/>
                  <a:gd name="connsiteY6" fmla="*/ 45529 h 175450"/>
                  <a:gd name="connsiteX7" fmla="*/ 175546 w 175545"/>
                  <a:gd name="connsiteY7" fmla="*/ 130016 h 175450"/>
                  <a:gd name="connsiteX8" fmla="*/ 130016 w 175545"/>
                  <a:gd name="connsiteY8" fmla="*/ 175450 h 175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545" h="175450">
                    <a:moveTo>
                      <a:pt x="130016" y="175450"/>
                    </a:moveTo>
                    <a:lnTo>
                      <a:pt x="45529" y="175450"/>
                    </a:lnTo>
                    <a:cubicBezTo>
                      <a:pt x="20383" y="175450"/>
                      <a:pt x="0" y="155162"/>
                      <a:pt x="0" y="130016"/>
                    </a:cubicBezTo>
                    <a:lnTo>
                      <a:pt x="0" y="45529"/>
                    </a:lnTo>
                    <a:cubicBezTo>
                      <a:pt x="0" y="20383"/>
                      <a:pt x="20383" y="0"/>
                      <a:pt x="45529" y="0"/>
                    </a:cubicBezTo>
                    <a:lnTo>
                      <a:pt x="130016" y="0"/>
                    </a:lnTo>
                    <a:cubicBezTo>
                      <a:pt x="155162" y="0"/>
                      <a:pt x="175546" y="20288"/>
                      <a:pt x="175546" y="45529"/>
                    </a:cubicBezTo>
                    <a:lnTo>
                      <a:pt x="175546" y="130016"/>
                    </a:lnTo>
                    <a:cubicBezTo>
                      <a:pt x="175546" y="155162"/>
                      <a:pt x="155162" y="175450"/>
                      <a:pt x="130016" y="175450"/>
                    </a:cubicBezTo>
                  </a:path>
                </a:pathLst>
              </a:custGeom>
              <a:grpFill/>
              <a:ln w="9525"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1EC4AF11-AC98-220C-58F1-85D138CC2666}"/>
                  </a:ext>
                </a:extLst>
              </p:cNvPr>
              <p:cNvSpPr/>
              <p:nvPr/>
            </p:nvSpPr>
            <p:spPr>
              <a:xfrm>
                <a:off x="6326409" y="3106578"/>
                <a:ext cx="121538" cy="121443"/>
              </a:xfrm>
              <a:custGeom>
                <a:avLst/>
                <a:gdLst>
                  <a:gd name="connsiteX0" fmla="*/ 90106 w 121538"/>
                  <a:gd name="connsiteY0" fmla="*/ 121444 h 121443"/>
                  <a:gd name="connsiteX1" fmla="*/ 31528 w 121538"/>
                  <a:gd name="connsiteY1" fmla="*/ 121444 h 121443"/>
                  <a:gd name="connsiteX2" fmla="*/ 0 w 121538"/>
                  <a:gd name="connsiteY2" fmla="*/ 90011 h 121443"/>
                  <a:gd name="connsiteX3" fmla="*/ 0 w 121538"/>
                  <a:gd name="connsiteY3" fmla="*/ 31528 h 121443"/>
                  <a:gd name="connsiteX4" fmla="*/ 31528 w 121538"/>
                  <a:gd name="connsiteY4" fmla="*/ 0 h 121443"/>
                  <a:gd name="connsiteX5" fmla="*/ 90106 w 121538"/>
                  <a:gd name="connsiteY5" fmla="*/ 0 h 121443"/>
                  <a:gd name="connsiteX6" fmla="*/ 121539 w 121538"/>
                  <a:gd name="connsiteY6" fmla="*/ 31528 h 121443"/>
                  <a:gd name="connsiteX7" fmla="*/ 121539 w 121538"/>
                  <a:gd name="connsiteY7" fmla="*/ 90011 h 121443"/>
                  <a:gd name="connsiteX8" fmla="*/ 90106 w 121538"/>
                  <a:gd name="connsiteY8" fmla="*/ 121444 h 121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538" h="121443">
                    <a:moveTo>
                      <a:pt x="90106" y="121444"/>
                    </a:moveTo>
                    <a:lnTo>
                      <a:pt x="31528" y="121444"/>
                    </a:lnTo>
                    <a:cubicBezTo>
                      <a:pt x="14097" y="121444"/>
                      <a:pt x="0" y="107347"/>
                      <a:pt x="0" y="90011"/>
                    </a:cubicBezTo>
                    <a:lnTo>
                      <a:pt x="0" y="31528"/>
                    </a:lnTo>
                    <a:cubicBezTo>
                      <a:pt x="0" y="14097"/>
                      <a:pt x="14097" y="0"/>
                      <a:pt x="31528" y="0"/>
                    </a:cubicBezTo>
                    <a:lnTo>
                      <a:pt x="90106" y="0"/>
                    </a:lnTo>
                    <a:cubicBezTo>
                      <a:pt x="107537" y="0"/>
                      <a:pt x="121539" y="14097"/>
                      <a:pt x="121539" y="31528"/>
                    </a:cubicBezTo>
                    <a:lnTo>
                      <a:pt x="121539" y="90011"/>
                    </a:lnTo>
                    <a:cubicBezTo>
                      <a:pt x="121539" y="107347"/>
                      <a:pt x="107442" y="121444"/>
                      <a:pt x="90106" y="121444"/>
                    </a:cubicBezTo>
                  </a:path>
                </a:pathLst>
              </a:custGeom>
              <a:grpFill/>
              <a:ln w="9525"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C2A5755C-0FD8-B230-139C-12AE1131008F}"/>
                  </a:ext>
                </a:extLst>
              </p:cNvPr>
              <p:cNvSpPr/>
              <p:nvPr/>
            </p:nvSpPr>
            <p:spPr>
              <a:xfrm>
                <a:off x="6063233" y="3305556"/>
                <a:ext cx="336708" cy="336613"/>
              </a:xfrm>
              <a:custGeom>
                <a:avLst/>
                <a:gdLst>
                  <a:gd name="connsiteX0" fmla="*/ 336614 w 336708"/>
                  <a:gd name="connsiteY0" fmla="*/ 158496 h 336613"/>
                  <a:gd name="connsiteX1" fmla="*/ 168973 w 336708"/>
                  <a:gd name="connsiteY1" fmla="*/ 0 h 336613"/>
                  <a:gd name="connsiteX2" fmla="*/ 0 w 336708"/>
                  <a:gd name="connsiteY2" fmla="*/ 167640 h 336613"/>
                  <a:gd name="connsiteX3" fmla="*/ 168973 w 336708"/>
                  <a:gd name="connsiteY3" fmla="*/ 336613 h 336613"/>
                  <a:gd name="connsiteX4" fmla="*/ 285750 w 336708"/>
                  <a:gd name="connsiteY4" fmla="*/ 288988 h 336613"/>
                  <a:gd name="connsiteX5" fmla="*/ 295561 w 336708"/>
                  <a:gd name="connsiteY5" fmla="*/ 268129 h 336613"/>
                  <a:gd name="connsiteX6" fmla="*/ 267462 w 336708"/>
                  <a:gd name="connsiteY6" fmla="*/ 240125 h 336613"/>
                  <a:gd name="connsiteX7" fmla="*/ 245269 w 336708"/>
                  <a:gd name="connsiteY7" fmla="*/ 251174 h 336613"/>
                  <a:gd name="connsiteX8" fmla="*/ 168973 w 336708"/>
                  <a:gd name="connsiteY8" fmla="*/ 280511 h 336613"/>
                  <a:gd name="connsiteX9" fmla="*/ 57436 w 336708"/>
                  <a:gd name="connsiteY9" fmla="*/ 188595 h 336613"/>
                  <a:gd name="connsiteX10" fmla="*/ 309277 w 336708"/>
                  <a:gd name="connsiteY10" fmla="*/ 188595 h 336613"/>
                  <a:gd name="connsiteX11" fmla="*/ 309848 w 336708"/>
                  <a:gd name="connsiteY11" fmla="*/ 188595 h 336613"/>
                  <a:gd name="connsiteX12" fmla="*/ 310610 w 336708"/>
                  <a:gd name="connsiteY12" fmla="*/ 188595 h 336613"/>
                  <a:gd name="connsiteX13" fmla="*/ 312039 w 336708"/>
                  <a:gd name="connsiteY13" fmla="*/ 188309 h 336613"/>
                  <a:gd name="connsiteX14" fmla="*/ 314897 w 336708"/>
                  <a:gd name="connsiteY14" fmla="*/ 187738 h 336613"/>
                  <a:gd name="connsiteX15" fmla="*/ 336709 w 336708"/>
                  <a:gd name="connsiteY15" fmla="*/ 158591 h 336613"/>
                  <a:gd name="connsiteX16" fmla="*/ 168973 w 336708"/>
                  <a:gd name="connsiteY16" fmla="*/ 55435 h 336613"/>
                  <a:gd name="connsiteX17" fmla="*/ 275939 w 336708"/>
                  <a:gd name="connsiteY17" fmla="*/ 133160 h 336613"/>
                  <a:gd name="connsiteX18" fmla="*/ 61341 w 336708"/>
                  <a:gd name="connsiteY18" fmla="*/ 133160 h 336613"/>
                  <a:gd name="connsiteX19" fmla="*/ 168973 w 336708"/>
                  <a:gd name="connsiteY19" fmla="*/ 55435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6708" h="336613">
                    <a:moveTo>
                      <a:pt x="336614" y="158496"/>
                    </a:moveTo>
                    <a:cubicBezTo>
                      <a:pt x="335280" y="73057"/>
                      <a:pt x="258985" y="0"/>
                      <a:pt x="168973" y="0"/>
                    </a:cubicBezTo>
                    <a:cubicBezTo>
                      <a:pt x="78962" y="0"/>
                      <a:pt x="0" y="75057"/>
                      <a:pt x="0" y="167640"/>
                    </a:cubicBezTo>
                    <a:cubicBezTo>
                      <a:pt x="0" y="260223"/>
                      <a:pt x="74962" y="336613"/>
                      <a:pt x="168973" y="336613"/>
                    </a:cubicBezTo>
                    <a:cubicBezTo>
                      <a:pt x="214027" y="336613"/>
                      <a:pt x="255746" y="318992"/>
                      <a:pt x="285750" y="288988"/>
                    </a:cubicBezTo>
                    <a:cubicBezTo>
                      <a:pt x="291656" y="283750"/>
                      <a:pt x="295561" y="275939"/>
                      <a:pt x="295561" y="268129"/>
                    </a:cubicBezTo>
                    <a:cubicBezTo>
                      <a:pt x="295561" y="253175"/>
                      <a:pt x="282512" y="240125"/>
                      <a:pt x="267462" y="240125"/>
                    </a:cubicBezTo>
                    <a:cubicBezTo>
                      <a:pt x="258985" y="240125"/>
                      <a:pt x="251174" y="245364"/>
                      <a:pt x="245269" y="251174"/>
                    </a:cubicBezTo>
                    <a:cubicBezTo>
                      <a:pt x="226314" y="271367"/>
                      <a:pt x="198310" y="280511"/>
                      <a:pt x="168973" y="280511"/>
                    </a:cubicBezTo>
                    <a:cubicBezTo>
                      <a:pt x="112871" y="280511"/>
                      <a:pt x="67246" y="242030"/>
                      <a:pt x="57436" y="188595"/>
                    </a:cubicBezTo>
                    <a:lnTo>
                      <a:pt x="309277" y="188595"/>
                    </a:lnTo>
                    <a:cubicBezTo>
                      <a:pt x="309277" y="188595"/>
                      <a:pt x="309658" y="188595"/>
                      <a:pt x="309848" y="188595"/>
                    </a:cubicBezTo>
                    <a:lnTo>
                      <a:pt x="310610" y="188595"/>
                    </a:lnTo>
                    <a:cubicBezTo>
                      <a:pt x="310610" y="188595"/>
                      <a:pt x="311563" y="188404"/>
                      <a:pt x="312039" y="188309"/>
                    </a:cubicBezTo>
                    <a:cubicBezTo>
                      <a:pt x="312991" y="188214"/>
                      <a:pt x="313944" y="188023"/>
                      <a:pt x="314897" y="187738"/>
                    </a:cubicBezTo>
                    <a:cubicBezTo>
                      <a:pt x="326803" y="184499"/>
                      <a:pt x="336709" y="173165"/>
                      <a:pt x="336709" y="158591"/>
                    </a:cubicBezTo>
                    <a:close/>
                    <a:moveTo>
                      <a:pt x="168973" y="55435"/>
                    </a:moveTo>
                    <a:cubicBezTo>
                      <a:pt x="219551" y="55435"/>
                      <a:pt x="261556" y="87916"/>
                      <a:pt x="275939" y="133160"/>
                    </a:cubicBezTo>
                    <a:lnTo>
                      <a:pt x="61341" y="133160"/>
                    </a:lnTo>
                    <a:cubicBezTo>
                      <a:pt x="75724" y="87916"/>
                      <a:pt x="117729" y="55435"/>
                      <a:pt x="168973" y="55435"/>
                    </a:cubicBezTo>
                    <a:close/>
                  </a:path>
                </a:pathLst>
              </a:custGeom>
              <a:grpFill/>
              <a:ln w="9525" cap="flat">
                <a:noFill/>
                <a:prstDash val="solid"/>
                <a:miter/>
              </a:ln>
            </p:spPr>
            <p:txBody>
              <a:bodyPr rtlCol="0" anchor="ctr"/>
              <a:lstStyle/>
              <a:p>
                <a:endParaRPr lang="en-GB"/>
              </a:p>
            </p:txBody>
          </p:sp>
        </p:grpSp>
        <p:grpSp>
          <p:nvGrpSpPr>
            <p:cNvPr id="14" name="Graphic 28">
              <a:extLst>
                <a:ext uri="{FF2B5EF4-FFF2-40B4-BE49-F238E27FC236}">
                  <a16:creationId xmlns:a16="http://schemas.microsoft.com/office/drawing/2014/main" id="{7D784640-6282-8913-6ADB-15628FF9D3F6}"/>
                </a:ext>
              </a:extLst>
            </p:cNvPr>
            <p:cNvGrpSpPr/>
            <p:nvPr/>
          </p:nvGrpSpPr>
          <p:grpSpPr>
            <a:xfrm>
              <a:off x="6399751" y="3580923"/>
              <a:ext cx="62769" cy="60769"/>
              <a:chOff x="6399751" y="3580923"/>
              <a:chExt cx="62769" cy="60769"/>
            </a:xfrm>
            <a:grpFill/>
          </p:grpSpPr>
          <p:sp>
            <p:nvSpPr>
              <p:cNvPr id="15" name="Freeform: Shape 14">
                <a:extLst>
                  <a:ext uri="{FF2B5EF4-FFF2-40B4-BE49-F238E27FC236}">
                    <a16:creationId xmlns:a16="http://schemas.microsoft.com/office/drawing/2014/main" id="{598ADCCD-C765-AE62-3A86-B896F2C88094}"/>
                  </a:ext>
                </a:extLst>
              </p:cNvPr>
              <p:cNvSpPr/>
              <p:nvPr/>
            </p:nvSpPr>
            <p:spPr>
              <a:xfrm>
                <a:off x="6399751" y="3580923"/>
                <a:ext cx="62769" cy="60769"/>
              </a:xfrm>
              <a:custGeom>
                <a:avLst/>
                <a:gdLst>
                  <a:gd name="connsiteX0" fmla="*/ 31337 w 62769"/>
                  <a:gd name="connsiteY0" fmla="*/ 0 h 60769"/>
                  <a:gd name="connsiteX1" fmla="*/ 0 w 62769"/>
                  <a:gd name="connsiteY1" fmla="*/ 30385 h 60769"/>
                  <a:gd name="connsiteX2" fmla="*/ 31337 w 62769"/>
                  <a:gd name="connsiteY2" fmla="*/ 60770 h 60769"/>
                  <a:gd name="connsiteX3" fmla="*/ 62770 w 62769"/>
                  <a:gd name="connsiteY3" fmla="*/ 30385 h 60769"/>
                  <a:gd name="connsiteX4" fmla="*/ 31337 w 62769"/>
                  <a:gd name="connsiteY4" fmla="*/ 0 h 60769"/>
                  <a:gd name="connsiteX5" fmla="*/ 57245 w 62769"/>
                  <a:gd name="connsiteY5" fmla="*/ 30290 h 60769"/>
                  <a:gd name="connsiteX6" fmla="*/ 31337 w 62769"/>
                  <a:gd name="connsiteY6" fmla="*/ 54864 h 60769"/>
                  <a:gd name="connsiteX7" fmla="*/ 6001 w 62769"/>
                  <a:gd name="connsiteY7" fmla="*/ 30290 h 60769"/>
                  <a:gd name="connsiteX8" fmla="*/ 31337 w 62769"/>
                  <a:gd name="connsiteY8" fmla="*/ 5715 h 60769"/>
                  <a:gd name="connsiteX9" fmla="*/ 57245 w 62769"/>
                  <a:gd name="connsiteY9" fmla="*/ 30290 h 60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769" h="60769">
                    <a:moveTo>
                      <a:pt x="31337" y="0"/>
                    </a:moveTo>
                    <a:cubicBezTo>
                      <a:pt x="14383" y="0"/>
                      <a:pt x="0" y="13907"/>
                      <a:pt x="0" y="30385"/>
                    </a:cubicBezTo>
                    <a:cubicBezTo>
                      <a:pt x="0" y="46863"/>
                      <a:pt x="14383" y="60770"/>
                      <a:pt x="31337" y="60770"/>
                    </a:cubicBezTo>
                    <a:cubicBezTo>
                      <a:pt x="48292" y="60770"/>
                      <a:pt x="62770" y="47149"/>
                      <a:pt x="62770" y="30385"/>
                    </a:cubicBezTo>
                    <a:cubicBezTo>
                      <a:pt x="62770" y="13621"/>
                      <a:pt x="48673" y="0"/>
                      <a:pt x="31337" y="0"/>
                    </a:cubicBezTo>
                    <a:close/>
                    <a:moveTo>
                      <a:pt x="57245" y="30290"/>
                    </a:moveTo>
                    <a:cubicBezTo>
                      <a:pt x="57245" y="43815"/>
                      <a:pt x="45625" y="54864"/>
                      <a:pt x="31337" y="54864"/>
                    </a:cubicBezTo>
                    <a:cubicBezTo>
                      <a:pt x="17050" y="54864"/>
                      <a:pt x="6001" y="43815"/>
                      <a:pt x="6001" y="30290"/>
                    </a:cubicBezTo>
                    <a:cubicBezTo>
                      <a:pt x="6001" y="16764"/>
                      <a:pt x="17335" y="5715"/>
                      <a:pt x="31337" y="5715"/>
                    </a:cubicBezTo>
                    <a:cubicBezTo>
                      <a:pt x="45339" y="5715"/>
                      <a:pt x="57245" y="16764"/>
                      <a:pt x="57245" y="30290"/>
                    </a:cubicBezTo>
                    <a:close/>
                  </a:path>
                </a:pathLst>
              </a:custGeom>
              <a:grpFill/>
              <a:ln w="9525"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EA4C91EF-8AFC-0B98-5185-44833E9A7F69}"/>
                  </a:ext>
                </a:extLst>
              </p:cNvPr>
              <p:cNvSpPr/>
              <p:nvPr/>
            </p:nvSpPr>
            <p:spPr>
              <a:xfrm>
                <a:off x="6421659" y="3593020"/>
                <a:ext cx="20097" cy="36099"/>
              </a:xfrm>
              <a:custGeom>
                <a:avLst/>
                <a:gdLst>
                  <a:gd name="connsiteX0" fmla="*/ 14573 w 20097"/>
                  <a:gd name="connsiteY0" fmla="*/ 21050 h 36099"/>
                  <a:gd name="connsiteX1" fmla="*/ 20002 w 20097"/>
                  <a:gd name="connsiteY1" fmla="*/ 11144 h 36099"/>
                  <a:gd name="connsiteX2" fmla="*/ 8763 w 20097"/>
                  <a:gd name="connsiteY2" fmla="*/ 0 h 36099"/>
                  <a:gd name="connsiteX3" fmla="*/ 4286 w 20097"/>
                  <a:gd name="connsiteY3" fmla="*/ 0 h 36099"/>
                  <a:gd name="connsiteX4" fmla="*/ 0 w 20097"/>
                  <a:gd name="connsiteY4" fmla="*/ 4572 h 36099"/>
                  <a:gd name="connsiteX5" fmla="*/ 0 w 20097"/>
                  <a:gd name="connsiteY5" fmla="*/ 33052 h 36099"/>
                  <a:gd name="connsiteX6" fmla="*/ 3143 w 20097"/>
                  <a:gd name="connsiteY6" fmla="*/ 36004 h 36099"/>
                  <a:gd name="connsiteX7" fmla="*/ 6191 w 20097"/>
                  <a:gd name="connsiteY7" fmla="*/ 33052 h 36099"/>
                  <a:gd name="connsiteX8" fmla="*/ 6191 w 20097"/>
                  <a:gd name="connsiteY8" fmla="*/ 22479 h 36099"/>
                  <a:gd name="connsiteX9" fmla="*/ 8572 w 20097"/>
                  <a:gd name="connsiteY9" fmla="*/ 22479 h 36099"/>
                  <a:gd name="connsiteX10" fmla="*/ 14192 w 20097"/>
                  <a:gd name="connsiteY10" fmla="*/ 34385 h 36099"/>
                  <a:gd name="connsiteX11" fmla="*/ 16859 w 20097"/>
                  <a:gd name="connsiteY11" fmla="*/ 36100 h 36099"/>
                  <a:gd name="connsiteX12" fmla="*/ 18288 w 20097"/>
                  <a:gd name="connsiteY12" fmla="*/ 35814 h 36099"/>
                  <a:gd name="connsiteX13" fmla="*/ 20098 w 20097"/>
                  <a:gd name="connsiteY13" fmla="*/ 33242 h 36099"/>
                  <a:gd name="connsiteX14" fmla="*/ 19812 w 20097"/>
                  <a:gd name="connsiteY14" fmla="*/ 32004 h 36099"/>
                  <a:gd name="connsiteX15" fmla="*/ 14669 w 20097"/>
                  <a:gd name="connsiteY15" fmla="*/ 21050 h 36099"/>
                  <a:gd name="connsiteX16" fmla="*/ 13716 w 20097"/>
                  <a:gd name="connsiteY16" fmla="*/ 11144 h 36099"/>
                  <a:gd name="connsiteX17" fmla="*/ 8763 w 20097"/>
                  <a:gd name="connsiteY17" fmla="*/ 16478 h 36099"/>
                  <a:gd name="connsiteX18" fmla="*/ 6096 w 20097"/>
                  <a:gd name="connsiteY18" fmla="*/ 16478 h 36099"/>
                  <a:gd name="connsiteX19" fmla="*/ 6096 w 20097"/>
                  <a:gd name="connsiteY19" fmla="*/ 6001 h 36099"/>
                  <a:gd name="connsiteX20" fmla="*/ 8763 w 20097"/>
                  <a:gd name="connsiteY20" fmla="*/ 6001 h 36099"/>
                  <a:gd name="connsiteX21" fmla="*/ 13716 w 20097"/>
                  <a:gd name="connsiteY21" fmla="*/ 11144 h 36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097" h="36099">
                    <a:moveTo>
                      <a:pt x="14573" y="21050"/>
                    </a:moveTo>
                    <a:cubicBezTo>
                      <a:pt x="18002" y="18955"/>
                      <a:pt x="20002" y="15335"/>
                      <a:pt x="20002" y="11144"/>
                    </a:cubicBezTo>
                    <a:cubicBezTo>
                      <a:pt x="20002" y="4763"/>
                      <a:pt x="15145" y="0"/>
                      <a:pt x="8763" y="0"/>
                    </a:cubicBezTo>
                    <a:lnTo>
                      <a:pt x="4286" y="0"/>
                    </a:lnTo>
                    <a:cubicBezTo>
                      <a:pt x="1810" y="0"/>
                      <a:pt x="0" y="1905"/>
                      <a:pt x="0" y="4572"/>
                    </a:cubicBezTo>
                    <a:lnTo>
                      <a:pt x="0" y="33052"/>
                    </a:lnTo>
                    <a:cubicBezTo>
                      <a:pt x="0" y="34671"/>
                      <a:pt x="1429" y="36004"/>
                      <a:pt x="3143" y="36004"/>
                    </a:cubicBezTo>
                    <a:cubicBezTo>
                      <a:pt x="4858" y="36004"/>
                      <a:pt x="6191" y="34671"/>
                      <a:pt x="6191" y="33052"/>
                    </a:cubicBezTo>
                    <a:lnTo>
                      <a:pt x="6191" y="22479"/>
                    </a:lnTo>
                    <a:lnTo>
                      <a:pt x="8572" y="22479"/>
                    </a:lnTo>
                    <a:lnTo>
                      <a:pt x="14192" y="34385"/>
                    </a:lnTo>
                    <a:cubicBezTo>
                      <a:pt x="14669" y="35433"/>
                      <a:pt x="15716" y="36100"/>
                      <a:pt x="16859" y="36100"/>
                    </a:cubicBezTo>
                    <a:cubicBezTo>
                      <a:pt x="17335" y="36100"/>
                      <a:pt x="17907" y="36004"/>
                      <a:pt x="18288" y="35814"/>
                    </a:cubicBezTo>
                    <a:cubicBezTo>
                      <a:pt x="19431" y="35338"/>
                      <a:pt x="20098" y="34385"/>
                      <a:pt x="20098" y="33242"/>
                    </a:cubicBezTo>
                    <a:cubicBezTo>
                      <a:pt x="20098" y="32861"/>
                      <a:pt x="20098" y="32480"/>
                      <a:pt x="19812" y="32004"/>
                    </a:cubicBezTo>
                    <a:lnTo>
                      <a:pt x="14669" y="21050"/>
                    </a:lnTo>
                    <a:close/>
                    <a:moveTo>
                      <a:pt x="13716" y="11144"/>
                    </a:moveTo>
                    <a:cubicBezTo>
                      <a:pt x="13716" y="11144"/>
                      <a:pt x="13716" y="16478"/>
                      <a:pt x="8763" y="16478"/>
                    </a:cubicBezTo>
                    <a:lnTo>
                      <a:pt x="6096" y="16478"/>
                    </a:lnTo>
                    <a:lnTo>
                      <a:pt x="6096" y="6001"/>
                    </a:lnTo>
                    <a:lnTo>
                      <a:pt x="8763" y="6001"/>
                    </a:lnTo>
                    <a:cubicBezTo>
                      <a:pt x="13621" y="6001"/>
                      <a:pt x="13716" y="10954"/>
                      <a:pt x="13716" y="11144"/>
                    </a:cubicBezTo>
                    <a:close/>
                  </a:path>
                </a:pathLst>
              </a:custGeom>
              <a:grpFill/>
              <a:ln w="9525"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1437460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3 Column Multi Content">
    <p:spTree>
      <p:nvGrpSpPr>
        <p:cNvPr id="1" name=""/>
        <p:cNvGrpSpPr/>
        <p:nvPr/>
      </p:nvGrpSpPr>
      <p:grpSpPr>
        <a:xfrm>
          <a:off x="0" y="0"/>
          <a:ext cx="0" cy="0"/>
          <a:chOff x="0" y="0"/>
          <a:chExt cx="0" cy="0"/>
        </a:xfrm>
      </p:grpSpPr>
      <p:sp>
        <p:nvSpPr>
          <p:cNvPr id="9" name="Text Placeholder 5">
            <a:extLst>
              <a:ext uri="{FF2B5EF4-FFF2-40B4-BE49-F238E27FC236}">
                <a16:creationId xmlns:a16="http://schemas.microsoft.com/office/drawing/2014/main" id="{0EC5EDA4-9A7A-5377-13EB-A185135053EA}"/>
              </a:ext>
            </a:extLst>
          </p:cNvPr>
          <p:cNvSpPr>
            <a:spLocks noGrp="1"/>
          </p:cNvSpPr>
          <p:nvPr>
            <p:ph type="body" sz="quarter" idx="14"/>
          </p:nvPr>
        </p:nvSpPr>
        <p:spPr>
          <a:xfrm>
            <a:off x="287339" y="242089"/>
            <a:ext cx="2741612" cy="1338828"/>
          </a:xfrm>
        </p:spPr>
        <p:txBody>
          <a:bodyPr wrap="square">
            <a:spAutoFit/>
          </a:bodyPr>
          <a:lstStyle>
            <a:lvl1pPr>
              <a:lnSpc>
                <a:spcPct val="100000"/>
              </a:lnSpc>
              <a:spcAft>
                <a:spcPts val="600"/>
              </a:spcAft>
              <a:defRPr sz="3200"/>
            </a:lvl1pPr>
            <a:lvl2pPr>
              <a:lnSpc>
                <a:spcPct val="100000"/>
              </a:lnSpc>
              <a:spcAft>
                <a:spcPts val="0"/>
              </a:spcAft>
              <a:defRPr sz="1800">
                <a:solidFill>
                  <a:schemeClr val="accent1"/>
                </a:solidFill>
              </a:defRPr>
            </a:lvl2pPr>
            <a:lvl3pPr marL="0" indent="0">
              <a:buNone/>
              <a:defRPr sz="1600">
                <a:solidFill>
                  <a:schemeClr val="accent1"/>
                </a:solidFill>
              </a:defRPr>
            </a:lvl3pPr>
            <a:lvl4pPr marL="216000" indent="0">
              <a:buNone/>
              <a:defRPr sz="1600">
                <a:solidFill>
                  <a:schemeClr val="accent1"/>
                </a:solidFill>
              </a:defRPr>
            </a:lvl4pPr>
            <a:lvl5pPr>
              <a:defRPr sz="1600">
                <a:solidFill>
                  <a:schemeClr val="accent1"/>
                </a:solidFill>
              </a:defRPr>
            </a:lvl5pPr>
          </a:lstStyle>
          <a:p>
            <a:pPr lvl="0"/>
            <a:r>
              <a:rPr lang="en-US"/>
              <a:t>Click to edit Master text</a:t>
            </a:r>
          </a:p>
          <a:p>
            <a:pPr lvl="1"/>
            <a:r>
              <a:rPr lang="en-US"/>
              <a:t>Second level</a:t>
            </a:r>
          </a:p>
        </p:txBody>
      </p:sp>
      <p:sp>
        <p:nvSpPr>
          <p:cNvPr id="32" name="Text Placeholder 31">
            <a:extLst>
              <a:ext uri="{FF2B5EF4-FFF2-40B4-BE49-F238E27FC236}">
                <a16:creationId xmlns:a16="http://schemas.microsoft.com/office/drawing/2014/main" id="{03DD9EB0-3FFD-2EAA-9BBF-0A5A2D3D6B10}"/>
              </a:ext>
            </a:extLst>
          </p:cNvPr>
          <p:cNvSpPr>
            <a:spLocks noGrp="1"/>
          </p:cNvSpPr>
          <p:nvPr>
            <p:ph type="body" sz="quarter" idx="20"/>
          </p:nvPr>
        </p:nvSpPr>
        <p:spPr>
          <a:xfrm>
            <a:off x="287339" y="1892298"/>
            <a:ext cx="2741231" cy="39370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Rectangle: Rounded Corners 1">
            <a:extLst>
              <a:ext uri="{FF2B5EF4-FFF2-40B4-BE49-F238E27FC236}">
                <a16:creationId xmlns:a16="http://schemas.microsoft.com/office/drawing/2014/main" id="{40E55B04-ED25-8E1A-418B-59EB9185BBA9}"/>
              </a:ext>
              <a:ext uri="{C183D7F6-B498-43B3-948B-1728B52AA6E4}">
                <adec:decorative xmlns:adec="http://schemas.microsoft.com/office/drawing/2017/decorative" val="1"/>
              </a:ext>
            </a:extLst>
          </p:cNvPr>
          <p:cNvSpPr/>
          <p:nvPr/>
        </p:nvSpPr>
        <p:spPr>
          <a:xfrm rot="10800000" flipV="1">
            <a:off x="3248025" y="288924"/>
            <a:ext cx="2741230" cy="5540376"/>
          </a:xfrm>
          <a:prstGeom prst="roundRect">
            <a:avLst>
              <a:gd name="adj" fmla="val 7763"/>
            </a:avLst>
          </a:prstGeom>
          <a:solidFill>
            <a:schemeClr val="bg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algn="ctr"/>
            <a:endParaRPr lang="en-GB"/>
          </a:p>
        </p:txBody>
      </p:sp>
      <p:sp>
        <p:nvSpPr>
          <p:cNvPr id="21" name="Text Placeholder 5">
            <a:extLst>
              <a:ext uri="{FF2B5EF4-FFF2-40B4-BE49-F238E27FC236}">
                <a16:creationId xmlns:a16="http://schemas.microsoft.com/office/drawing/2014/main" id="{813EE44C-D3EA-A73E-22F6-453A656B3913}"/>
              </a:ext>
            </a:extLst>
          </p:cNvPr>
          <p:cNvSpPr>
            <a:spLocks noGrp="1"/>
          </p:cNvSpPr>
          <p:nvPr>
            <p:ph type="body" sz="quarter" idx="12"/>
          </p:nvPr>
        </p:nvSpPr>
        <p:spPr>
          <a:xfrm>
            <a:off x="3404992" y="457891"/>
            <a:ext cx="2427295" cy="884822"/>
          </a:xfrm>
          <a:prstGeom prst="roundRect">
            <a:avLst>
              <a:gd name="adj" fmla="val 12435"/>
            </a:avLst>
          </a:prstGeom>
          <a:solidFill>
            <a:schemeClr val="accent1"/>
          </a:solidFill>
        </p:spPr>
        <p:txBody>
          <a:bodyPr lIns="216000" tIns="216000" rIns="216000" bIns="216000" anchor="ctr" anchorCtr="0">
            <a:normAutofit/>
          </a:bodyPr>
          <a:lstStyle>
            <a:lvl1pPr>
              <a:defRPr sz="1800">
                <a:solidFill>
                  <a:schemeClr val="bg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400"/>
            </a:lvl5pPr>
          </a:lstStyle>
          <a:p>
            <a:pPr lvl="0"/>
            <a:r>
              <a:rPr lang="en-US"/>
              <a:t>Click to edit Master text styles</a:t>
            </a:r>
          </a:p>
        </p:txBody>
      </p:sp>
      <p:sp>
        <p:nvSpPr>
          <p:cNvPr id="27" name="Content Placeholder 19">
            <a:extLst>
              <a:ext uri="{FF2B5EF4-FFF2-40B4-BE49-F238E27FC236}">
                <a16:creationId xmlns:a16="http://schemas.microsoft.com/office/drawing/2014/main" id="{1C2013D6-41A5-1098-3EE8-DCAB8D856B90}"/>
              </a:ext>
            </a:extLst>
          </p:cNvPr>
          <p:cNvSpPr>
            <a:spLocks noGrp="1"/>
          </p:cNvSpPr>
          <p:nvPr>
            <p:ph sz="quarter" idx="17"/>
          </p:nvPr>
        </p:nvSpPr>
        <p:spPr>
          <a:xfrm>
            <a:off x="3404992" y="1511681"/>
            <a:ext cx="2427295" cy="4101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Rectangle: Rounded Corners 5">
            <a:extLst>
              <a:ext uri="{FF2B5EF4-FFF2-40B4-BE49-F238E27FC236}">
                <a16:creationId xmlns:a16="http://schemas.microsoft.com/office/drawing/2014/main" id="{AF3EFF9D-227A-EF98-A74E-A81D4A430CC6}"/>
              </a:ext>
              <a:ext uri="{C183D7F6-B498-43B3-948B-1728B52AA6E4}">
                <adec:decorative xmlns:adec="http://schemas.microsoft.com/office/drawing/2017/decorative" val="1"/>
              </a:ext>
            </a:extLst>
          </p:cNvPr>
          <p:cNvSpPr/>
          <p:nvPr/>
        </p:nvSpPr>
        <p:spPr>
          <a:xfrm rot="10800000" flipV="1">
            <a:off x="6204744" y="288924"/>
            <a:ext cx="2741230" cy="5540376"/>
          </a:xfrm>
          <a:prstGeom prst="roundRect">
            <a:avLst>
              <a:gd name="adj" fmla="val 7763"/>
            </a:avLst>
          </a:prstGeom>
          <a:solidFill>
            <a:schemeClr val="bg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algn="ctr"/>
            <a:endParaRPr lang="en-GB"/>
          </a:p>
        </p:txBody>
      </p:sp>
      <p:sp>
        <p:nvSpPr>
          <p:cNvPr id="23" name="Text Placeholder 5">
            <a:extLst>
              <a:ext uri="{FF2B5EF4-FFF2-40B4-BE49-F238E27FC236}">
                <a16:creationId xmlns:a16="http://schemas.microsoft.com/office/drawing/2014/main" id="{36FA2644-2153-D6CB-AE7A-C82394ED36EB}"/>
              </a:ext>
            </a:extLst>
          </p:cNvPr>
          <p:cNvSpPr>
            <a:spLocks noGrp="1"/>
          </p:cNvSpPr>
          <p:nvPr>
            <p:ph type="body" sz="quarter" idx="15"/>
          </p:nvPr>
        </p:nvSpPr>
        <p:spPr>
          <a:xfrm>
            <a:off x="6361712" y="457891"/>
            <a:ext cx="2427295" cy="884822"/>
          </a:xfrm>
          <a:prstGeom prst="roundRect">
            <a:avLst>
              <a:gd name="adj" fmla="val 12435"/>
            </a:avLst>
          </a:prstGeom>
          <a:solidFill>
            <a:schemeClr val="accent4"/>
          </a:solidFill>
        </p:spPr>
        <p:txBody>
          <a:bodyPr lIns="216000" tIns="216000" rIns="216000" bIns="216000" anchor="ctr" anchorCtr="0">
            <a:normAutofit/>
          </a:bodyPr>
          <a:lstStyle>
            <a:lvl1pPr>
              <a:defRPr sz="1800">
                <a:solidFill>
                  <a:schemeClr val="bg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400"/>
            </a:lvl5pPr>
          </a:lstStyle>
          <a:p>
            <a:pPr lvl="0"/>
            <a:r>
              <a:rPr lang="en-US"/>
              <a:t>Click to edit Master text styles</a:t>
            </a:r>
          </a:p>
        </p:txBody>
      </p:sp>
      <p:sp>
        <p:nvSpPr>
          <p:cNvPr id="28" name="Content Placeholder 19">
            <a:extLst>
              <a:ext uri="{FF2B5EF4-FFF2-40B4-BE49-F238E27FC236}">
                <a16:creationId xmlns:a16="http://schemas.microsoft.com/office/drawing/2014/main" id="{6D4C11D3-D079-DD03-BEEC-7E680B0873A0}"/>
              </a:ext>
            </a:extLst>
          </p:cNvPr>
          <p:cNvSpPr>
            <a:spLocks noGrp="1"/>
          </p:cNvSpPr>
          <p:nvPr>
            <p:ph sz="quarter" idx="18"/>
          </p:nvPr>
        </p:nvSpPr>
        <p:spPr>
          <a:xfrm>
            <a:off x="6361712" y="1511681"/>
            <a:ext cx="2427295" cy="4101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Rectangle: Rounded Corners 7">
            <a:extLst>
              <a:ext uri="{FF2B5EF4-FFF2-40B4-BE49-F238E27FC236}">
                <a16:creationId xmlns:a16="http://schemas.microsoft.com/office/drawing/2014/main" id="{170CF303-7B89-2B89-69D1-FF93A6C50690}"/>
              </a:ext>
              <a:ext uri="{C183D7F6-B498-43B3-948B-1728B52AA6E4}">
                <adec:decorative xmlns:adec="http://schemas.microsoft.com/office/drawing/2017/decorative" val="1"/>
              </a:ext>
            </a:extLst>
          </p:cNvPr>
          <p:cNvSpPr/>
          <p:nvPr/>
        </p:nvSpPr>
        <p:spPr>
          <a:xfrm rot="10800000" flipV="1">
            <a:off x="9161463" y="288924"/>
            <a:ext cx="2741230" cy="5540376"/>
          </a:xfrm>
          <a:prstGeom prst="roundRect">
            <a:avLst>
              <a:gd name="adj" fmla="val 7763"/>
            </a:avLst>
          </a:prstGeom>
          <a:solidFill>
            <a:schemeClr val="bg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Text Placeholder 5">
            <a:extLst>
              <a:ext uri="{FF2B5EF4-FFF2-40B4-BE49-F238E27FC236}">
                <a16:creationId xmlns:a16="http://schemas.microsoft.com/office/drawing/2014/main" id="{EFE49CFF-C8D0-23C5-C8AC-8A4B360C1A02}"/>
              </a:ext>
            </a:extLst>
          </p:cNvPr>
          <p:cNvSpPr>
            <a:spLocks noGrp="1"/>
          </p:cNvSpPr>
          <p:nvPr>
            <p:ph type="body" sz="quarter" idx="16"/>
          </p:nvPr>
        </p:nvSpPr>
        <p:spPr>
          <a:xfrm>
            <a:off x="9318431" y="457891"/>
            <a:ext cx="2427295" cy="884822"/>
          </a:xfrm>
          <a:prstGeom prst="roundRect">
            <a:avLst>
              <a:gd name="adj" fmla="val 12435"/>
            </a:avLst>
          </a:prstGeom>
          <a:solidFill>
            <a:schemeClr val="accent3"/>
          </a:solidFill>
        </p:spPr>
        <p:txBody>
          <a:bodyPr lIns="216000" tIns="216000" rIns="216000" bIns="216000" anchor="ctr" anchorCtr="0">
            <a:normAutofit/>
          </a:bodyPr>
          <a:lstStyle>
            <a:lvl1pPr>
              <a:defRPr sz="1800">
                <a:solidFill>
                  <a:schemeClr val="bg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400"/>
            </a:lvl5pPr>
          </a:lstStyle>
          <a:p>
            <a:pPr lvl="0"/>
            <a:r>
              <a:rPr lang="en-US"/>
              <a:t>Click to edit Master text styles</a:t>
            </a:r>
          </a:p>
        </p:txBody>
      </p:sp>
      <p:sp>
        <p:nvSpPr>
          <p:cNvPr id="29" name="Content Placeholder 19">
            <a:extLst>
              <a:ext uri="{FF2B5EF4-FFF2-40B4-BE49-F238E27FC236}">
                <a16:creationId xmlns:a16="http://schemas.microsoft.com/office/drawing/2014/main" id="{4BCD1BEA-AF63-A452-9F0A-CA0D2EC5D912}"/>
              </a:ext>
            </a:extLst>
          </p:cNvPr>
          <p:cNvSpPr>
            <a:spLocks noGrp="1"/>
          </p:cNvSpPr>
          <p:nvPr>
            <p:ph sz="quarter" idx="19"/>
          </p:nvPr>
        </p:nvSpPr>
        <p:spPr>
          <a:xfrm>
            <a:off x="9318431" y="1511681"/>
            <a:ext cx="2427295" cy="4101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Slide Number Placeholder 3">
            <a:extLst>
              <a:ext uri="{FF2B5EF4-FFF2-40B4-BE49-F238E27FC236}">
                <a16:creationId xmlns:a16="http://schemas.microsoft.com/office/drawing/2014/main" id="{F3CC9191-0CB5-3BCD-92F9-0E0FF8E04F75}"/>
              </a:ext>
              <a:ext uri="{C183D7F6-B498-43B3-948B-1728B52AA6E4}">
                <adec:decorative xmlns:adec="http://schemas.microsoft.com/office/drawing/2017/decorative" val="0"/>
              </a:ext>
            </a:extLst>
          </p:cNvPr>
          <p:cNvSpPr>
            <a:spLocks noGrp="1"/>
          </p:cNvSpPr>
          <p:nvPr>
            <p:ph type="sldNum" sz="quarter" idx="11"/>
          </p:nvPr>
        </p:nvSpPr>
        <p:spPr/>
        <p:txBody>
          <a:bodyPr/>
          <a:lstStyle/>
          <a:p>
            <a:fld id="{2C96CFAB-ED84-4AAD-833A-BCB6B9777555}" type="slidenum">
              <a:rPr lang="en-GB" smtClean="0"/>
              <a:pPr/>
              <a:t>‹#›</a:t>
            </a:fld>
            <a:endParaRPr lang="en-GB"/>
          </a:p>
        </p:txBody>
      </p:sp>
      <p:sp>
        <p:nvSpPr>
          <p:cNvPr id="3" name="Footer Placeholder 2">
            <a:extLst>
              <a:ext uri="{FF2B5EF4-FFF2-40B4-BE49-F238E27FC236}">
                <a16:creationId xmlns:a16="http://schemas.microsoft.com/office/drawing/2014/main" id="{FC9D3C65-CDA9-CDC0-FE52-9722AC6AEB77}"/>
              </a:ext>
              <a:ext uri="{C183D7F6-B498-43B3-948B-1728B52AA6E4}">
                <adec:decorative xmlns:adec="http://schemas.microsoft.com/office/drawing/2017/decorative" val="1"/>
              </a:ext>
            </a:extLst>
          </p:cNvPr>
          <p:cNvSpPr>
            <a:spLocks noGrp="1"/>
          </p:cNvSpPr>
          <p:nvPr>
            <p:ph type="ftr" sz="quarter" idx="10"/>
          </p:nvPr>
        </p:nvSpPr>
        <p:spPr/>
        <p:txBody>
          <a:bodyPr/>
          <a:lstStyle/>
          <a:p>
            <a:r>
              <a:rPr lang="en-GB"/>
              <a:t>Experian [classification] © 2025</a:t>
            </a:r>
          </a:p>
        </p:txBody>
      </p:sp>
    </p:spTree>
    <p:extLst>
      <p:ext uri="{BB962C8B-B14F-4D97-AF65-F5344CB8AC3E}">
        <p14:creationId xmlns:p14="http://schemas.microsoft.com/office/powerpoint/2010/main" val="2810156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Mixed Media 1">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F104C3D9-84DE-6045-D4E2-6CDD52187A78}"/>
              </a:ext>
              <a:ext uri="{C183D7F6-B498-43B3-948B-1728B52AA6E4}">
                <adec:decorative xmlns:adec="http://schemas.microsoft.com/office/drawing/2017/decorative" val="1"/>
              </a:ext>
            </a:extLst>
          </p:cNvPr>
          <p:cNvSpPr/>
          <p:nvPr/>
        </p:nvSpPr>
        <p:spPr>
          <a:xfrm rot="10800000" flipV="1">
            <a:off x="286560" y="1370013"/>
            <a:ext cx="11616513" cy="4459287"/>
          </a:xfrm>
          <a:prstGeom prst="roundRect">
            <a:avLst>
              <a:gd name="adj" fmla="val 4772"/>
            </a:avLst>
          </a:prstGeom>
          <a:solidFill>
            <a:schemeClr val="bg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Freeform: Shape 15">
            <a:extLst>
              <a:ext uri="{FF2B5EF4-FFF2-40B4-BE49-F238E27FC236}">
                <a16:creationId xmlns:a16="http://schemas.microsoft.com/office/drawing/2014/main" id="{B33C304D-7B70-A4C6-5C4B-EB0409ACF312}"/>
              </a:ext>
              <a:ext uri="{C183D7F6-B498-43B3-948B-1728B52AA6E4}">
                <adec:decorative xmlns:adec="http://schemas.microsoft.com/office/drawing/2017/decorative" val="1"/>
              </a:ext>
            </a:extLst>
          </p:cNvPr>
          <p:cNvSpPr/>
          <p:nvPr/>
        </p:nvSpPr>
        <p:spPr>
          <a:xfrm rot="10800000" flipV="1">
            <a:off x="3038572" y="1023925"/>
            <a:ext cx="555433" cy="965553"/>
          </a:xfrm>
          <a:custGeom>
            <a:avLst/>
            <a:gdLst>
              <a:gd name="connsiteX0" fmla="*/ 618262 w 618262"/>
              <a:gd name="connsiteY0" fmla="*/ 0 h 1074767"/>
              <a:gd name="connsiteX1" fmla="*/ 0 w 618262"/>
              <a:gd name="connsiteY1" fmla="*/ 0 h 1074767"/>
              <a:gd name="connsiteX2" fmla="*/ 0 w 618262"/>
              <a:gd name="connsiteY2" fmla="*/ 384641 h 1074767"/>
              <a:gd name="connsiteX3" fmla="*/ 192321 w 618262"/>
              <a:gd name="connsiteY3" fmla="*/ 384641 h 1074767"/>
              <a:gd name="connsiteX4" fmla="*/ 384641 w 618262"/>
              <a:gd name="connsiteY4" fmla="*/ 576961 h 1074767"/>
              <a:gd name="connsiteX5" fmla="*/ 384641 w 618262"/>
              <a:gd name="connsiteY5" fmla="*/ 651768 h 1074767"/>
              <a:gd name="connsiteX6" fmla="*/ 606016 w 618262"/>
              <a:gd name="connsiteY6" fmla="*/ 1068121 h 1074767"/>
              <a:gd name="connsiteX7" fmla="*/ 618262 w 618262"/>
              <a:gd name="connsiteY7" fmla="*/ 1074767 h 1074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8262" h="1074767">
                <a:moveTo>
                  <a:pt x="618262" y="0"/>
                </a:moveTo>
                <a:lnTo>
                  <a:pt x="0" y="0"/>
                </a:lnTo>
                <a:lnTo>
                  <a:pt x="0" y="384641"/>
                </a:lnTo>
                <a:lnTo>
                  <a:pt x="192321" y="384641"/>
                </a:lnTo>
                <a:cubicBezTo>
                  <a:pt x="298509" y="384641"/>
                  <a:pt x="384641" y="470724"/>
                  <a:pt x="384641" y="576961"/>
                </a:cubicBezTo>
                <a:lnTo>
                  <a:pt x="384641" y="651768"/>
                </a:lnTo>
                <a:cubicBezTo>
                  <a:pt x="384641" y="825081"/>
                  <a:pt x="472455" y="977888"/>
                  <a:pt x="606016" y="1068121"/>
                </a:cubicBezTo>
                <a:lnTo>
                  <a:pt x="618262" y="1074767"/>
                </a:lnTo>
                <a:close/>
              </a:path>
            </a:pathLst>
          </a:custGeom>
          <a:solidFill>
            <a:srgbClr val="FFFFFF"/>
          </a:solidFill>
          <a:ln w="5668" cap="flat">
            <a:noFill/>
            <a:prstDash val="solid"/>
            <a:miter/>
          </a:ln>
        </p:spPr>
        <p:txBody>
          <a:bodyPr wrap="square" rtlCol="0" anchor="ctr">
            <a:noAutofit/>
          </a:bodyPr>
          <a:lstStyle/>
          <a:p>
            <a:endParaRPr lang="en-GB"/>
          </a:p>
        </p:txBody>
      </p:sp>
      <p:sp>
        <p:nvSpPr>
          <p:cNvPr id="15" name="Freeform: Shape 14">
            <a:extLst>
              <a:ext uri="{FF2B5EF4-FFF2-40B4-BE49-F238E27FC236}">
                <a16:creationId xmlns:a16="http://schemas.microsoft.com/office/drawing/2014/main" id="{12C8CF23-37D9-3C77-67A1-4EF1FC44E1F2}"/>
              </a:ext>
              <a:ext uri="{C183D7F6-B498-43B3-948B-1728B52AA6E4}">
                <adec:decorative xmlns:adec="http://schemas.microsoft.com/office/drawing/2017/decorative" val="1"/>
              </a:ext>
            </a:extLst>
          </p:cNvPr>
          <p:cNvSpPr/>
          <p:nvPr/>
        </p:nvSpPr>
        <p:spPr>
          <a:xfrm rot="10800000" flipV="1">
            <a:off x="51586" y="4236550"/>
            <a:ext cx="618262" cy="1074767"/>
          </a:xfrm>
          <a:custGeom>
            <a:avLst/>
            <a:gdLst>
              <a:gd name="connsiteX0" fmla="*/ 618262 w 618262"/>
              <a:gd name="connsiteY0" fmla="*/ 0 h 1074767"/>
              <a:gd name="connsiteX1" fmla="*/ 0 w 618262"/>
              <a:gd name="connsiteY1" fmla="*/ 0 h 1074767"/>
              <a:gd name="connsiteX2" fmla="*/ 0 w 618262"/>
              <a:gd name="connsiteY2" fmla="*/ 384641 h 1074767"/>
              <a:gd name="connsiteX3" fmla="*/ 192321 w 618262"/>
              <a:gd name="connsiteY3" fmla="*/ 384641 h 1074767"/>
              <a:gd name="connsiteX4" fmla="*/ 384641 w 618262"/>
              <a:gd name="connsiteY4" fmla="*/ 576961 h 1074767"/>
              <a:gd name="connsiteX5" fmla="*/ 384641 w 618262"/>
              <a:gd name="connsiteY5" fmla="*/ 651768 h 1074767"/>
              <a:gd name="connsiteX6" fmla="*/ 606016 w 618262"/>
              <a:gd name="connsiteY6" fmla="*/ 1068121 h 1074767"/>
              <a:gd name="connsiteX7" fmla="*/ 618262 w 618262"/>
              <a:gd name="connsiteY7" fmla="*/ 1074767 h 1074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8262" h="1074767">
                <a:moveTo>
                  <a:pt x="618262" y="0"/>
                </a:moveTo>
                <a:lnTo>
                  <a:pt x="0" y="0"/>
                </a:lnTo>
                <a:lnTo>
                  <a:pt x="0" y="384641"/>
                </a:lnTo>
                <a:lnTo>
                  <a:pt x="192321" y="384641"/>
                </a:lnTo>
                <a:cubicBezTo>
                  <a:pt x="298509" y="384641"/>
                  <a:pt x="384641" y="470724"/>
                  <a:pt x="384641" y="576961"/>
                </a:cubicBezTo>
                <a:lnTo>
                  <a:pt x="384641" y="651768"/>
                </a:lnTo>
                <a:cubicBezTo>
                  <a:pt x="384641" y="825081"/>
                  <a:pt x="472455" y="977888"/>
                  <a:pt x="606016" y="1068121"/>
                </a:cubicBezTo>
                <a:lnTo>
                  <a:pt x="618262" y="1074767"/>
                </a:lnTo>
                <a:close/>
              </a:path>
            </a:pathLst>
          </a:custGeom>
          <a:solidFill>
            <a:srgbClr val="FFFFFF"/>
          </a:solidFill>
          <a:ln w="5668" cap="flat">
            <a:noFill/>
            <a:prstDash val="solid"/>
            <a:miter/>
          </a:ln>
        </p:spPr>
        <p:txBody>
          <a:bodyPr wrap="square" rtlCol="0" anchor="ctr">
            <a:noAutofit/>
          </a:bodyPr>
          <a:lstStyle/>
          <a:p>
            <a:endParaRPr lang="en-GB"/>
          </a:p>
        </p:txBody>
      </p:sp>
      <p:sp>
        <p:nvSpPr>
          <p:cNvPr id="14" name="Rectangle: Rounded Corners 13">
            <a:extLst>
              <a:ext uri="{FF2B5EF4-FFF2-40B4-BE49-F238E27FC236}">
                <a16:creationId xmlns:a16="http://schemas.microsoft.com/office/drawing/2014/main" id="{943C9B39-464A-774E-89C3-15EA167C2111}"/>
              </a:ext>
              <a:ext uri="{C183D7F6-B498-43B3-948B-1728B52AA6E4}">
                <adec:decorative xmlns:adec="http://schemas.microsoft.com/office/drawing/2017/decorative" val="1"/>
              </a:ext>
            </a:extLst>
          </p:cNvPr>
          <p:cNvSpPr/>
          <p:nvPr/>
        </p:nvSpPr>
        <p:spPr>
          <a:xfrm rot="10800000" flipV="1">
            <a:off x="197257" y="1247301"/>
            <a:ext cx="3047592" cy="3372324"/>
          </a:xfrm>
          <a:prstGeom prst="roundRect">
            <a:avLst>
              <a:gd name="adj" fmla="val 13592"/>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200"/>
              </a:spcAft>
            </a:pPr>
            <a:endParaRPr lang="en-GB" sz="4800">
              <a:solidFill>
                <a:schemeClr val="bg1"/>
              </a:solidFill>
            </a:endParaRPr>
          </a:p>
        </p:txBody>
      </p:sp>
      <p:sp>
        <p:nvSpPr>
          <p:cNvPr id="9" name="Text Placeholder 5">
            <a:extLst>
              <a:ext uri="{FF2B5EF4-FFF2-40B4-BE49-F238E27FC236}">
                <a16:creationId xmlns:a16="http://schemas.microsoft.com/office/drawing/2014/main" id="{0EC5EDA4-9A7A-5377-13EB-A185135053EA}"/>
              </a:ext>
            </a:extLst>
          </p:cNvPr>
          <p:cNvSpPr>
            <a:spLocks noGrp="1"/>
          </p:cNvSpPr>
          <p:nvPr>
            <p:ph type="body" sz="quarter" idx="14"/>
          </p:nvPr>
        </p:nvSpPr>
        <p:spPr>
          <a:xfrm>
            <a:off x="287338" y="242089"/>
            <a:ext cx="11615735" cy="846386"/>
          </a:xfrm>
        </p:spPr>
        <p:txBody>
          <a:bodyPr wrap="square">
            <a:spAutoFit/>
          </a:bodyPr>
          <a:lstStyle>
            <a:lvl1pPr>
              <a:lnSpc>
                <a:spcPct val="100000"/>
              </a:lnSpc>
              <a:spcAft>
                <a:spcPts val="600"/>
              </a:spcAft>
              <a:defRPr sz="3200"/>
            </a:lvl1pPr>
            <a:lvl2pPr>
              <a:lnSpc>
                <a:spcPct val="100000"/>
              </a:lnSpc>
              <a:spcAft>
                <a:spcPts val="0"/>
              </a:spcAft>
              <a:defRPr sz="1800">
                <a:solidFill>
                  <a:schemeClr val="accent1"/>
                </a:solidFill>
              </a:defRPr>
            </a:lvl2pPr>
            <a:lvl3pPr marL="0" indent="0">
              <a:buNone/>
              <a:defRPr sz="1600">
                <a:solidFill>
                  <a:schemeClr val="accent1"/>
                </a:solidFill>
              </a:defRPr>
            </a:lvl3pPr>
            <a:lvl4pPr marL="216000" indent="0">
              <a:buNone/>
              <a:defRPr sz="1600">
                <a:solidFill>
                  <a:schemeClr val="accent1"/>
                </a:solidFill>
              </a:defRPr>
            </a:lvl4pPr>
            <a:lvl5pPr>
              <a:defRPr sz="1600">
                <a:solidFill>
                  <a:schemeClr val="accent1"/>
                </a:solidFill>
              </a:defRPr>
            </a:lvl5pPr>
          </a:lstStyle>
          <a:p>
            <a:pPr lvl="0"/>
            <a:r>
              <a:rPr lang="en-US"/>
              <a:t>Click to edit Master text styles</a:t>
            </a:r>
          </a:p>
          <a:p>
            <a:pPr lvl="1"/>
            <a:r>
              <a:rPr lang="en-US"/>
              <a:t>Second level</a:t>
            </a:r>
          </a:p>
        </p:txBody>
      </p:sp>
      <p:sp>
        <p:nvSpPr>
          <p:cNvPr id="7" name="Rectangle: Rounded Corners 6">
            <a:extLst>
              <a:ext uri="{FF2B5EF4-FFF2-40B4-BE49-F238E27FC236}">
                <a16:creationId xmlns:a16="http://schemas.microsoft.com/office/drawing/2014/main" id="{3E954208-AB42-3015-4303-49EF51EE96C0}"/>
              </a:ext>
              <a:ext uri="{C183D7F6-B498-43B3-948B-1728B52AA6E4}">
                <adec:decorative xmlns:adec="http://schemas.microsoft.com/office/drawing/2017/decorative" val="1"/>
              </a:ext>
            </a:extLst>
          </p:cNvPr>
          <p:cNvSpPr/>
          <p:nvPr/>
        </p:nvSpPr>
        <p:spPr>
          <a:xfrm rot="10800000" flipV="1">
            <a:off x="286561" y="1370012"/>
            <a:ext cx="2740832" cy="3033711"/>
          </a:xfrm>
          <a:prstGeom prst="roundRect">
            <a:avLst>
              <a:gd name="adj" fmla="val 7764"/>
            </a:avLst>
          </a:prstGeom>
          <a:solidFill>
            <a:schemeClr val="accent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 Placeholder 5">
            <a:extLst>
              <a:ext uri="{FF2B5EF4-FFF2-40B4-BE49-F238E27FC236}">
                <a16:creationId xmlns:a16="http://schemas.microsoft.com/office/drawing/2014/main" id="{53434AC6-33FF-D696-3474-17CF85531FBA}"/>
              </a:ext>
            </a:extLst>
          </p:cNvPr>
          <p:cNvSpPr>
            <a:spLocks noGrp="1"/>
          </p:cNvSpPr>
          <p:nvPr>
            <p:ph type="body" sz="quarter" idx="12"/>
          </p:nvPr>
        </p:nvSpPr>
        <p:spPr>
          <a:xfrm>
            <a:off x="286561" y="1370012"/>
            <a:ext cx="2740833" cy="3033710"/>
          </a:xfrm>
          <a:prstGeom prst="roundRect">
            <a:avLst>
              <a:gd name="adj" fmla="val 7764"/>
            </a:avLst>
          </a:prstGeom>
          <a:noFill/>
        </p:spPr>
        <p:txBody>
          <a:bodyPr lIns="216000" tIns="216000" rIns="216000" bIns="216000">
            <a:noAutofit/>
          </a:bodyPr>
          <a:lstStyle>
            <a:lvl1pPr>
              <a:defRPr sz="1800">
                <a:solidFill>
                  <a:schemeClr val="bg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1" name="Content Placeholder 19">
            <a:extLst>
              <a:ext uri="{FF2B5EF4-FFF2-40B4-BE49-F238E27FC236}">
                <a16:creationId xmlns:a16="http://schemas.microsoft.com/office/drawing/2014/main" id="{DD472FB5-3E88-073A-2FFF-37B5705D894F}"/>
              </a:ext>
            </a:extLst>
          </p:cNvPr>
          <p:cNvSpPr>
            <a:spLocks noGrp="1"/>
          </p:cNvSpPr>
          <p:nvPr>
            <p:ph sz="quarter" idx="16"/>
          </p:nvPr>
        </p:nvSpPr>
        <p:spPr>
          <a:xfrm>
            <a:off x="3449638" y="1585913"/>
            <a:ext cx="8237537" cy="40274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Slide Number Placeholder 3">
            <a:extLst>
              <a:ext uri="{FF2B5EF4-FFF2-40B4-BE49-F238E27FC236}">
                <a16:creationId xmlns:a16="http://schemas.microsoft.com/office/drawing/2014/main" id="{F3CC9191-0CB5-3BCD-92F9-0E0FF8E04F75}"/>
              </a:ext>
            </a:extLst>
          </p:cNvPr>
          <p:cNvSpPr>
            <a:spLocks noGrp="1"/>
          </p:cNvSpPr>
          <p:nvPr>
            <p:ph type="sldNum" sz="quarter" idx="11"/>
          </p:nvPr>
        </p:nvSpPr>
        <p:spPr/>
        <p:txBody>
          <a:bodyPr/>
          <a:lstStyle/>
          <a:p>
            <a:fld id="{2C96CFAB-ED84-4AAD-833A-BCB6B9777555}" type="slidenum">
              <a:rPr lang="en-GB" smtClean="0"/>
              <a:pPr/>
              <a:t>‹#›</a:t>
            </a:fld>
            <a:endParaRPr lang="en-GB"/>
          </a:p>
        </p:txBody>
      </p:sp>
      <p:sp>
        <p:nvSpPr>
          <p:cNvPr id="3" name="Footer Placeholder 2">
            <a:extLst>
              <a:ext uri="{FF2B5EF4-FFF2-40B4-BE49-F238E27FC236}">
                <a16:creationId xmlns:a16="http://schemas.microsoft.com/office/drawing/2014/main" id="{FC9D3C65-CDA9-CDC0-FE52-9722AC6AEB77}"/>
              </a:ext>
              <a:ext uri="{C183D7F6-B498-43B3-948B-1728B52AA6E4}">
                <adec:decorative xmlns:adec="http://schemas.microsoft.com/office/drawing/2017/decorative" val="1"/>
              </a:ext>
            </a:extLst>
          </p:cNvPr>
          <p:cNvSpPr>
            <a:spLocks noGrp="1"/>
          </p:cNvSpPr>
          <p:nvPr>
            <p:ph type="ftr" sz="quarter" idx="10"/>
          </p:nvPr>
        </p:nvSpPr>
        <p:spPr/>
        <p:txBody>
          <a:bodyPr/>
          <a:lstStyle/>
          <a:p>
            <a:r>
              <a:rPr lang="en-GB"/>
              <a:t>Experian [classification] © 2025</a:t>
            </a:r>
          </a:p>
        </p:txBody>
      </p:sp>
    </p:spTree>
    <p:extLst>
      <p:ext uri="{BB962C8B-B14F-4D97-AF65-F5344CB8AC3E}">
        <p14:creationId xmlns:p14="http://schemas.microsoft.com/office/powerpoint/2010/main" val="3001740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Mixed Media 2">
    <p:spTree>
      <p:nvGrpSpPr>
        <p:cNvPr id="1" name=""/>
        <p:cNvGrpSpPr/>
        <p:nvPr/>
      </p:nvGrpSpPr>
      <p:grpSpPr>
        <a:xfrm>
          <a:off x="0" y="0"/>
          <a:ext cx="0" cy="0"/>
          <a:chOff x="0" y="0"/>
          <a:chExt cx="0" cy="0"/>
        </a:xfrm>
      </p:grpSpPr>
      <p:sp>
        <p:nvSpPr>
          <p:cNvPr id="5" name="Text Placeholder 5">
            <a:extLst>
              <a:ext uri="{FF2B5EF4-FFF2-40B4-BE49-F238E27FC236}">
                <a16:creationId xmlns:a16="http://schemas.microsoft.com/office/drawing/2014/main" id="{A05DADD8-30C4-5995-D21B-A24B043DF49F}"/>
              </a:ext>
            </a:extLst>
          </p:cNvPr>
          <p:cNvSpPr>
            <a:spLocks noGrp="1"/>
          </p:cNvSpPr>
          <p:nvPr>
            <p:ph type="body" sz="quarter" idx="14"/>
          </p:nvPr>
        </p:nvSpPr>
        <p:spPr>
          <a:xfrm>
            <a:off x="287339" y="242089"/>
            <a:ext cx="3727450" cy="1338828"/>
          </a:xfrm>
        </p:spPr>
        <p:txBody>
          <a:bodyPr wrap="square">
            <a:spAutoFit/>
          </a:bodyPr>
          <a:lstStyle>
            <a:lvl1pPr>
              <a:lnSpc>
                <a:spcPct val="100000"/>
              </a:lnSpc>
              <a:spcAft>
                <a:spcPts val="600"/>
              </a:spcAft>
              <a:defRPr sz="3200"/>
            </a:lvl1pPr>
            <a:lvl2pPr>
              <a:lnSpc>
                <a:spcPct val="100000"/>
              </a:lnSpc>
              <a:spcAft>
                <a:spcPts val="0"/>
              </a:spcAft>
              <a:defRPr sz="1800">
                <a:solidFill>
                  <a:schemeClr val="accent1"/>
                </a:solidFill>
              </a:defRPr>
            </a:lvl2pPr>
            <a:lvl3pPr marL="0" indent="0">
              <a:buNone/>
              <a:defRPr sz="1600">
                <a:solidFill>
                  <a:schemeClr val="accent1"/>
                </a:solidFill>
              </a:defRPr>
            </a:lvl3pPr>
            <a:lvl4pPr marL="216000" indent="0">
              <a:buNone/>
              <a:defRPr sz="1600">
                <a:solidFill>
                  <a:schemeClr val="accent1"/>
                </a:solidFill>
              </a:defRPr>
            </a:lvl4pPr>
            <a:lvl5pPr>
              <a:defRPr sz="1600">
                <a:solidFill>
                  <a:schemeClr val="accent1"/>
                </a:solidFill>
              </a:defRPr>
            </a:lvl5pPr>
          </a:lstStyle>
          <a:p>
            <a:pPr lvl="0"/>
            <a:r>
              <a:rPr lang="en-US" dirty="0"/>
              <a:t>Click to edit Master text styles</a:t>
            </a:r>
          </a:p>
          <a:p>
            <a:pPr lvl="1"/>
            <a:r>
              <a:rPr lang="en-US" dirty="0"/>
              <a:t>Second level</a:t>
            </a:r>
          </a:p>
        </p:txBody>
      </p:sp>
      <p:sp>
        <p:nvSpPr>
          <p:cNvPr id="21" name="Text Placeholder 31">
            <a:extLst>
              <a:ext uri="{FF2B5EF4-FFF2-40B4-BE49-F238E27FC236}">
                <a16:creationId xmlns:a16="http://schemas.microsoft.com/office/drawing/2014/main" id="{8000EB5B-8C1C-6116-4719-976500AFED89}"/>
              </a:ext>
            </a:extLst>
          </p:cNvPr>
          <p:cNvSpPr>
            <a:spLocks noGrp="1"/>
          </p:cNvSpPr>
          <p:nvPr>
            <p:ph type="body" sz="quarter" idx="20"/>
          </p:nvPr>
        </p:nvSpPr>
        <p:spPr>
          <a:xfrm>
            <a:off x="287339" y="1892298"/>
            <a:ext cx="3727449" cy="39370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8" name="Picture Placeholder 15">
            <a:extLst>
              <a:ext uri="{FF2B5EF4-FFF2-40B4-BE49-F238E27FC236}">
                <a16:creationId xmlns:a16="http://schemas.microsoft.com/office/drawing/2014/main" id="{337926D4-D1A4-51FA-D9AB-00380A5940B4}"/>
              </a:ext>
            </a:extLst>
          </p:cNvPr>
          <p:cNvSpPr>
            <a:spLocks noGrp="1"/>
          </p:cNvSpPr>
          <p:nvPr>
            <p:ph type="pic" sz="quarter" idx="18"/>
          </p:nvPr>
        </p:nvSpPr>
        <p:spPr>
          <a:xfrm>
            <a:off x="4230690" y="287338"/>
            <a:ext cx="2747960" cy="4116388"/>
          </a:xfrm>
          <a:prstGeom prst="roundRect">
            <a:avLst>
              <a:gd name="adj" fmla="val 7301"/>
            </a:avLst>
          </a:prstGeom>
          <a:solidFill>
            <a:srgbClr val="E2E4E7"/>
          </a:solidFill>
        </p:spPr>
        <p:txBody>
          <a:bodyPr>
            <a:normAutofit/>
          </a:bodyPr>
          <a:lstStyle>
            <a:lvl1pPr>
              <a:defRPr sz="1600" b="0">
                <a:solidFill>
                  <a:schemeClr val="tx1"/>
                </a:solidFill>
              </a:defRPr>
            </a:lvl1pPr>
          </a:lstStyle>
          <a:p>
            <a:r>
              <a:rPr lang="en-US"/>
              <a:t>Click icon to add picture</a:t>
            </a:r>
            <a:endParaRPr lang="en-GB"/>
          </a:p>
        </p:txBody>
      </p:sp>
      <p:sp>
        <p:nvSpPr>
          <p:cNvPr id="20" name="Text Placeholder 5">
            <a:extLst>
              <a:ext uri="{FF2B5EF4-FFF2-40B4-BE49-F238E27FC236}">
                <a16:creationId xmlns:a16="http://schemas.microsoft.com/office/drawing/2014/main" id="{1A302100-921E-8030-DF0D-C6075E830B2C}"/>
              </a:ext>
            </a:extLst>
          </p:cNvPr>
          <p:cNvSpPr>
            <a:spLocks noGrp="1"/>
          </p:cNvSpPr>
          <p:nvPr>
            <p:ph type="body" sz="quarter" idx="12"/>
          </p:nvPr>
        </p:nvSpPr>
        <p:spPr>
          <a:xfrm>
            <a:off x="4230689" y="4619625"/>
            <a:ext cx="2743196" cy="1949450"/>
          </a:xfrm>
          <a:prstGeom prst="roundRect">
            <a:avLst>
              <a:gd name="adj" fmla="val 10292"/>
            </a:avLst>
          </a:prstGeom>
          <a:solidFill>
            <a:schemeClr val="accent2"/>
          </a:solidFill>
        </p:spPr>
        <p:txBody>
          <a:bodyPr lIns="216000" tIns="216000" rIns="216000" bIns="216000">
            <a:noAutofit/>
          </a:bodyPr>
          <a:lstStyle>
            <a:lvl1pPr>
              <a:defRPr sz="1800">
                <a:solidFill>
                  <a:schemeClr val="bg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400"/>
            </a:lvl5pPr>
          </a:lstStyle>
          <a:p>
            <a:pPr lvl="0"/>
            <a:r>
              <a:rPr lang="en-US"/>
              <a:t>Click to edit Master text styles</a:t>
            </a:r>
          </a:p>
          <a:p>
            <a:pPr lvl="1"/>
            <a:r>
              <a:rPr lang="en-US"/>
              <a:t>Second level</a:t>
            </a:r>
          </a:p>
          <a:p>
            <a:pPr lvl="2"/>
            <a:r>
              <a:rPr lang="en-US"/>
              <a:t>Third level</a:t>
            </a:r>
          </a:p>
        </p:txBody>
      </p:sp>
      <p:sp>
        <p:nvSpPr>
          <p:cNvPr id="10" name="Freeform: Shape 9">
            <a:extLst>
              <a:ext uri="{FF2B5EF4-FFF2-40B4-BE49-F238E27FC236}">
                <a16:creationId xmlns:a16="http://schemas.microsoft.com/office/drawing/2014/main" id="{32A33D3D-6A52-E7B0-736E-E779B3EA0D51}"/>
              </a:ext>
              <a:ext uri="{C183D7F6-B498-43B3-948B-1728B52AA6E4}">
                <adec:decorative xmlns:adec="http://schemas.microsoft.com/office/drawing/2017/decorative" val="1"/>
              </a:ext>
            </a:extLst>
          </p:cNvPr>
          <p:cNvSpPr/>
          <p:nvPr/>
        </p:nvSpPr>
        <p:spPr>
          <a:xfrm rot="10800000" flipV="1">
            <a:off x="7189786" y="287338"/>
            <a:ext cx="4713288" cy="6281738"/>
          </a:xfrm>
          <a:custGeom>
            <a:avLst/>
            <a:gdLst>
              <a:gd name="connsiteX0" fmla="*/ 4500483 w 4713288"/>
              <a:gd name="connsiteY0" fmla="*/ 0 h 6281738"/>
              <a:gd name="connsiteX1" fmla="*/ 212805 w 4713288"/>
              <a:gd name="connsiteY1" fmla="*/ 0 h 6281738"/>
              <a:gd name="connsiteX2" fmla="*/ 0 w 4713288"/>
              <a:gd name="connsiteY2" fmla="*/ 212805 h 6281738"/>
              <a:gd name="connsiteX3" fmla="*/ 0 w 4713288"/>
              <a:gd name="connsiteY3" fmla="*/ 5152115 h 6281738"/>
              <a:gd name="connsiteX4" fmla="*/ 3882 w 4713288"/>
              <a:gd name="connsiteY4" fmla="*/ 5181034 h 6281738"/>
              <a:gd name="connsiteX5" fmla="*/ 265450 w 4713288"/>
              <a:gd name="connsiteY5" fmla="*/ 5387669 h 6281738"/>
              <a:gd name="connsiteX6" fmla="*/ 308377 w 4713288"/>
              <a:gd name="connsiteY6" fmla="*/ 5387669 h 6281738"/>
              <a:gd name="connsiteX7" fmla="*/ 893986 w 4713288"/>
              <a:gd name="connsiteY7" fmla="*/ 5973115 h 6281738"/>
              <a:gd name="connsiteX8" fmla="*/ 893986 w 4713288"/>
              <a:gd name="connsiteY8" fmla="*/ 6015770 h 6281738"/>
              <a:gd name="connsiteX9" fmla="*/ 1108612 w 4713288"/>
              <a:gd name="connsiteY9" fmla="*/ 6279112 h 6281738"/>
              <a:gd name="connsiteX10" fmla="*/ 1134672 w 4713288"/>
              <a:gd name="connsiteY10" fmla="*/ 6281738 h 6281738"/>
              <a:gd name="connsiteX11" fmla="*/ 4500483 w 4713288"/>
              <a:gd name="connsiteY11" fmla="*/ 6281738 h 6281738"/>
              <a:gd name="connsiteX12" fmla="*/ 4713288 w 4713288"/>
              <a:gd name="connsiteY12" fmla="*/ 6068933 h 6281738"/>
              <a:gd name="connsiteX13" fmla="*/ 4713288 w 4713288"/>
              <a:gd name="connsiteY13" fmla="*/ 212805 h 6281738"/>
              <a:gd name="connsiteX14" fmla="*/ 4500483 w 4713288"/>
              <a:gd name="connsiteY14" fmla="*/ 0 h 6281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13288" h="6281738">
                <a:moveTo>
                  <a:pt x="4500483" y="0"/>
                </a:moveTo>
                <a:lnTo>
                  <a:pt x="212805" y="0"/>
                </a:lnTo>
                <a:cubicBezTo>
                  <a:pt x="95276" y="0"/>
                  <a:pt x="0" y="95276"/>
                  <a:pt x="0" y="212805"/>
                </a:cubicBezTo>
                <a:lnTo>
                  <a:pt x="0" y="5152115"/>
                </a:lnTo>
                <a:lnTo>
                  <a:pt x="3882" y="5181034"/>
                </a:lnTo>
                <a:cubicBezTo>
                  <a:pt x="31918" y="5299528"/>
                  <a:pt x="138394" y="5387669"/>
                  <a:pt x="265450" y="5387669"/>
                </a:cubicBezTo>
                <a:lnTo>
                  <a:pt x="308377" y="5387669"/>
                </a:lnTo>
                <a:cubicBezTo>
                  <a:pt x="631781" y="5387669"/>
                  <a:pt x="893986" y="5649765"/>
                  <a:pt x="893986" y="5973115"/>
                </a:cubicBezTo>
                <a:lnTo>
                  <a:pt x="893986" y="6015770"/>
                </a:lnTo>
                <a:cubicBezTo>
                  <a:pt x="893986" y="6145678"/>
                  <a:pt x="986118" y="6254049"/>
                  <a:pt x="1108612" y="6279112"/>
                </a:cubicBezTo>
                <a:lnTo>
                  <a:pt x="1134672" y="6281738"/>
                </a:lnTo>
                <a:lnTo>
                  <a:pt x="4500483" y="6281738"/>
                </a:lnTo>
                <a:cubicBezTo>
                  <a:pt x="4618012" y="6281738"/>
                  <a:pt x="4713288" y="6186462"/>
                  <a:pt x="4713288" y="6068933"/>
                </a:cubicBezTo>
                <a:lnTo>
                  <a:pt x="4713288" y="212805"/>
                </a:lnTo>
                <a:cubicBezTo>
                  <a:pt x="4713288" y="95276"/>
                  <a:pt x="4618012" y="0"/>
                  <a:pt x="4500483" y="0"/>
                </a:cubicBezTo>
                <a:close/>
              </a:path>
            </a:pathLst>
          </a:custGeom>
          <a:solidFill>
            <a:schemeClr val="bg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Content Placeholder 5">
            <a:extLst>
              <a:ext uri="{FF2B5EF4-FFF2-40B4-BE49-F238E27FC236}">
                <a16:creationId xmlns:a16="http://schemas.microsoft.com/office/drawing/2014/main" id="{E45CF18E-D850-74BD-9D1D-37C7CFAE4997}"/>
              </a:ext>
            </a:extLst>
          </p:cNvPr>
          <p:cNvSpPr>
            <a:spLocks noGrp="1"/>
          </p:cNvSpPr>
          <p:nvPr>
            <p:ph sz="quarter" idx="17"/>
          </p:nvPr>
        </p:nvSpPr>
        <p:spPr>
          <a:xfrm>
            <a:off x="7405686" y="503236"/>
            <a:ext cx="4281487" cy="5846764"/>
          </a:xfrm>
          <a:custGeom>
            <a:avLst/>
            <a:gdLst>
              <a:gd name="connsiteX0" fmla="*/ 0 w 4281487"/>
              <a:gd name="connsiteY0" fmla="*/ 0 h 5846764"/>
              <a:gd name="connsiteX1" fmla="*/ 4281487 w 4281487"/>
              <a:gd name="connsiteY1" fmla="*/ 0 h 5846764"/>
              <a:gd name="connsiteX2" fmla="*/ 4281487 w 4281487"/>
              <a:gd name="connsiteY2" fmla="*/ 4903730 h 5846764"/>
              <a:gd name="connsiteX3" fmla="*/ 4247674 w 4281487"/>
              <a:gd name="connsiteY3" fmla="*/ 4905437 h 5846764"/>
              <a:gd name="connsiteX4" fmla="*/ 3337130 w 4281487"/>
              <a:gd name="connsiteY4" fmla="*/ 5815716 h 5846764"/>
              <a:gd name="connsiteX5" fmla="*/ 3335562 w 4281487"/>
              <a:gd name="connsiteY5" fmla="*/ 5846764 h 5846764"/>
              <a:gd name="connsiteX6" fmla="*/ 0 w 4281487"/>
              <a:gd name="connsiteY6" fmla="*/ 5846764 h 5846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81487" h="5846764">
                <a:moveTo>
                  <a:pt x="0" y="0"/>
                </a:moveTo>
                <a:lnTo>
                  <a:pt x="4281487" y="0"/>
                </a:lnTo>
                <a:lnTo>
                  <a:pt x="4281487" y="4903730"/>
                </a:lnTo>
                <a:lnTo>
                  <a:pt x="4247674" y="4905437"/>
                </a:lnTo>
                <a:cubicBezTo>
                  <a:pt x="3767594" y="4954177"/>
                  <a:pt x="3385890" y="5335730"/>
                  <a:pt x="3337130" y="5815716"/>
                </a:cubicBezTo>
                <a:lnTo>
                  <a:pt x="3335562" y="5846764"/>
                </a:lnTo>
                <a:lnTo>
                  <a:pt x="0" y="5846764"/>
                </a:lnTo>
                <a:close/>
              </a:path>
            </a:pathLst>
          </a:custGeom>
        </p:spPr>
        <p:txBody>
          <a:bodyPr wrap="square">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Slide Number Placeholder 3">
            <a:extLst>
              <a:ext uri="{FF2B5EF4-FFF2-40B4-BE49-F238E27FC236}">
                <a16:creationId xmlns:a16="http://schemas.microsoft.com/office/drawing/2014/main" id="{7775E2C7-067A-66EA-E915-817B5A463E73}"/>
              </a:ext>
            </a:extLst>
          </p:cNvPr>
          <p:cNvSpPr>
            <a:spLocks noGrp="1"/>
          </p:cNvSpPr>
          <p:nvPr>
            <p:ph type="sldNum" sz="quarter" idx="11"/>
          </p:nvPr>
        </p:nvSpPr>
        <p:spPr/>
        <p:txBody>
          <a:bodyPr/>
          <a:lstStyle/>
          <a:p>
            <a:fld id="{2C96CFAB-ED84-4AAD-833A-BCB6B9777555}" type="slidenum">
              <a:rPr lang="en-GB" smtClean="0"/>
              <a:pPr/>
              <a:t>‹#›</a:t>
            </a:fld>
            <a:endParaRPr lang="en-GB"/>
          </a:p>
        </p:txBody>
      </p:sp>
      <p:sp>
        <p:nvSpPr>
          <p:cNvPr id="2" name="Footer Placeholder 1">
            <a:extLst>
              <a:ext uri="{FF2B5EF4-FFF2-40B4-BE49-F238E27FC236}">
                <a16:creationId xmlns:a16="http://schemas.microsoft.com/office/drawing/2014/main" id="{D50C706A-1914-635E-DD04-9D97572B7ABE}"/>
              </a:ext>
            </a:extLst>
          </p:cNvPr>
          <p:cNvSpPr>
            <a:spLocks noGrp="1"/>
          </p:cNvSpPr>
          <p:nvPr>
            <p:ph type="ftr" sz="quarter" idx="21"/>
          </p:nvPr>
        </p:nvSpPr>
        <p:spPr/>
        <p:txBody>
          <a:bodyPr/>
          <a:lstStyle/>
          <a:p>
            <a:r>
              <a:rPr lang="en-GB"/>
              <a:t>Experian [classification] © 2025</a:t>
            </a:r>
            <a:endParaRPr lang="en-GB" dirty="0"/>
          </a:p>
        </p:txBody>
      </p:sp>
    </p:spTree>
    <p:extLst>
      <p:ext uri="{BB962C8B-B14F-4D97-AF65-F5344CB8AC3E}">
        <p14:creationId xmlns:p14="http://schemas.microsoft.com/office/powerpoint/2010/main" val="3870679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Mixed Media 3">
    <p:spTree>
      <p:nvGrpSpPr>
        <p:cNvPr id="1" name=""/>
        <p:cNvGrpSpPr/>
        <p:nvPr/>
      </p:nvGrpSpPr>
      <p:grpSpPr>
        <a:xfrm>
          <a:off x="0" y="0"/>
          <a:ext cx="0" cy="0"/>
          <a:chOff x="0" y="0"/>
          <a:chExt cx="0" cy="0"/>
        </a:xfrm>
      </p:grpSpPr>
      <p:sp>
        <p:nvSpPr>
          <p:cNvPr id="5" name="Text Placeholder 5">
            <a:extLst>
              <a:ext uri="{FF2B5EF4-FFF2-40B4-BE49-F238E27FC236}">
                <a16:creationId xmlns:a16="http://schemas.microsoft.com/office/drawing/2014/main" id="{A05DADD8-30C4-5995-D21B-A24B043DF49F}"/>
              </a:ext>
            </a:extLst>
          </p:cNvPr>
          <p:cNvSpPr>
            <a:spLocks noGrp="1"/>
          </p:cNvSpPr>
          <p:nvPr>
            <p:ph type="body" sz="quarter" idx="14"/>
          </p:nvPr>
        </p:nvSpPr>
        <p:spPr>
          <a:xfrm>
            <a:off x="287339" y="242089"/>
            <a:ext cx="11615736" cy="846386"/>
          </a:xfrm>
        </p:spPr>
        <p:txBody>
          <a:bodyPr wrap="square">
            <a:spAutoFit/>
          </a:bodyPr>
          <a:lstStyle>
            <a:lvl1pPr>
              <a:lnSpc>
                <a:spcPct val="100000"/>
              </a:lnSpc>
              <a:spcAft>
                <a:spcPts val="600"/>
              </a:spcAft>
              <a:defRPr sz="3200"/>
            </a:lvl1pPr>
            <a:lvl2pPr>
              <a:lnSpc>
                <a:spcPct val="100000"/>
              </a:lnSpc>
              <a:spcAft>
                <a:spcPts val="0"/>
              </a:spcAft>
              <a:defRPr sz="1800">
                <a:solidFill>
                  <a:schemeClr val="accent1"/>
                </a:solidFill>
              </a:defRPr>
            </a:lvl2pPr>
            <a:lvl3pPr marL="0" indent="0">
              <a:buNone/>
              <a:defRPr sz="1600">
                <a:solidFill>
                  <a:schemeClr val="accent1"/>
                </a:solidFill>
              </a:defRPr>
            </a:lvl3pPr>
            <a:lvl4pPr marL="216000" indent="0">
              <a:buNone/>
              <a:defRPr sz="1600">
                <a:solidFill>
                  <a:schemeClr val="accent1"/>
                </a:solidFill>
              </a:defRPr>
            </a:lvl4pPr>
            <a:lvl5pPr>
              <a:defRPr sz="1600">
                <a:solidFill>
                  <a:schemeClr val="accent1"/>
                </a:solidFill>
              </a:defRPr>
            </a:lvl5pPr>
          </a:lstStyle>
          <a:p>
            <a:pPr lvl="0"/>
            <a:r>
              <a:rPr lang="en-US"/>
              <a:t>Click to edit Master text styles</a:t>
            </a:r>
          </a:p>
          <a:p>
            <a:pPr lvl="1"/>
            <a:r>
              <a:rPr lang="en-US"/>
              <a:t>Second level</a:t>
            </a:r>
          </a:p>
        </p:txBody>
      </p:sp>
      <p:sp>
        <p:nvSpPr>
          <p:cNvPr id="18" name="Picture Placeholder 15">
            <a:extLst>
              <a:ext uri="{FF2B5EF4-FFF2-40B4-BE49-F238E27FC236}">
                <a16:creationId xmlns:a16="http://schemas.microsoft.com/office/drawing/2014/main" id="{337926D4-D1A4-51FA-D9AB-00380A5940B4}"/>
              </a:ext>
            </a:extLst>
          </p:cNvPr>
          <p:cNvSpPr>
            <a:spLocks noGrp="1"/>
          </p:cNvSpPr>
          <p:nvPr>
            <p:ph type="pic" sz="quarter" idx="18"/>
          </p:nvPr>
        </p:nvSpPr>
        <p:spPr>
          <a:xfrm>
            <a:off x="287338" y="1370013"/>
            <a:ext cx="4713287" cy="3033713"/>
          </a:xfrm>
          <a:prstGeom prst="roundRect">
            <a:avLst>
              <a:gd name="adj" fmla="val 6613"/>
            </a:avLst>
          </a:prstGeom>
          <a:solidFill>
            <a:srgbClr val="E2E4E7"/>
          </a:solidFill>
        </p:spPr>
        <p:txBody>
          <a:bodyPr>
            <a:normAutofit/>
          </a:bodyPr>
          <a:lstStyle>
            <a:lvl1pPr>
              <a:defRPr sz="1600" b="0">
                <a:solidFill>
                  <a:schemeClr val="tx1"/>
                </a:solidFill>
              </a:defRPr>
            </a:lvl1pPr>
          </a:lstStyle>
          <a:p>
            <a:r>
              <a:rPr lang="en-US"/>
              <a:t>Click icon to add picture</a:t>
            </a:r>
            <a:endParaRPr lang="en-GB"/>
          </a:p>
        </p:txBody>
      </p:sp>
      <p:sp>
        <p:nvSpPr>
          <p:cNvPr id="20" name="Text Placeholder 5">
            <a:extLst>
              <a:ext uri="{FF2B5EF4-FFF2-40B4-BE49-F238E27FC236}">
                <a16:creationId xmlns:a16="http://schemas.microsoft.com/office/drawing/2014/main" id="{1A302100-921E-8030-DF0D-C6075E830B2C}"/>
              </a:ext>
            </a:extLst>
          </p:cNvPr>
          <p:cNvSpPr>
            <a:spLocks noGrp="1"/>
          </p:cNvSpPr>
          <p:nvPr>
            <p:ph type="body" sz="quarter" idx="12"/>
          </p:nvPr>
        </p:nvSpPr>
        <p:spPr>
          <a:xfrm>
            <a:off x="287338" y="4619625"/>
            <a:ext cx="4713287" cy="1209675"/>
          </a:xfrm>
          <a:prstGeom prst="roundRect">
            <a:avLst>
              <a:gd name="adj" fmla="val 16585"/>
            </a:avLst>
          </a:prstGeom>
          <a:solidFill>
            <a:schemeClr val="accent2"/>
          </a:solidFill>
        </p:spPr>
        <p:txBody>
          <a:bodyPr lIns="216000" tIns="216000" rIns="216000" bIns="216000" anchor="ctr" anchorCtr="0">
            <a:noAutofit/>
          </a:bodyPr>
          <a:lstStyle>
            <a:lvl1pPr>
              <a:defRPr sz="1800">
                <a:solidFill>
                  <a:schemeClr val="bg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400"/>
            </a:lvl5pPr>
          </a:lstStyle>
          <a:p>
            <a:pPr lvl="0"/>
            <a:r>
              <a:rPr lang="en-US"/>
              <a:t>Click to edit Master text styles</a:t>
            </a:r>
          </a:p>
          <a:p>
            <a:pPr lvl="1"/>
            <a:r>
              <a:rPr lang="en-US"/>
              <a:t>Second level</a:t>
            </a:r>
          </a:p>
        </p:txBody>
      </p:sp>
      <p:sp>
        <p:nvSpPr>
          <p:cNvPr id="8" name="Freeform: Shape 7">
            <a:extLst>
              <a:ext uri="{FF2B5EF4-FFF2-40B4-BE49-F238E27FC236}">
                <a16:creationId xmlns:a16="http://schemas.microsoft.com/office/drawing/2014/main" id="{3EE751DD-A8BA-E172-A573-50DB8E703B0E}"/>
              </a:ext>
              <a:ext uri="{C183D7F6-B498-43B3-948B-1728B52AA6E4}">
                <adec:decorative xmlns:adec="http://schemas.microsoft.com/office/drawing/2017/decorative" val="1"/>
              </a:ext>
            </a:extLst>
          </p:cNvPr>
          <p:cNvSpPr/>
          <p:nvPr userDrawn="1"/>
        </p:nvSpPr>
        <p:spPr>
          <a:xfrm>
            <a:off x="5216525" y="1370013"/>
            <a:ext cx="6686550" cy="5199062"/>
          </a:xfrm>
          <a:custGeom>
            <a:avLst/>
            <a:gdLst>
              <a:gd name="connsiteX0" fmla="*/ 200632 w 6686550"/>
              <a:gd name="connsiteY0" fmla="*/ 0 h 5199062"/>
              <a:gd name="connsiteX1" fmla="*/ 6485918 w 6686550"/>
              <a:gd name="connsiteY1" fmla="*/ 0 h 5199062"/>
              <a:gd name="connsiteX2" fmla="*/ 6686550 w 6686550"/>
              <a:gd name="connsiteY2" fmla="*/ 200632 h 5199062"/>
              <a:gd name="connsiteX3" fmla="*/ 6686550 w 6686550"/>
              <a:gd name="connsiteY3" fmla="*/ 4069433 h 5199062"/>
              <a:gd name="connsiteX4" fmla="*/ 6682667 w 6686550"/>
              <a:gd name="connsiteY4" fmla="*/ 4098359 h 5199062"/>
              <a:gd name="connsiteX5" fmla="*/ 6421099 w 6686550"/>
              <a:gd name="connsiteY5" fmla="*/ 4304994 h 5199062"/>
              <a:gd name="connsiteX6" fmla="*/ 6378172 w 6686550"/>
              <a:gd name="connsiteY6" fmla="*/ 4304994 h 5199062"/>
              <a:gd name="connsiteX7" fmla="*/ 5792563 w 6686550"/>
              <a:gd name="connsiteY7" fmla="*/ 4890440 h 5199062"/>
              <a:gd name="connsiteX8" fmla="*/ 5792563 w 6686550"/>
              <a:gd name="connsiteY8" fmla="*/ 4933095 h 5199062"/>
              <a:gd name="connsiteX9" fmla="*/ 5577937 w 6686550"/>
              <a:gd name="connsiteY9" fmla="*/ 5196437 h 5199062"/>
              <a:gd name="connsiteX10" fmla="*/ 5551887 w 6686550"/>
              <a:gd name="connsiteY10" fmla="*/ 5199062 h 5199062"/>
              <a:gd name="connsiteX11" fmla="*/ 200632 w 6686550"/>
              <a:gd name="connsiteY11" fmla="*/ 5199062 h 5199062"/>
              <a:gd name="connsiteX12" fmla="*/ 0 w 6686550"/>
              <a:gd name="connsiteY12" fmla="*/ 4998430 h 5199062"/>
              <a:gd name="connsiteX13" fmla="*/ 0 w 6686550"/>
              <a:gd name="connsiteY13" fmla="*/ 200632 h 5199062"/>
              <a:gd name="connsiteX14" fmla="*/ 200632 w 6686550"/>
              <a:gd name="connsiteY14" fmla="*/ 0 h 5199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686550" h="5199062">
                <a:moveTo>
                  <a:pt x="200632" y="0"/>
                </a:moveTo>
                <a:lnTo>
                  <a:pt x="6485918" y="0"/>
                </a:lnTo>
                <a:cubicBezTo>
                  <a:pt x="6596724" y="0"/>
                  <a:pt x="6686550" y="89826"/>
                  <a:pt x="6686550" y="200632"/>
                </a:cubicBezTo>
                <a:lnTo>
                  <a:pt x="6686550" y="4069433"/>
                </a:lnTo>
                <a:lnTo>
                  <a:pt x="6682667" y="4098359"/>
                </a:lnTo>
                <a:cubicBezTo>
                  <a:pt x="6654631" y="4216853"/>
                  <a:pt x="6548155" y="4304994"/>
                  <a:pt x="6421099" y="4304994"/>
                </a:cubicBezTo>
                <a:lnTo>
                  <a:pt x="6378172" y="4304994"/>
                </a:lnTo>
                <a:cubicBezTo>
                  <a:pt x="6054768" y="4304994"/>
                  <a:pt x="5792563" y="4567090"/>
                  <a:pt x="5792563" y="4890440"/>
                </a:cubicBezTo>
                <a:lnTo>
                  <a:pt x="5792563" y="4933095"/>
                </a:lnTo>
                <a:cubicBezTo>
                  <a:pt x="5792563" y="5063003"/>
                  <a:pt x="5700431" y="5171374"/>
                  <a:pt x="5577937" y="5196437"/>
                </a:cubicBezTo>
                <a:lnTo>
                  <a:pt x="5551887" y="5199062"/>
                </a:lnTo>
                <a:lnTo>
                  <a:pt x="200632" y="5199062"/>
                </a:lnTo>
                <a:cubicBezTo>
                  <a:pt x="89826" y="5199062"/>
                  <a:pt x="0" y="5109236"/>
                  <a:pt x="0" y="4998430"/>
                </a:cubicBezTo>
                <a:lnTo>
                  <a:pt x="0" y="200632"/>
                </a:lnTo>
                <a:cubicBezTo>
                  <a:pt x="0" y="89826"/>
                  <a:pt x="89826" y="0"/>
                  <a:pt x="200632" y="0"/>
                </a:cubicBezTo>
                <a:close/>
              </a:path>
            </a:pathLst>
          </a:custGeom>
          <a:solidFill>
            <a:srgbClr val="F7F8FB"/>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9" name="Content Placeholder 28">
            <a:extLst>
              <a:ext uri="{FF2B5EF4-FFF2-40B4-BE49-F238E27FC236}">
                <a16:creationId xmlns:a16="http://schemas.microsoft.com/office/drawing/2014/main" id="{6E201586-92F9-11E5-81E7-59270AB6A796}"/>
              </a:ext>
            </a:extLst>
          </p:cNvPr>
          <p:cNvSpPr>
            <a:spLocks noGrp="1"/>
          </p:cNvSpPr>
          <p:nvPr>
            <p:ph sz="quarter" idx="19"/>
          </p:nvPr>
        </p:nvSpPr>
        <p:spPr>
          <a:xfrm>
            <a:off x="5432524" y="1586013"/>
            <a:ext cx="2911275" cy="4767062"/>
          </a:xfrm>
          <a:custGeom>
            <a:avLst/>
            <a:gdLst>
              <a:gd name="connsiteX0" fmla="*/ 0 w 2911275"/>
              <a:gd name="connsiteY0" fmla="*/ 0 h 4767062"/>
              <a:gd name="connsiteX1" fmla="*/ 2911275 w 2911275"/>
              <a:gd name="connsiteY1" fmla="*/ 0 h 4767062"/>
              <a:gd name="connsiteX2" fmla="*/ 2911275 w 2911275"/>
              <a:gd name="connsiteY2" fmla="*/ 4767062 h 4767062"/>
              <a:gd name="connsiteX3" fmla="*/ 0 w 2911275"/>
              <a:gd name="connsiteY3" fmla="*/ 4767062 h 4767062"/>
            </a:gdLst>
            <a:ahLst/>
            <a:cxnLst>
              <a:cxn ang="0">
                <a:pos x="connsiteX0" y="connsiteY0"/>
              </a:cxn>
              <a:cxn ang="0">
                <a:pos x="connsiteX1" y="connsiteY1"/>
              </a:cxn>
              <a:cxn ang="0">
                <a:pos x="connsiteX2" y="connsiteY2"/>
              </a:cxn>
              <a:cxn ang="0">
                <a:pos x="connsiteX3" y="connsiteY3"/>
              </a:cxn>
            </a:cxnLst>
            <a:rect l="l" t="t" r="r" b="b"/>
            <a:pathLst>
              <a:path w="2911275" h="4767062">
                <a:moveTo>
                  <a:pt x="0" y="0"/>
                </a:moveTo>
                <a:lnTo>
                  <a:pt x="2911275" y="0"/>
                </a:lnTo>
                <a:lnTo>
                  <a:pt x="2911275" y="4767062"/>
                </a:lnTo>
                <a:lnTo>
                  <a:pt x="0" y="4767062"/>
                </a:lnTo>
                <a:close/>
              </a:path>
            </a:pathLst>
          </a:custGeom>
        </p:spPr>
        <p:txBody>
          <a:bodyPr wrap="square">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32" name="Straight Connector 31">
            <a:extLst>
              <a:ext uri="{FF2B5EF4-FFF2-40B4-BE49-F238E27FC236}">
                <a16:creationId xmlns:a16="http://schemas.microsoft.com/office/drawing/2014/main" id="{5FEB2C2F-1AF2-9DCC-35C1-3913F9DED7B2}"/>
              </a:ext>
              <a:ext uri="{C183D7F6-B498-43B3-948B-1728B52AA6E4}">
                <adec:decorative xmlns:adec="http://schemas.microsoft.com/office/drawing/2017/decorative" val="1"/>
              </a:ext>
            </a:extLst>
          </p:cNvPr>
          <p:cNvCxnSpPr/>
          <p:nvPr userDrawn="1"/>
        </p:nvCxnSpPr>
        <p:spPr>
          <a:xfrm>
            <a:off x="8559799" y="1586013"/>
            <a:ext cx="0" cy="4767062"/>
          </a:xfrm>
          <a:prstGeom prst="line">
            <a:avLst/>
          </a:prstGeom>
          <a:ln w="12700" cap="rnd">
            <a:solidFill>
              <a:srgbClr val="C8CCD1"/>
            </a:solidFill>
            <a:round/>
          </a:ln>
        </p:spPr>
        <p:style>
          <a:lnRef idx="2">
            <a:schemeClr val="accent1"/>
          </a:lnRef>
          <a:fillRef idx="0">
            <a:schemeClr val="accent1"/>
          </a:fillRef>
          <a:effectRef idx="1">
            <a:schemeClr val="accent1"/>
          </a:effectRef>
          <a:fontRef idx="minor">
            <a:schemeClr val="tx1"/>
          </a:fontRef>
        </p:style>
      </p:cxnSp>
      <p:sp>
        <p:nvSpPr>
          <p:cNvPr id="30" name="Content Placeholder 29">
            <a:extLst>
              <a:ext uri="{FF2B5EF4-FFF2-40B4-BE49-F238E27FC236}">
                <a16:creationId xmlns:a16="http://schemas.microsoft.com/office/drawing/2014/main" id="{4C612D48-2066-989A-83CD-21A37DDE108C}"/>
              </a:ext>
            </a:extLst>
          </p:cNvPr>
          <p:cNvSpPr>
            <a:spLocks noGrp="1"/>
          </p:cNvSpPr>
          <p:nvPr>
            <p:ph sz="quarter" idx="20"/>
          </p:nvPr>
        </p:nvSpPr>
        <p:spPr>
          <a:xfrm>
            <a:off x="8775799" y="1586013"/>
            <a:ext cx="2913152" cy="4767062"/>
          </a:xfrm>
          <a:custGeom>
            <a:avLst/>
            <a:gdLst>
              <a:gd name="connsiteX0" fmla="*/ 0 w 2913152"/>
              <a:gd name="connsiteY0" fmla="*/ 0 h 4767062"/>
              <a:gd name="connsiteX1" fmla="*/ 2913152 w 2913152"/>
              <a:gd name="connsiteY1" fmla="*/ 0 h 4767062"/>
              <a:gd name="connsiteX2" fmla="*/ 2913152 w 2913152"/>
              <a:gd name="connsiteY2" fmla="*/ 3820863 h 4767062"/>
              <a:gd name="connsiteX3" fmla="*/ 2877561 w 2913152"/>
              <a:gd name="connsiteY3" fmla="*/ 3822660 h 4767062"/>
              <a:gd name="connsiteX4" fmla="*/ 1967017 w 2913152"/>
              <a:gd name="connsiteY4" fmla="*/ 4732939 h 4767062"/>
              <a:gd name="connsiteX5" fmla="*/ 1965293 w 2913152"/>
              <a:gd name="connsiteY5" fmla="*/ 4767062 h 4767062"/>
              <a:gd name="connsiteX6" fmla="*/ 0 w 2913152"/>
              <a:gd name="connsiteY6" fmla="*/ 4767062 h 4767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13152" h="4767062">
                <a:moveTo>
                  <a:pt x="0" y="0"/>
                </a:moveTo>
                <a:lnTo>
                  <a:pt x="2913152" y="0"/>
                </a:lnTo>
                <a:lnTo>
                  <a:pt x="2913152" y="3820863"/>
                </a:lnTo>
                <a:lnTo>
                  <a:pt x="2877561" y="3822660"/>
                </a:lnTo>
                <a:cubicBezTo>
                  <a:pt x="2397481" y="3871400"/>
                  <a:pt x="2015777" y="4252953"/>
                  <a:pt x="1967017" y="4732939"/>
                </a:cubicBezTo>
                <a:lnTo>
                  <a:pt x="1965293" y="4767062"/>
                </a:lnTo>
                <a:lnTo>
                  <a:pt x="0" y="4767062"/>
                </a:lnTo>
                <a:close/>
              </a:path>
            </a:pathLst>
          </a:custGeom>
        </p:spPr>
        <p:txBody>
          <a:bodyPr wrap="square">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Slide Number Placeholder 3">
            <a:extLst>
              <a:ext uri="{FF2B5EF4-FFF2-40B4-BE49-F238E27FC236}">
                <a16:creationId xmlns:a16="http://schemas.microsoft.com/office/drawing/2014/main" id="{7775E2C7-067A-66EA-E915-817B5A463E73}"/>
              </a:ext>
            </a:extLst>
          </p:cNvPr>
          <p:cNvSpPr>
            <a:spLocks noGrp="1"/>
          </p:cNvSpPr>
          <p:nvPr>
            <p:ph type="sldNum" sz="quarter" idx="11"/>
          </p:nvPr>
        </p:nvSpPr>
        <p:spPr/>
        <p:txBody>
          <a:bodyPr/>
          <a:lstStyle/>
          <a:p>
            <a:fld id="{2C96CFAB-ED84-4AAD-833A-BCB6B9777555}" type="slidenum">
              <a:rPr lang="en-GB" smtClean="0"/>
              <a:pPr/>
              <a:t>‹#›</a:t>
            </a:fld>
            <a:endParaRPr lang="en-GB"/>
          </a:p>
        </p:txBody>
      </p:sp>
      <p:sp>
        <p:nvSpPr>
          <p:cNvPr id="2" name="Footer Placeholder 1">
            <a:extLst>
              <a:ext uri="{FF2B5EF4-FFF2-40B4-BE49-F238E27FC236}">
                <a16:creationId xmlns:a16="http://schemas.microsoft.com/office/drawing/2014/main" id="{248D3FD9-11D6-BEE6-9F06-6EBE71678830}"/>
              </a:ext>
            </a:extLst>
          </p:cNvPr>
          <p:cNvSpPr>
            <a:spLocks noGrp="1"/>
          </p:cNvSpPr>
          <p:nvPr>
            <p:ph type="ftr" sz="quarter" idx="21"/>
          </p:nvPr>
        </p:nvSpPr>
        <p:spPr/>
        <p:txBody>
          <a:bodyPr/>
          <a:lstStyle/>
          <a:p>
            <a:r>
              <a:rPr lang="en-GB"/>
              <a:t>Experian [classification] © 2025</a:t>
            </a:r>
            <a:endParaRPr lang="en-GB" dirty="0"/>
          </a:p>
        </p:txBody>
      </p:sp>
    </p:spTree>
    <p:extLst>
      <p:ext uri="{BB962C8B-B14F-4D97-AF65-F5344CB8AC3E}">
        <p14:creationId xmlns:p14="http://schemas.microsoft.com/office/powerpoint/2010/main" val="1629629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Mixed Media 4">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ED2ACB45-440D-8D2B-AF6B-404B0916DC75}"/>
              </a:ext>
            </a:extLst>
          </p:cNvPr>
          <p:cNvSpPr>
            <a:spLocks noGrp="1"/>
          </p:cNvSpPr>
          <p:nvPr>
            <p:ph type="pic" sz="quarter" idx="18"/>
          </p:nvPr>
        </p:nvSpPr>
        <p:spPr>
          <a:xfrm>
            <a:off x="287337" y="287338"/>
            <a:ext cx="7672387" cy="5541962"/>
          </a:xfrm>
          <a:custGeom>
            <a:avLst/>
            <a:gdLst>
              <a:gd name="connsiteX0" fmla="*/ 200619 w 7672387"/>
              <a:gd name="connsiteY0" fmla="*/ 0 h 5541962"/>
              <a:gd name="connsiteX1" fmla="*/ 7471768 w 7672387"/>
              <a:gd name="connsiteY1" fmla="*/ 0 h 5541962"/>
              <a:gd name="connsiteX2" fmla="*/ 7672387 w 7672387"/>
              <a:gd name="connsiteY2" fmla="*/ 200619 h 5541962"/>
              <a:gd name="connsiteX3" fmla="*/ 7672387 w 7672387"/>
              <a:gd name="connsiteY3" fmla="*/ 2860495 h 5541962"/>
              <a:gd name="connsiteX4" fmla="*/ 7662602 w 7672387"/>
              <a:gd name="connsiteY4" fmla="*/ 2915933 h 5541962"/>
              <a:gd name="connsiteX5" fmla="*/ 7520707 w 7672387"/>
              <a:gd name="connsiteY5" fmla="*/ 3038212 h 5541962"/>
              <a:gd name="connsiteX6" fmla="*/ 7496042 w 7672387"/>
              <a:gd name="connsiteY6" fmla="*/ 3040698 h 5541962"/>
              <a:gd name="connsiteX7" fmla="*/ 4138382 w 7672387"/>
              <a:gd name="connsiteY7" fmla="*/ 3040698 h 5541962"/>
              <a:gd name="connsiteX8" fmla="*/ 3824287 w 7672387"/>
              <a:gd name="connsiteY8" fmla="*/ 3354793 h 5541962"/>
              <a:gd name="connsiteX9" fmla="*/ 3824287 w 7672387"/>
              <a:gd name="connsiteY9" fmla="*/ 5156885 h 5541962"/>
              <a:gd name="connsiteX10" fmla="*/ 3823032 w 7672387"/>
              <a:gd name="connsiteY10" fmla="*/ 5156885 h 5541962"/>
              <a:gd name="connsiteX11" fmla="*/ 3823032 w 7672387"/>
              <a:gd name="connsiteY11" fmla="*/ 5349205 h 5541962"/>
              <a:gd name="connsiteX12" fmla="*/ 3630712 w 7672387"/>
              <a:gd name="connsiteY12" fmla="*/ 5541525 h 5541962"/>
              <a:gd name="connsiteX13" fmla="*/ 3555904 w 7672387"/>
              <a:gd name="connsiteY13" fmla="*/ 5541525 h 5541962"/>
              <a:gd name="connsiteX14" fmla="*/ 3548977 w 7672387"/>
              <a:gd name="connsiteY14" fmla="*/ 5541962 h 5541962"/>
              <a:gd name="connsiteX15" fmla="*/ 200619 w 7672387"/>
              <a:gd name="connsiteY15" fmla="*/ 5541962 h 5541962"/>
              <a:gd name="connsiteX16" fmla="*/ 0 w 7672387"/>
              <a:gd name="connsiteY16" fmla="*/ 5341343 h 5541962"/>
              <a:gd name="connsiteX17" fmla="*/ 0 w 7672387"/>
              <a:gd name="connsiteY17" fmla="*/ 200619 h 5541962"/>
              <a:gd name="connsiteX18" fmla="*/ 200619 w 7672387"/>
              <a:gd name="connsiteY18" fmla="*/ 0 h 5541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672387" h="5541962">
                <a:moveTo>
                  <a:pt x="200619" y="0"/>
                </a:moveTo>
                <a:lnTo>
                  <a:pt x="7471768" y="0"/>
                </a:lnTo>
                <a:cubicBezTo>
                  <a:pt x="7582567" y="0"/>
                  <a:pt x="7672387" y="89820"/>
                  <a:pt x="7672387" y="200619"/>
                </a:cubicBezTo>
                <a:lnTo>
                  <a:pt x="7672387" y="2860495"/>
                </a:lnTo>
                <a:lnTo>
                  <a:pt x="7662602" y="2915933"/>
                </a:lnTo>
                <a:cubicBezTo>
                  <a:pt x="7639948" y="2977794"/>
                  <a:pt x="7586425" y="3024765"/>
                  <a:pt x="7520707" y="3038212"/>
                </a:cubicBezTo>
                <a:lnTo>
                  <a:pt x="7496042" y="3040698"/>
                </a:lnTo>
                <a:lnTo>
                  <a:pt x="4138382" y="3040698"/>
                </a:lnTo>
                <a:cubicBezTo>
                  <a:pt x="3964912" y="3040698"/>
                  <a:pt x="3824287" y="3181323"/>
                  <a:pt x="3824287" y="3354793"/>
                </a:cubicBezTo>
                <a:lnTo>
                  <a:pt x="3824287" y="5156885"/>
                </a:lnTo>
                <a:lnTo>
                  <a:pt x="3823032" y="5156885"/>
                </a:lnTo>
                <a:lnTo>
                  <a:pt x="3823032" y="5349205"/>
                </a:lnTo>
                <a:cubicBezTo>
                  <a:pt x="3823032" y="5455442"/>
                  <a:pt x="3736901" y="5541525"/>
                  <a:pt x="3630712" y="5541525"/>
                </a:cubicBezTo>
                <a:lnTo>
                  <a:pt x="3555904" y="5541525"/>
                </a:lnTo>
                <a:lnTo>
                  <a:pt x="3548977" y="5541962"/>
                </a:lnTo>
                <a:lnTo>
                  <a:pt x="200619" y="5541962"/>
                </a:lnTo>
                <a:cubicBezTo>
                  <a:pt x="89820" y="5541962"/>
                  <a:pt x="0" y="5452142"/>
                  <a:pt x="0" y="5341343"/>
                </a:cubicBezTo>
                <a:lnTo>
                  <a:pt x="0" y="200619"/>
                </a:lnTo>
                <a:cubicBezTo>
                  <a:pt x="0" y="89820"/>
                  <a:pt x="89820" y="0"/>
                  <a:pt x="200619" y="0"/>
                </a:cubicBezTo>
                <a:close/>
              </a:path>
            </a:pathLst>
          </a:custGeom>
          <a:solidFill>
            <a:srgbClr val="E2E4E7"/>
          </a:solidFill>
        </p:spPr>
        <p:txBody>
          <a:bodyPr wrap="square">
            <a:noAutofit/>
          </a:bodyPr>
          <a:lstStyle>
            <a:lvl1pPr>
              <a:defRPr sz="1600" b="0">
                <a:solidFill>
                  <a:schemeClr val="tx1"/>
                </a:solidFill>
              </a:defRPr>
            </a:lvl1pPr>
          </a:lstStyle>
          <a:p>
            <a:r>
              <a:rPr lang="en-US"/>
              <a:t>Click icon to add picture</a:t>
            </a:r>
            <a:endParaRPr lang="en-GB"/>
          </a:p>
        </p:txBody>
      </p:sp>
      <p:sp>
        <p:nvSpPr>
          <p:cNvPr id="22" name="Text Placeholder 5">
            <a:extLst>
              <a:ext uri="{FF2B5EF4-FFF2-40B4-BE49-F238E27FC236}">
                <a16:creationId xmlns:a16="http://schemas.microsoft.com/office/drawing/2014/main" id="{90EC2A79-E333-469B-94E6-04949738DBDD}"/>
              </a:ext>
            </a:extLst>
          </p:cNvPr>
          <p:cNvSpPr>
            <a:spLocks noGrp="1"/>
          </p:cNvSpPr>
          <p:nvPr>
            <p:ph type="body" sz="quarter" idx="19"/>
          </p:nvPr>
        </p:nvSpPr>
        <p:spPr>
          <a:xfrm>
            <a:off x="4277495" y="3486149"/>
            <a:ext cx="3682230" cy="2343152"/>
          </a:xfrm>
          <a:prstGeom prst="roundRect">
            <a:avLst>
              <a:gd name="adj" fmla="val 8562"/>
            </a:avLst>
          </a:prstGeom>
          <a:solidFill>
            <a:srgbClr val="EEE0ED"/>
          </a:solidFill>
        </p:spPr>
        <p:txBody>
          <a:bodyPr lIns="216000" tIns="216000" rIns="216000" bIns="216000">
            <a:noAutofit/>
          </a:bodyPr>
          <a:lstStyle>
            <a:lvl1pPr>
              <a:defRPr sz="1800">
                <a:solidFill>
                  <a:schemeClr val="accent3"/>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 name="Slide Number Placeholder 3">
            <a:extLst>
              <a:ext uri="{FF2B5EF4-FFF2-40B4-BE49-F238E27FC236}">
                <a16:creationId xmlns:a16="http://schemas.microsoft.com/office/drawing/2014/main" id="{7775E2C7-067A-66EA-E915-817B5A463E73}"/>
              </a:ext>
            </a:extLst>
          </p:cNvPr>
          <p:cNvSpPr>
            <a:spLocks noGrp="1"/>
          </p:cNvSpPr>
          <p:nvPr>
            <p:ph type="sldNum" sz="quarter" idx="11"/>
          </p:nvPr>
        </p:nvSpPr>
        <p:spPr/>
        <p:txBody>
          <a:bodyPr/>
          <a:lstStyle/>
          <a:p>
            <a:fld id="{2C96CFAB-ED84-4AAD-833A-BCB6B9777555}" type="slidenum">
              <a:rPr lang="en-GB" smtClean="0"/>
              <a:pPr/>
              <a:t>‹#›</a:t>
            </a:fld>
            <a:endParaRPr lang="en-GB"/>
          </a:p>
        </p:txBody>
      </p:sp>
      <p:sp>
        <p:nvSpPr>
          <p:cNvPr id="2" name="Footer Placeholder 1">
            <a:extLst>
              <a:ext uri="{FF2B5EF4-FFF2-40B4-BE49-F238E27FC236}">
                <a16:creationId xmlns:a16="http://schemas.microsoft.com/office/drawing/2014/main" id="{852E1C82-2F74-F1E0-C5D9-B0270FB7E818}"/>
              </a:ext>
            </a:extLst>
          </p:cNvPr>
          <p:cNvSpPr>
            <a:spLocks noGrp="1"/>
          </p:cNvSpPr>
          <p:nvPr>
            <p:ph type="ftr" sz="quarter" idx="20"/>
          </p:nvPr>
        </p:nvSpPr>
        <p:spPr/>
        <p:txBody>
          <a:bodyPr/>
          <a:lstStyle/>
          <a:p>
            <a:r>
              <a:rPr lang="en-GB"/>
              <a:t>Experian [classification] © 2025</a:t>
            </a:r>
            <a:endParaRPr lang="en-GB" dirty="0"/>
          </a:p>
        </p:txBody>
      </p:sp>
      <p:sp>
        <p:nvSpPr>
          <p:cNvPr id="12" name="Text Placeholder 5">
            <a:extLst>
              <a:ext uri="{FF2B5EF4-FFF2-40B4-BE49-F238E27FC236}">
                <a16:creationId xmlns:a16="http://schemas.microsoft.com/office/drawing/2014/main" id="{43C6F280-9976-A590-AB18-C1CCFB4D4551}"/>
              </a:ext>
            </a:extLst>
          </p:cNvPr>
          <p:cNvSpPr>
            <a:spLocks noGrp="1"/>
          </p:cNvSpPr>
          <p:nvPr>
            <p:ph type="body" sz="quarter" idx="16"/>
          </p:nvPr>
        </p:nvSpPr>
        <p:spPr>
          <a:xfrm>
            <a:off x="8175626" y="287338"/>
            <a:ext cx="3727450" cy="5541962"/>
          </a:xfrm>
          <a:prstGeom prst="roundRect">
            <a:avLst>
              <a:gd name="adj" fmla="val 5709"/>
            </a:avLst>
          </a:prstGeom>
          <a:solidFill>
            <a:schemeClr val="accent3"/>
          </a:solidFill>
          <a:ln>
            <a:noFill/>
          </a:ln>
        </p:spPr>
        <p:txBody>
          <a:bodyPr lIns="180000" tIns="198000" rIns="198000" bIns="198000">
            <a:noAutofit/>
          </a:bodyPr>
          <a:lstStyle>
            <a:lvl1pPr>
              <a:lnSpc>
                <a:spcPct val="90000"/>
              </a:lnSpc>
              <a:spcAft>
                <a:spcPts val="2400"/>
              </a:spcAft>
              <a:defRPr sz="3200">
                <a:solidFill>
                  <a:schemeClr val="bg1"/>
                </a:solidFill>
              </a:defRPr>
            </a:lvl1pPr>
            <a:lvl2pPr>
              <a:defRPr sz="1800" b="1">
                <a:solidFill>
                  <a:schemeClr val="bg1"/>
                </a:solidFill>
              </a:defRPr>
            </a:lvl2pPr>
            <a:lvl3pPr marL="0" indent="0">
              <a:buNone/>
              <a:defRPr sz="1600">
                <a:solidFill>
                  <a:schemeClr val="bg1"/>
                </a:solidFill>
              </a:defRPr>
            </a:lvl3pPr>
            <a:lvl4pPr marL="216000" indent="-216000">
              <a:buFont typeface="Arial" panose="020B0604020202020204" pitchFamily="34" charset="0"/>
              <a:buChar char="•"/>
              <a:defRPr sz="1600">
                <a:solidFill>
                  <a:schemeClr val="bg1"/>
                </a:solidFill>
              </a:defRPr>
            </a:lvl4pPr>
            <a:lvl5pPr marL="432000">
              <a:defRPr sz="1600">
                <a:solidFill>
                  <a:schemeClr val="bg1"/>
                </a:solidFill>
              </a:defRPr>
            </a:lvl5pPr>
          </a:lstStyle>
          <a:p>
            <a:pPr lvl="0"/>
            <a:r>
              <a:rPr lang="en-US" dirty="0"/>
              <a:t>Click to edit Master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63718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Mixed Media 5">
    <p:spTree>
      <p:nvGrpSpPr>
        <p:cNvPr id="1" name=""/>
        <p:cNvGrpSpPr/>
        <p:nvPr/>
      </p:nvGrpSpPr>
      <p:grpSpPr>
        <a:xfrm>
          <a:off x="0" y="0"/>
          <a:ext cx="0" cy="0"/>
          <a:chOff x="0" y="0"/>
          <a:chExt cx="0" cy="0"/>
        </a:xfrm>
      </p:grpSpPr>
      <p:sp>
        <p:nvSpPr>
          <p:cNvPr id="2" name="Text Placeholder 5">
            <a:extLst>
              <a:ext uri="{FF2B5EF4-FFF2-40B4-BE49-F238E27FC236}">
                <a16:creationId xmlns:a16="http://schemas.microsoft.com/office/drawing/2014/main" id="{6196F332-09A2-13DB-BA22-545A16DDBE26}"/>
              </a:ext>
            </a:extLst>
          </p:cNvPr>
          <p:cNvSpPr>
            <a:spLocks noGrp="1"/>
          </p:cNvSpPr>
          <p:nvPr>
            <p:ph type="body" sz="quarter" idx="14"/>
          </p:nvPr>
        </p:nvSpPr>
        <p:spPr>
          <a:xfrm>
            <a:off x="287339" y="242089"/>
            <a:ext cx="5699126" cy="846386"/>
          </a:xfrm>
        </p:spPr>
        <p:txBody>
          <a:bodyPr wrap="square">
            <a:spAutoFit/>
          </a:bodyPr>
          <a:lstStyle>
            <a:lvl1pPr>
              <a:lnSpc>
                <a:spcPct val="100000"/>
              </a:lnSpc>
              <a:spcAft>
                <a:spcPts val="600"/>
              </a:spcAft>
              <a:defRPr sz="3200"/>
            </a:lvl1pPr>
            <a:lvl2pPr>
              <a:lnSpc>
                <a:spcPct val="100000"/>
              </a:lnSpc>
              <a:spcAft>
                <a:spcPts val="0"/>
              </a:spcAft>
              <a:defRPr sz="1800">
                <a:solidFill>
                  <a:schemeClr val="accent1"/>
                </a:solidFill>
              </a:defRPr>
            </a:lvl2pPr>
            <a:lvl3pPr marL="0" indent="0">
              <a:buNone/>
              <a:defRPr sz="1600">
                <a:solidFill>
                  <a:schemeClr val="accent1"/>
                </a:solidFill>
              </a:defRPr>
            </a:lvl3pPr>
            <a:lvl4pPr marL="216000" indent="0">
              <a:buNone/>
              <a:defRPr sz="1600">
                <a:solidFill>
                  <a:schemeClr val="accent1"/>
                </a:solidFill>
              </a:defRPr>
            </a:lvl4pPr>
            <a:lvl5pPr>
              <a:defRPr sz="1600">
                <a:solidFill>
                  <a:schemeClr val="accent1"/>
                </a:solidFill>
              </a:defRPr>
            </a:lvl5pPr>
          </a:lstStyle>
          <a:p>
            <a:pPr lvl="0"/>
            <a:r>
              <a:rPr lang="en-US"/>
              <a:t>Click to edit Master text</a:t>
            </a:r>
          </a:p>
          <a:p>
            <a:pPr lvl="1"/>
            <a:r>
              <a:rPr lang="en-US"/>
              <a:t>Second level</a:t>
            </a:r>
          </a:p>
        </p:txBody>
      </p:sp>
      <p:sp>
        <p:nvSpPr>
          <p:cNvPr id="12" name="Text Placeholder 7">
            <a:extLst>
              <a:ext uri="{FF2B5EF4-FFF2-40B4-BE49-F238E27FC236}">
                <a16:creationId xmlns:a16="http://schemas.microsoft.com/office/drawing/2014/main" id="{AC698D3E-50BB-10C6-C7CA-0073A44BA6D9}"/>
              </a:ext>
            </a:extLst>
          </p:cNvPr>
          <p:cNvSpPr>
            <a:spLocks noGrp="1"/>
          </p:cNvSpPr>
          <p:nvPr>
            <p:ph type="body" sz="quarter" idx="15"/>
          </p:nvPr>
        </p:nvSpPr>
        <p:spPr>
          <a:xfrm>
            <a:off x="287337" y="1889125"/>
            <a:ext cx="3727451" cy="3940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5">
            <a:extLst>
              <a:ext uri="{FF2B5EF4-FFF2-40B4-BE49-F238E27FC236}">
                <a16:creationId xmlns:a16="http://schemas.microsoft.com/office/drawing/2014/main" id="{264EAF8F-7C12-B2A7-C3C4-159582BABC27}"/>
              </a:ext>
            </a:extLst>
          </p:cNvPr>
          <p:cNvSpPr>
            <a:spLocks noGrp="1"/>
          </p:cNvSpPr>
          <p:nvPr>
            <p:ph type="body" sz="quarter" idx="19"/>
          </p:nvPr>
        </p:nvSpPr>
        <p:spPr>
          <a:xfrm>
            <a:off x="4232273" y="1476372"/>
            <a:ext cx="3709994" cy="3903667"/>
          </a:xfrm>
          <a:prstGeom prst="roundRect">
            <a:avLst>
              <a:gd name="adj" fmla="val 5764"/>
            </a:avLst>
          </a:prstGeom>
          <a:solidFill>
            <a:schemeClr val="accent3"/>
          </a:solidFill>
        </p:spPr>
        <p:txBody>
          <a:bodyPr lIns="216000" tIns="216000" rIns="216000" bIns="216000">
            <a:noAutofit/>
          </a:bodyPr>
          <a:lstStyle>
            <a:lvl1pPr>
              <a:defRPr sz="2000" b="0">
                <a:solidFill>
                  <a:schemeClr val="bg1"/>
                </a:solidFill>
              </a:defRPr>
            </a:lvl1pPr>
            <a:lvl2pPr>
              <a:defRPr sz="1400" b="1">
                <a:solidFill>
                  <a:schemeClr val="bg1"/>
                </a:solidFill>
              </a:defRPr>
            </a:lvl2pPr>
            <a:lvl3pPr>
              <a:defRPr sz="1600">
                <a:solidFill>
                  <a:schemeClr val="bg1"/>
                </a:solidFill>
              </a:defRPr>
            </a:lvl3pPr>
            <a:lvl4pPr>
              <a:defRPr sz="1600">
                <a:solidFill>
                  <a:schemeClr val="bg1"/>
                </a:solidFill>
              </a:defRPr>
            </a:lvl4pPr>
            <a:lvl5pPr>
              <a:defRPr sz="1400"/>
            </a:lvl5pPr>
          </a:lstStyle>
          <a:p>
            <a:pPr lvl="0"/>
            <a:r>
              <a:rPr lang="en-US"/>
              <a:t>Click to edit Master text styles</a:t>
            </a:r>
          </a:p>
          <a:p>
            <a:pPr lvl="1"/>
            <a:r>
              <a:rPr lang="en-US"/>
              <a:t>Second level</a:t>
            </a:r>
          </a:p>
        </p:txBody>
      </p:sp>
      <p:sp>
        <p:nvSpPr>
          <p:cNvPr id="14" name="Picture Placeholder 13">
            <a:extLst>
              <a:ext uri="{FF2B5EF4-FFF2-40B4-BE49-F238E27FC236}">
                <a16:creationId xmlns:a16="http://schemas.microsoft.com/office/drawing/2014/main" id="{296B5F6C-8590-BF33-B38F-52E0BA1CC97E}"/>
              </a:ext>
            </a:extLst>
          </p:cNvPr>
          <p:cNvSpPr>
            <a:spLocks noGrp="1"/>
          </p:cNvSpPr>
          <p:nvPr>
            <p:ph type="pic" sz="quarter" idx="16"/>
          </p:nvPr>
        </p:nvSpPr>
        <p:spPr>
          <a:xfrm>
            <a:off x="6203950" y="288923"/>
            <a:ext cx="5699125" cy="6280151"/>
          </a:xfrm>
          <a:custGeom>
            <a:avLst/>
            <a:gdLst>
              <a:gd name="connsiteX0" fmla="*/ 211609 w 5699125"/>
              <a:gd name="connsiteY0" fmla="*/ 0 h 6280151"/>
              <a:gd name="connsiteX1" fmla="*/ 5487516 w 5699125"/>
              <a:gd name="connsiteY1" fmla="*/ 0 h 6280151"/>
              <a:gd name="connsiteX2" fmla="*/ 5699125 w 5699125"/>
              <a:gd name="connsiteY2" fmla="*/ 211609 h 6280151"/>
              <a:gd name="connsiteX3" fmla="*/ 5699125 w 5699125"/>
              <a:gd name="connsiteY3" fmla="*/ 5150522 h 6280151"/>
              <a:gd name="connsiteX4" fmla="*/ 5695242 w 5699125"/>
              <a:gd name="connsiteY4" fmla="*/ 5179449 h 6280151"/>
              <a:gd name="connsiteX5" fmla="*/ 5433674 w 5699125"/>
              <a:gd name="connsiteY5" fmla="*/ 5386084 h 6280151"/>
              <a:gd name="connsiteX6" fmla="*/ 5390747 w 5699125"/>
              <a:gd name="connsiteY6" fmla="*/ 5386084 h 6280151"/>
              <a:gd name="connsiteX7" fmla="*/ 4805138 w 5699125"/>
              <a:gd name="connsiteY7" fmla="*/ 5971530 h 6280151"/>
              <a:gd name="connsiteX8" fmla="*/ 4805138 w 5699125"/>
              <a:gd name="connsiteY8" fmla="*/ 6014185 h 6280151"/>
              <a:gd name="connsiteX9" fmla="*/ 4590512 w 5699125"/>
              <a:gd name="connsiteY9" fmla="*/ 6277527 h 6280151"/>
              <a:gd name="connsiteX10" fmla="*/ 4564472 w 5699125"/>
              <a:gd name="connsiteY10" fmla="*/ 6280151 h 6280151"/>
              <a:gd name="connsiteX11" fmla="*/ 211609 w 5699125"/>
              <a:gd name="connsiteY11" fmla="*/ 6280151 h 6280151"/>
              <a:gd name="connsiteX12" fmla="*/ 0 w 5699125"/>
              <a:gd name="connsiteY12" fmla="*/ 6068542 h 6280151"/>
              <a:gd name="connsiteX13" fmla="*/ 0 w 5699125"/>
              <a:gd name="connsiteY13" fmla="*/ 5258594 h 6280151"/>
              <a:gd name="connsiteX14" fmla="*/ 1551545 w 5699125"/>
              <a:gd name="connsiteY14" fmla="*/ 5258594 h 6280151"/>
              <a:gd name="connsiteX15" fmla="*/ 1905002 w 5699125"/>
              <a:gd name="connsiteY15" fmla="*/ 4905137 h 6280151"/>
              <a:gd name="connsiteX16" fmla="*/ 1905002 w 5699125"/>
              <a:gd name="connsiteY16" fmla="*/ 1375014 h 6280151"/>
              <a:gd name="connsiteX17" fmla="*/ 1551545 w 5699125"/>
              <a:gd name="connsiteY17" fmla="*/ 1021557 h 6280151"/>
              <a:gd name="connsiteX18" fmla="*/ 0 w 5699125"/>
              <a:gd name="connsiteY18" fmla="*/ 1021557 h 6280151"/>
              <a:gd name="connsiteX19" fmla="*/ 0 w 5699125"/>
              <a:gd name="connsiteY19" fmla="*/ 211609 h 6280151"/>
              <a:gd name="connsiteX20" fmla="*/ 211609 w 5699125"/>
              <a:gd name="connsiteY20" fmla="*/ 0 h 6280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99125" h="6280151">
                <a:moveTo>
                  <a:pt x="211609" y="0"/>
                </a:moveTo>
                <a:lnTo>
                  <a:pt x="5487516" y="0"/>
                </a:lnTo>
                <a:cubicBezTo>
                  <a:pt x="5604384" y="0"/>
                  <a:pt x="5699125" y="94741"/>
                  <a:pt x="5699125" y="211609"/>
                </a:cubicBezTo>
                <a:lnTo>
                  <a:pt x="5699125" y="5150522"/>
                </a:lnTo>
                <a:lnTo>
                  <a:pt x="5695242" y="5179449"/>
                </a:lnTo>
                <a:cubicBezTo>
                  <a:pt x="5667206" y="5297943"/>
                  <a:pt x="5560730" y="5386084"/>
                  <a:pt x="5433674" y="5386084"/>
                </a:cubicBezTo>
                <a:lnTo>
                  <a:pt x="5390747" y="5386084"/>
                </a:lnTo>
                <a:cubicBezTo>
                  <a:pt x="5067343" y="5386084"/>
                  <a:pt x="4805138" y="5648180"/>
                  <a:pt x="4805138" y="5971530"/>
                </a:cubicBezTo>
                <a:lnTo>
                  <a:pt x="4805138" y="6014185"/>
                </a:lnTo>
                <a:cubicBezTo>
                  <a:pt x="4805138" y="6144093"/>
                  <a:pt x="4713006" y="6252464"/>
                  <a:pt x="4590512" y="6277527"/>
                </a:cubicBezTo>
                <a:lnTo>
                  <a:pt x="4564472" y="6280151"/>
                </a:lnTo>
                <a:lnTo>
                  <a:pt x="211609" y="6280151"/>
                </a:lnTo>
                <a:cubicBezTo>
                  <a:pt x="94741" y="6280151"/>
                  <a:pt x="0" y="6185410"/>
                  <a:pt x="0" y="6068542"/>
                </a:cubicBezTo>
                <a:lnTo>
                  <a:pt x="0" y="5258594"/>
                </a:lnTo>
                <a:lnTo>
                  <a:pt x="1551545" y="5258594"/>
                </a:lnTo>
                <a:cubicBezTo>
                  <a:pt x="1746754" y="5258594"/>
                  <a:pt x="1905002" y="5100346"/>
                  <a:pt x="1905002" y="4905137"/>
                </a:cubicBezTo>
                <a:lnTo>
                  <a:pt x="1905002" y="1375014"/>
                </a:lnTo>
                <a:cubicBezTo>
                  <a:pt x="1905002" y="1179805"/>
                  <a:pt x="1746754" y="1021557"/>
                  <a:pt x="1551545" y="1021557"/>
                </a:cubicBezTo>
                <a:lnTo>
                  <a:pt x="0" y="1021557"/>
                </a:lnTo>
                <a:lnTo>
                  <a:pt x="0" y="211609"/>
                </a:lnTo>
                <a:cubicBezTo>
                  <a:pt x="0" y="94741"/>
                  <a:pt x="94741" y="0"/>
                  <a:pt x="211609" y="0"/>
                </a:cubicBezTo>
                <a:close/>
              </a:path>
            </a:pathLst>
          </a:custGeom>
          <a:solidFill>
            <a:srgbClr val="E2E4E7"/>
          </a:solidFill>
        </p:spPr>
        <p:txBody>
          <a:bodyPr wrap="square">
            <a:noAutofit/>
          </a:bodyPr>
          <a:lstStyle>
            <a:lvl1pPr>
              <a:defRPr sz="1600" b="0">
                <a:solidFill>
                  <a:schemeClr val="tx1"/>
                </a:solidFill>
              </a:defRPr>
            </a:lvl1pPr>
          </a:lstStyle>
          <a:p>
            <a:r>
              <a:rPr lang="en-US"/>
              <a:t>Click icon to add picture</a:t>
            </a:r>
            <a:endParaRPr lang="en-GB"/>
          </a:p>
        </p:txBody>
      </p:sp>
      <p:sp>
        <p:nvSpPr>
          <p:cNvPr id="4" name="Slide Number Placeholder 3">
            <a:extLst>
              <a:ext uri="{FF2B5EF4-FFF2-40B4-BE49-F238E27FC236}">
                <a16:creationId xmlns:a16="http://schemas.microsoft.com/office/drawing/2014/main" id="{7775E2C7-067A-66EA-E915-817B5A463E73}"/>
              </a:ext>
            </a:extLst>
          </p:cNvPr>
          <p:cNvSpPr>
            <a:spLocks noGrp="1"/>
          </p:cNvSpPr>
          <p:nvPr>
            <p:ph type="sldNum" sz="quarter" idx="11"/>
          </p:nvPr>
        </p:nvSpPr>
        <p:spPr/>
        <p:txBody>
          <a:bodyPr/>
          <a:lstStyle/>
          <a:p>
            <a:fld id="{2C96CFAB-ED84-4AAD-833A-BCB6B9777555}" type="slidenum">
              <a:rPr lang="en-GB" smtClean="0"/>
              <a:pPr/>
              <a:t>‹#›</a:t>
            </a:fld>
            <a:endParaRPr lang="en-GB"/>
          </a:p>
        </p:txBody>
      </p:sp>
      <p:sp>
        <p:nvSpPr>
          <p:cNvPr id="5" name="Footer Placeholder 4">
            <a:extLst>
              <a:ext uri="{FF2B5EF4-FFF2-40B4-BE49-F238E27FC236}">
                <a16:creationId xmlns:a16="http://schemas.microsoft.com/office/drawing/2014/main" id="{EE15D3F3-1C81-8997-2C9E-7C2C58144037}"/>
              </a:ext>
            </a:extLst>
          </p:cNvPr>
          <p:cNvSpPr>
            <a:spLocks noGrp="1"/>
          </p:cNvSpPr>
          <p:nvPr>
            <p:ph type="ftr" sz="quarter" idx="20"/>
          </p:nvPr>
        </p:nvSpPr>
        <p:spPr/>
        <p:txBody>
          <a:bodyPr/>
          <a:lstStyle/>
          <a:p>
            <a:r>
              <a:rPr lang="en-GB"/>
              <a:t>Experian [classification] © 2025</a:t>
            </a:r>
            <a:endParaRPr lang="en-GB" dirty="0"/>
          </a:p>
        </p:txBody>
      </p:sp>
    </p:spTree>
    <p:extLst>
      <p:ext uri="{BB962C8B-B14F-4D97-AF65-F5344CB8AC3E}">
        <p14:creationId xmlns:p14="http://schemas.microsoft.com/office/powerpoint/2010/main" val="3784770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Two Charts Supporting Text">
    <p:spTree>
      <p:nvGrpSpPr>
        <p:cNvPr id="1" name=""/>
        <p:cNvGrpSpPr/>
        <p:nvPr/>
      </p:nvGrpSpPr>
      <p:grpSpPr>
        <a:xfrm>
          <a:off x="0" y="0"/>
          <a:ext cx="0" cy="0"/>
          <a:chOff x="0" y="0"/>
          <a:chExt cx="0" cy="0"/>
        </a:xfrm>
      </p:grpSpPr>
      <p:sp>
        <p:nvSpPr>
          <p:cNvPr id="5" name="Text Placeholder 5">
            <a:extLst>
              <a:ext uri="{FF2B5EF4-FFF2-40B4-BE49-F238E27FC236}">
                <a16:creationId xmlns:a16="http://schemas.microsoft.com/office/drawing/2014/main" id="{A2FDA35B-C09A-9E06-FF1E-A5D126FDBC20}"/>
              </a:ext>
            </a:extLst>
          </p:cNvPr>
          <p:cNvSpPr>
            <a:spLocks noGrp="1"/>
          </p:cNvSpPr>
          <p:nvPr>
            <p:ph type="body" sz="quarter" idx="14"/>
          </p:nvPr>
        </p:nvSpPr>
        <p:spPr>
          <a:xfrm>
            <a:off x="287338" y="242089"/>
            <a:ext cx="11615735" cy="846386"/>
          </a:xfrm>
        </p:spPr>
        <p:txBody>
          <a:bodyPr wrap="square">
            <a:spAutoFit/>
          </a:bodyPr>
          <a:lstStyle>
            <a:lvl1pPr>
              <a:lnSpc>
                <a:spcPct val="100000"/>
              </a:lnSpc>
              <a:spcAft>
                <a:spcPts val="600"/>
              </a:spcAft>
              <a:defRPr sz="3200"/>
            </a:lvl1pPr>
            <a:lvl2pPr>
              <a:lnSpc>
                <a:spcPct val="100000"/>
              </a:lnSpc>
              <a:spcAft>
                <a:spcPts val="0"/>
              </a:spcAft>
              <a:defRPr sz="1800">
                <a:solidFill>
                  <a:schemeClr val="accent1"/>
                </a:solidFill>
              </a:defRPr>
            </a:lvl2pPr>
            <a:lvl3pPr marL="0" indent="0">
              <a:buNone/>
              <a:defRPr sz="1600">
                <a:solidFill>
                  <a:schemeClr val="accent1"/>
                </a:solidFill>
              </a:defRPr>
            </a:lvl3pPr>
            <a:lvl4pPr marL="216000" indent="0">
              <a:buNone/>
              <a:defRPr sz="1600">
                <a:solidFill>
                  <a:schemeClr val="accent1"/>
                </a:solidFill>
              </a:defRPr>
            </a:lvl4pPr>
            <a:lvl5pPr>
              <a:defRPr sz="1600">
                <a:solidFill>
                  <a:schemeClr val="accent1"/>
                </a:solidFill>
              </a:defRPr>
            </a:lvl5pPr>
          </a:lstStyle>
          <a:p>
            <a:pPr lvl="0"/>
            <a:r>
              <a:rPr lang="en-US"/>
              <a:t>Click to edit Master text styles</a:t>
            </a:r>
          </a:p>
          <a:p>
            <a:pPr lvl="1"/>
            <a:r>
              <a:rPr lang="en-US"/>
              <a:t>Second level</a:t>
            </a:r>
          </a:p>
        </p:txBody>
      </p:sp>
      <p:sp>
        <p:nvSpPr>
          <p:cNvPr id="6" name="Rectangle: Rounded Corners 5">
            <a:extLst>
              <a:ext uri="{FF2B5EF4-FFF2-40B4-BE49-F238E27FC236}">
                <a16:creationId xmlns:a16="http://schemas.microsoft.com/office/drawing/2014/main" id="{134731D5-4402-88A4-F4CC-17FF62A7C58A}"/>
              </a:ext>
              <a:ext uri="{C183D7F6-B498-43B3-948B-1728B52AA6E4}">
                <adec:decorative xmlns:adec="http://schemas.microsoft.com/office/drawing/2017/decorative" val="1"/>
              </a:ext>
            </a:extLst>
          </p:cNvPr>
          <p:cNvSpPr/>
          <p:nvPr/>
        </p:nvSpPr>
        <p:spPr>
          <a:xfrm rot="10800000" flipV="1">
            <a:off x="287339" y="1370013"/>
            <a:ext cx="5699124" cy="4459287"/>
          </a:xfrm>
          <a:prstGeom prst="roundRect">
            <a:avLst>
              <a:gd name="adj" fmla="val 4499"/>
            </a:avLst>
          </a:prstGeom>
          <a:solidFill>
            <a:schemeClr val="bg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GB">
              <a:solidFill>
                <a:schemeClr val="bg1"/>
              </a:solidFill>
            </a:endParaRPr>
          </a:p>
        </p:txBody>
      </p:sp>
      <p:sp>
        <p:nvSpPr>
          <p:cNvPr id="13" name="Text Placeholder 31">
            <a:extLst>
              <a:ext uri="{FF2B5EF4-FFF2-40B4-BE49-F238E27FC236}">
                <a16:creationId xmlns:a16="http://schemas.microsoft.com/office/drawing/2014/main" id="{291CAF49-44E0-F229-B578-71D470EB2B92}"/>
              </a:ext>
            </a:extLst>
          </p:cNvPr>
          <p:cNvSpPr>
            <a:spLocks noGrp="1"/>
          </p:cNvSpPr>
          <p:nvPr>
            <p:ph type="body" sz="quarter" idx="20"/>
          </p:nvPr>
        </p:nvSpPr>
        <p:spPr>
          <a:xfrm>
            <a:off x="503240" y="1568848"/>
            <a:ext cx="2308226" cy="4061618"/>
          </a:xfrm>
        </p:spPr>
        <p:txBody>
          <a:bodyPr lIns="36000" tIns="36000" rIns="36000" bIns="360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6" name="Rectangle: Rounded Corners 15">
            <a:extLst>
              <a:ext uri="{FF2B5EF4-FFF2-40B4-BE49-F238E27FC236}">
                <a16:creationId xmlns:a16="http://schemas.microsoft.com/office/drawing/2014/main" id="{614C1176-BCBC-C975-954A-422101C504BE}"/>
              </a:ext>
              <a:ext uri="{C183D7F6-B498-43B3-948B-1728B52AA6E4}">
                <adec:decorative xmlns:adec="http://schemas.microsoft.com/office/drawing/2017/decorative" val="1"/>
              </a:ext>
            </a:extLst>
          </p:cNvPr>
          <p:cNvSpPr/>
          <p:nvPr/>
        </p:nvSpPr>
        <p:spPr>
          <a:xfrm>
            <a:off x="3028950" y="1518094"/>
            <a:ext cx="2813513" cy="2853526"/>
          </a:xfrm>
          <a:prstGeom prst="roundRect">
            <a:avLst>
              <a:gd name="adj" fmla="val 541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Chart Placeholder 18">
            <a:extLst>
              <a:ext uri="{FF2B5EF4-FFF2-40B4-BE49-F238E27FC236}">
                <a16:creationId xmlns:a16="http://schemas.microsoft.com/office/drawing/2014/main" id="{31E84E58-F61C-875C-ACAB-CCD17092FEF6}"/>
              </a:ext>
            </a:extLst>
          </p:cNvPr>
          <p:cNvSpPr>
            <a:spLocks noGrp="1"/>
          </p:cNvSpPr>
          <p:nvPr>
            <p:ph type="chart" sz="quarter" idx="22"/>
          </p:nvPr>
        </p:nvSpPr>
        <p:spPr>
          <a:xfrm>
            <a:off x="3149989" y="1646384"/>
            <a:ext cx="2570972" cy="3984082"/>
          </a:xfrm>
        </p:spPr>
        <p:txBody>
          <a:bodyPr>
            <a:normAutofit/>
          </a:bodyPr>
          <a:lstStyle>
            <a:lvl1pPr>
              <a:defRPr sz="1600" b="0">
                <a:solidFill>
                  <a:schemeClr val="tx1"/>
                </a:solidFill>
              </a:defRPr>
            </a:lvl1pPr>
          </a:lstStyle>
          <a:p>
            <a:r>
              <a:rPr lang="en-US"/>
              <a:t>Click icon to add chart</a:t>
            </a:r>
            <a:endParaRPr lang="en-GB"/>
          </a:p>
        </p:txBody>
      </p:sp>
      <p:sp>
        <p:nvSpPr>
          <p:cNvPr id="7" name="Rectangle: Rounded Corners 6">
            <a:extLst>
              <a:ext uri="{FF2B5EF4-FFF2-40B4-BE49-F238E27FC236}">
                <a16:creationId xmlns:a16="http://schemas.microsoft.com/office/drawing/2014/main" id="{EAA15723-54EA-4BC6-6FE9-FCFDAFDB1C3E}"/>
              </a:ext>
              <a:ext uri="{C183D7F6-B498-43B3-948B-1728B52AA6E4}">
                <adec:decorative xmlns:adec="http://schemas.microsoft.com/office/drawing/2017/decorative" val="1"/>
              </a:ext>
            </a:extLst>
          </p:cNvPr>
          <p:cNvSpPr/>
          <p:nvPr/>
        </p:nvSpPr>
        <p:spPr>
          <a:xfrm rot="10800000" flipV="1">
            <a:off x="6203948" y="1374094"/>
            <a:ext cx="5699123" cy="4459288"/>
          </a:xfrm>
          <a:prstGeom prst="roundRect">
            <a:avLst>
              <a:gd name="adj" fmla="val 4499"/>
            </a:avLst>
          </a:prstGeom>
          <a:solidFill>
            <a:schemeClr val="bg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GB">
              <a:solidFill>
                <a:schemeClr val="bg1"/>
              </a:solidFill>
            </a:endParaRPr>
          </a:p>
        </p:txBody>
      </p:sp>
      <p:sp>
        <p:nvSpPr>
          <p:cNvPr id="15" name="Text Placeholder 31">
            <a:extLst>
              <a:ext uri="{FF2B5EF4-FFF2-40B4-BE49-F238E27FC236}">
                <a16:creationId xmlns:a16="http://schemas.microsoft.com/office/drawing/2014/main" id="{8134F676-24F9-ED0A-237D-10D46CD085F2}"/>
              </a:ext>
            </a:extLst>
          </p:cNvPr>
          <p:cNvSpPr>
            <a:spLocks noGrp="1"/>
          </p:cNvSpPr>
          <p:nvPr>
            <p:ph type="body" sz="quarter" idx="21"/>
          </p:nvPr>
        </p:nvSpPr>
        <p:spPr>
          <a:xfrm>
            <a:off x="6419848" y="1568848"/>
            <a:ext cx="2308226" cy="4061618"/>
          </a:xfrm>
        </p:spPr>
        <p:txBody>
          <a:bodyPr lIns="36000" tIns="36000" rIns="36000" bIns="360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7" name="Rectangle: Rounded Corners 16">
            <a:extLst>
              <a:ext uri="{FF2B5EF4-FFF2-40B4-BE49-F238E27FC236}">
                <a16:creationId xmlns:a16="http://schemas.microsoft.com/office/drawing/2014/main" id="{E8635135-AE20-6B2B-7283-0E076E7D891E}"/>
              </a:ext>
              <a:ext uri="{C183D7F6-B498-43B3-948B-1728B52AA6E4}">
                <adec:decorative xmlns:adec="http://schemas.microsoft.com/office/drawing/2017/decorative" val="1"/>
              </a:ext>
            </a:extLst>
          </p:cNvPr>
          <p:cNvSpPr/>
          <p:nvPr/>
        </p:nvSpPr>
        <p:spPr>
          <a:xfrm>
            <a:off x="8945563" y="1518094"/>
            <a:ext cx="2813507" cy="2853526"/>
          </a:xfrm>
          <a:prstGeom prst="roundRect">
            <a:avLst>
              <a:gd name="adj" fmla="val 541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Chart Placeholder 18">
            <a:extLst>
              <a:ext uri="{FF2B5EF4-FFF2-40B4-BE49-F238E27FC236}">
                <a16:creationId xmlns:a16="http://schemas.microsoft.com/office/drawing/2014/main" id="{F984163B-E710-DE27-B68C-0A02581CA190}"/>
              </a:ext>
            </a:extLst>
          </p:cNvPr>
          <p:cNvSpPr>
            <a:spLocks noGrp="1"/>
          </p:cNvSpPr>
          <p:nvPr>
            <p:ph type="chart" sz="quarter" idx="23"/>
          </p:nvPr>
        </p:nvSpPr>
        <p:spPr>
          <a:xfrm>
            <a:off x="9066830" y="1646384"/>
            <a:ext cx="2570972" cy="3984082"/>
          </a:xfrm>
        </p:spPr>
        <p:txBody>
          <a:bodyPr>
            <a:normAutofit/>
          </a:bodyPr>
          <a:lstStyle>
            <a:lvl1pPr>
              <a:defRPr sz="1600" b="0">
                <a:solidFill>
                  <a:schemeClr val="tx1"/>
                </a:solidFill>
              </a:defRPr>
            </a:lvl1pPr>
          </a:lstStyle>
          <a:p>
            <a:r>
              <a:rPr lang="en-US"/>
              <a:t>Click icon to add chart</a:t>
            </a:r>
            <a:endParaRPr lang="en-GB"/>
          </a:p>
        </p:txBody>
      </p:sp>
      <p:sp>
        <p:nvSpPr>
          <p:cNvPr id="4" name="Slide Number Placeholder 3">
            <a:extLst>
              <a:ext uri="{FF2B5EF4-FFF2-40B4-BE49-F238E27FC236}">
                <a16:creationId xmlns:a16="http://schemas.microsoft.com/office/drawing/2014/main" id="{864823BA-1BA8-7F3D-C19D-A76674E50808}"/>
              </a:ext>
            </a:extLst>
          </p:cNvPr>
          <p:cNvSpPr>
            <a:spLocks noGrp="1"/>
          </p:cNvSpPr>
          <p:nvPr>
            <p:ph type="sldNum" sz="quarter" idx="11"/>
          </p:nvPr>
        </p:nvSpPr>
        <p:spPr/>
        <p:txBody>
          <a:bodyPr/>
          <a:lstStyle/>
          <a:p>
            <a:fld id="{2C96CFAB-ED84-4AAD-833A-BCB6B9777555}" type="slidenum">
              <a:rPr lang="en-GB" smtClean="0"/>
              <a:pPr/>
              <a:t>‹#›</a:t>
            </a:fld>
            <a:endParaRPr lang="en-GB"/>
          </a:p>
        </p:txBody>
      </p:sp>
      <p:sp>
        <p:nvSpPr>
          <p:cNvPr id="2" name="Footer Placeholder 1">
            <a:extLst>
              <a:ext uri="{FF2B5EF4-FFF2-40B4-BE49-F238E27FC236}">
                <a16:creationId xmlns:a16="http://schemas.microsoft.com/office/drawing/2014/main" id="{E553DBE1-EB58-3B26-DEC2-BDC4024A572C}"/>
              </a:ext>
            </a:extLst>
          </p:cNvPr>
          <p:cNvSpPr>
            <a:spLocks noGrp="1"/>
          </p:cNvSpPr>
          <p:nvPr>
            <p:ph type="ftr" sz="quarter" idx="24"/>
          </p:nvPr>
        </p:nvSpPr>
        <p:spPr/>
        <p:txBody>
          <a:bodyPr/>
          <a:lstStyle/>
          <a:p>
            <a:r>
              <a:rPr lang="en-GB"/>
              <a:t>Experian [classification] © 2025</a:t>
            </a:r>
            <a:endParaRPr lang="en-GB" dirty="0"/>
          </a:p>
        </p:txBody>
      </p:sp>
    </p:spTree>
    <p:extLst>
      <p:ext uri="{BB962C8B-B14F-4D97-AF65-F5344CB8AC3E}">
        <p14:creationId xmlns:p14="http://schemas.microsoft.com/office/powerpoint/2010/main" val="3377178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Device Light 1">
    <p:spTree>
      <p:nvGrpSpPr>
        <p:cNvPr id="1" name=""/>
        <p:cNvGrpSpPr/>
        <p:nvPr/>
      </p:nvGrpSpPr>
      <p:grpSpPr>
        <a:xfrm>
          <a:off x="0" y="0"/>
          <a:ext cx="0" cy="0"/>
          <a:chOff x="0" y="0"/>
          <a:chExt cx="0" cy="0"/>
        </a:xfrm>
      </p:grpSpPr>
      <p:sp>
        <p:nvSpPr>
          <p:cNvPr id="15" name="Text Placeholder 5">
            <a:extLst>
              <a:ext uri="{FF2B5EF4-FFF2-40B4-BE49-F238E27FC236}">
                <a16:creationId xmlns:a16="http://schemas.microsoft.com/office/drawing/2014/main" id="{AC9229BA-5E7C-1DCB-A9D7-4CD358174767}"/>
              </a:ext>
            </a:extLst>
          </p:cNvPr>
          <p:cNvSpPr>
            <a:spLocks noGrp="1"/>
          </p:cNvSpPr>
          <p:nvPr>
            <p:ph type="body" sz="quarter" idx="14"/>
          </p:nvPr>
        </p:nvSpPr>
        <p:spPr>
          <a:xfrm>
            <a:off x="287339" y="242089"/>
            <a:ext cx="3727450" cy="1338828"/>
          </a:xfrm>
        </p:spPr>
        <p:txBody>
          <a:bodyPr wrap="square">
            <a:spAutoFit/>
          </a:bodyPr>
          <a:lstStyle>
            <a:lvl1pPr>
              <a:lnSpc>
                <a:spcPct val="100000"/>
              </a:lnSpc>
              <a:spcAft>
                <a:spcPts val="600"/>
              </a:spcAft>
              <a:defRPr sz="3200"/>
            </a:lvl1pPr>
            <a:lvl2pPr>
              <a:lnSpc>
                <a:spcPct val="100000"/>
              </a:lnSpc>
              <a:spcAft>
                <a:spcPts val="0"/>
              </a:spcAft>
              <a:defRPr sz="1800">
                <a:solidFill>
                  <a:schemeClr val="accent1"/>
                </a:solidFill>
              </a:defRPr>
            </a:lvl2pPr>
            <a:lvl3pPr marL="0" indent="0">
              <a:buNone/>
              <a:defRPr sz="1600">
                <a:solidFill>
                  <a:schemeClr val="accent1"/>
                </a:solidFill>
              </a:defRPr>
            </a:lvl3pPr>
            <a:lvl4pPr marL="216000" indent="0">
              <a:buNone/>
              <a:defRPr sz="1600">
                <a:solidFill>
                  <a:schemeClr val="accent1"/>
                </a:solidFill>
              </a:defRPr>
            </a:lvl4pPr>
            <a:lvl5pPr>
              <a:defRPr sz="1600">
                <a:solidFill>
                  <a:schemeClr val="accent1"/>
                </a:solidFill>
              </a:defRPr>
            </a:lvl5pPr>
          </a:lstStyle>
          <a:p>
            <a:pPr lvl="0"/>
            <a:r>
              <a:rPr lang="en-US"/>
              <a:t>Click to edit Master text styles</a:t>
            </a:r>
          </a:p>
          <a:p>
            <a:pPr lvl="1"/>
            <a:r>
              <a:rPr lang="en-US"/>
              <a:t>Second level</a:t>
            </a:r>
          </a:p>
        </p:txBody>
      </p:sp>
      <p:sp>
        <p:nvSpPr>
          <p:cNvPr id="13" name="Text Placeholder 31">
            <a:extLst>
              <a:ext uri="{FF2B5EF4-FFF2-40B4-BE49-F238E27FC236}">
                <a16:creationId xmlns:a16="http://schemas.microsoft.com/office/drawing/2014/main" id="{02B32585-77F2-7FF1-0BCA-765BF8D3DA2E}"/>
              </a:ext>
            </a:extLst>
          </p:cNvPr>
          <p:cNvSpPr>
            <a:spLocks noGrp="1"/>
          </p:cNvSpPr>
          <p:nvPr>
            <p:ph type="body" sz="quarter" idx="20"/>
          </p:nvPr>
        </p:nvSpPr>
        <p:spPr>
          <a:xfrm>
            <a:off x="287339" y="1892299"/>
            <a:ext cx="3727449" cy="1279325"/>
          </a:xfrm>
        </p:spPr>
        <p:txBody>
          <a:bodyP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6" name="Text Placeholder 5">
            <a:extLst>
              <a:ext uri="{FF2B5EF4-FFF2-40B4-BE49-F238E27FC236}">
                <a16:creationId xmlns:a16="http://schemas.microsoft.com/office/drawing/2014/main" id="{D69EA6A8-EBD9-3FAF-5E9D-A914424EE0FD}"/>
              </a:ext>
            </a:extLst>
          </p:cNvPr>
          <p:cNvSpPr>
            <a:spLocks noGrp="1"/>
          </p:cNvSpPr>
          <p:nvPr>
            <p:ph type="body" sz="quarter" idx="15"/>
          </p:nvPr>
        </p:nvSpPr>
        <p:spPr>
          <a:xfrm>
            <a:off x="287339" y="4403725"/>
            <a:ext cx="3727449" cy="1425576"/>
          </a:xfrm>
          <a:prstGeom prst="roundRect">
            <a:avLst>
              <a:gd name="adj" fmla="val 16586"/>
            </a:avLst>
          </a:prstGeom>
          <a:solidFill>
            <a:schemeClr val="accent2"/>
          </a:solidFill>
        </p:spPr>
        <p:txBody>
          <a:bodyPr lIns="216000" tIns="216000" rIns="216000" bIns="216000" anchor="b" anchorCtr="0">
            <a:noAutofit/>
          </a:bodyPr>
          <a:lstStyle>
            <a:lvl1pPr>
              <a:defRPr sz="1800">
                <a:solidFill>
                  <a:schemeClr val="bg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400"/>
            </a:lvl5pPr>
          </a:lstStyle>
          <a:p>
            <a:pPr lvl="0"/>
            <a:r>
              <a:rPr lang="en-US"/>
              <a:t>Click to edit Master text styles</a:t>
            </a:r>
          </a:p>
        </p:txBody>
      </p:sp>
      <p:sp>
        <p:nvSpPr>
          <p:cNvPr id="23" name="Picture Placeholder 22">
            <a:extLst>
              <a:ext uri="{FF2B5EF4-FFF2-40B4-BE49-F238E27FC236}">
                <a16:creationId xmlns:a16="http://schemas.microsoft.com/office/drawing/2014/main" id="{931F6EE9-AF1F-02E0-5CD7-23F872A68B6A}"/>
              </a:ext>
            </a:extLst>
          </p:cNvPr>
          <p:cNvSpPr>
            <a:spLocks noGrp="1"/>
          </p:cNvSpPr>
          <p:nvPr>
            <p:ph type="pic" sz="quarter" idx="18"/>
          </p:nvPr>
        </p:nvSpPr>
        <p:spPr>
          <a:xfrm>
            <a:off x="4477660" y="420914"/>
            <a:ext cx="3214800" cy="6437086"/>
          </a:xfrm>
          <a:custGeom>
            <a:avLst/>
            <a:gdLst>
              <a:gd name="connsiteX0" fmla="*/ 1279284 w 3214800"/>
              <a:gd name="connsiteY0" fmla="*/ 81530 h 6437086"/>
              <a:gd name="connsiteX1" fmla="*/ 1142362 w 3214800"/>
              <a:gd name="connsiteY1" fmla="*/ 218452 h 6437086"/>
              <a:gd name="connsiteX2" fmla="*/ 1279284 w 3214800"/>
              <a:gd name="connsiteY2" fmla="*/ 355374 h 6437086"/>
              <a:gd name="connsiteX3" fmla="*/ 1941440 w 3214800"/>
              <a:gd name="connsiteY3" fmla="*/ 355374 h 6437086"/>
              <a:gd name="connsiteX4" fmla="*/ 2078362 w 3214800"/>
              <a:gd name="connsiteY4" fmla="*/ 218452 h 6437086"/>
              <a:gd name="connsiteX5" fmla="*/ 1941440 w 3214800"/>
              <a:gd name="connsiteY5" fmla="*/ 81530 h 6437086"/>
              <a:gd name="connsiteX6" fmla="*/ 409469 w 3214800"/>
              <a:gd name="connsiteY6" fmla="*/ 0 h 6437086"/>
              <a:gd name="connsiteX7" fmla="*/ 2805331 w 3214800"/>
              <a:gd name="connsiteY7" fmla="*/ 0 h 6437086"/>
              <a:gd name="connsiteX8" fmla="*/ 3214800 w 3214800"/>
              <a:gd name="connsiteY8" fmla="*/ 409469 h 6437086"/>
              <a:gd name="connsiteX9" fmla="*/ 3214800 w 3214800"/>
              <a:gd name="connsiteY9" fmla="*/ 6437086 h 6437086"/>
              <a:gd name="connsiteX10" fmla="*/ 0 w 3214800"/>
              <a:gd name="connsiteY10" fmla="*/ 6437086 h 6437086"/>
              <a:gd name="connsiteX11" fmla="*/ 0 w 3214800"/>
              <a:gd name="connsiteY11" fmla="*/ 409469 h 6437086"/>
              <a:gd name="connsiteX12" fmla="*/ 409469 w 3214800"/>
              <a:gd name="connsiteY12" fmla="*/ 0 h 6437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14800" h="6437086">
                <a:moveTo>
                  <a:pt x="1279284" y="81530"/>
                </a:moveTo>
                <a:cubicBezTo>
                  <a:pt x="1203664" y="81530"/>
                  <a:pt x="1142362" y="142832"/>
                  <a:pt x="1142362" y="218452"/>
                </a:cubicBezTo>
                <a:cubicBezTo>
                  <a:pt x="1142362" y="294072"/>
                  <a:pt x="1203664" y="355374"/>
                  <a:pt x="1279284" y="355374"/>
                </a:cubicBezTo>
                <a:lnTo>
                  <a:pt x="1941440" y="355374"/>
                </a:lnTo>
                <a:cubicBezTo>
                  <a:pt x="2017060" y="355374"/>
                  <a:pt x="2078362" y="294072"/>
                  <a:pt x="2078362" y="218452"/>
                </a:cubicBezTo>
                <a:cubicBezTo>
                  <a:pt x="2078362" y="142832"/>
                  <a:pt x="2017060" y="81530"/>
                  <a:pt x="1941440" y="81530"/>
                </a:cubicBezTo>
                <a:close/>
                <a:moveTo>
                  <a:pt x="409469" y="0"/>
                </a:moveTo>
                <a:lnTo>
                  <a:pt x="2805331" y="0"/>
                </a:lnTo>
                <a:cubicBezTo>
                  <a:pt x="3031474" y="0"/>
                  <a:pt x="3214800" y="183326"/>
                  <a:pt x="3214800" y="409469"/>
                </a:cubicBezTo>
                <a:lnTo>
                  <a:pt x="3214800" y="6437086"/>
                </a:lnTo>
                <a:lnTo>
                  <a:pt x="0" y="6437086"/>
                </a:lnTo>
                <a:lnTo>
                  <a:pt x="0" y="409469"/>
                </a:lnTo>
                <a:cubicBezTo>
                  <a:pt x="0" y="183326"/>
                  <a:pt x="183326" y="0"/>
                  <a:pt x="409469" y="0"/>
                </a:cubicBezTo>
                <a:close/>
              </a:path>
            </a:pathLst>
          </a:custGeom>
          <a:solidFill>
            <a:srgbClr val="E2E4E7"/>
          </a:solidFill>
        </p:spPr>
        <p:txBody>
          <a:bodyPr wrap="square" tIns="0" bIns="936000" anchor="ctr" anchorCtr="0">
            <a:noAutofit/>
          </a:bodyPr>
          <a:lstStyle>
            <a:lvl1pPr algn="ctr">
              <a:defRPr sz="1600" b="0">
                <a:solidFill>
                  <a:schemeClr val="tx1"/>
                </a:solidFill>
              </a:defRPr>
            </a:lvl1pPr>
          </a:lstStyle>
          <a:p>
            <a:r>
              <a:rPr lang="en-US"/>
              <a:t>Click icon to add picture</a:t>
            </a:r>
            <a:endParaRPr lang="en-GB"/>
          </a:p>
        </p:txBody>
      </p:sp>
      <p:pic>
        <p:nvPicPr>
          <p:cNvPr id="14" name="Picture 13">
            <a:extLst>
              <a:ext uri="{FF2B5EF4-FFF2-40B4-BE49-F238E27FC236}">
                <a16:creationId xmlns:a16="http://schemas.microsoft.com/office/drawing/2014/main" id="{F2D3624C-1AC8-3C6B-8353-24F5CBB4F729}"/>
              </a:ext>
              <a:ext uri="{C183D7F6-B498-43B3-948B-1728B52AA6E4}">
                <adec:decorative xmlns:adec="http://schemas.microsoft.com/office/drawing/2017/decorative" val="1"/>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3816957" y="0"/>
            <a:ext cx="4598883" cy="6858000"/>
          </a:xfrm>
          <a:prstGeom prst="rect">
            <a:avLst/>
          </a:prstGeom>
          <a:effectLst/>
        </p:spPr>
      </p:pic>
      <p:sp>
        <p:nvSpPr>
          <p:cNvPr id="10" name="Text Placeholder 9">
            <a:extLst>
              <a:ext uri="{FF2B5EF4-FFF2-40B4-BE49-F238E27FC236}">
                <a16:creationId xmlns:a16="http://schemas.microsoft.com/office/drawing/2014/main" id="{2EC64E54-AC35-5734-CFF5-33C7C1C6000E}"/>
              </a:ext>
            </a:extLst>
          </p:cNvPr>
          <p:cNvSpPr>
            <a:spLocks noGrp="1"/>
          </p:cNvSpPr>
          <p:nvPr>
            <p:ph type="body" sz="quarter" idx="12"/>
          </p:nvPr>
        </p:nvSpPr>
        <p:spPr>
          <a:xfrm>
            <a:off x="8175625" y="288924"/>
            <a:ext cx="3727447" cy="6280149"/>
          </a:xfrm>
          <a:custGeom>
            <a:avLst/>
            <a:gdLst>
              <a:gd name="connsiteX0" fmla="*/ 200611 w 3727447"/>
              <a:gd name="connsiteY0" fmla="*/ 0 h 6280149"/>
              <a:gd name="connsiteX1" fmla="*/ 3526836 w 3727447"/>
              <a:gd name="connsiteY1" fmla="*/ 0 h 6280149"/>
              <a:gd name="connsiteX2" fmla="*/ 3727447 w 3727447"/>
              <a:gd name="connsiteY2" fmla="*/ 200611 h 6280149"/>
              <a:gd name="connsiteX3" fmla="*/ 3727447 w 3727447"/>
              <a:gd name="connsiteY3" fmla="*/ 5150544 h 6280149"/>
              <a:gd name="connsiteX4" fmla="*/ 3723567 w 3727447"/>
              <a:gd name="connsiteY4" fmla="*/ 5179448 h 6280149"/>
              <a:gd name="connsiteX5" fmla="*/ 3461999 w 3727447"/>
              <a:gd name="connsiteY5" fmla="*/ 5386083 h 6280149"/>
              <a:gd name="connsiteX6" fmla="*/ 3419072 w 3727447"/>
              <a:gd name="connsiteY6" fmla="*/ 5386083 h 6280149"/>
              <a:gd name="connsiteX7" fmla="*/ 2833463 w 3727447"/>
              <a:gd name="connsiteY7" fmla="*/ 5971529 h 6280149"/>
              <a:gd name="connsiteX8" fmla="*/ 2833463 w 3727447"/>
              <a:gd name="connsiteY8" fmla="*/ 6014184 h 6280149"/>
              <a:gd name="connsiteX9" fmla="*/ 2669295 w 3727447"/>
              <a:gd name="connsiteY9" fmla="*/ 6261864 h 6280149"/>
              <a:gd name="connsiteX10" fmla="*/ 2578715 w 3727447"/>
              <a:gd name="connsiteY10" fmla="*/ 6280149 h 6280149"/>
              <a:gd name="connsiteX11" fmla="*/ 200611 w 3727447"/>
              <a:gd name="connsiteY11" fmla="*/ 6280149 h 6280149"/>
              <a:gd name="connsiteX12" fmla="*/ 0 w 3727447"/>
              <a:gd name="connsiteY12" fmla="*/ 6079538 h 6280149"/>
              <a:gd name="connsiteX13" fmla="*/ 0 w 3727447"/>
              <a:gd name="connsiteY13" fmla="*/ 200611 h 6280149"/>
              <a:gd name="connsiteX14" fmla="*/ 200611 w 3727447"/>
              <a:gd name="connsiteY14" fmla="*/ 0 h 6280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727447" h="6280149">
                <a:moveTo>
                  <a:pt x="200611" y="0"/>
                </a:moveTo>
                <a:lnTo>
                  <a:pt x="3526836" y="0"/>
                </a:lnTo>
                <a:cubicBezTo>
                  <a:pt x="3637630" y="0"/>
                  <a:pt x="3727447" y="89817"/>
                  <a:pt x="3727447" y="200611"/>
                </a:cubicBezTo>
                <a:lnTo>
                  <a:pt x="3727447" y="5150544"/>
                </a:lnTo>
                <a:lnTo>
                  <a:pt x="3723567" y="5179448"/>
                </a:lnTo>
                <a:cubicBezTo>
                  <a:pt x="3695531" y="5297942"/>
                  <a:pt x="3589055" y="5386083"/>
                  <a:pt x="3461999" y="5386083"/>
                </a:cubicBezTo>
                <a:lnTo>
                  <a:pt x="3419072" y="5386083"/>
                </a:lnTo>
                <a:cubicBezTo>
                  <a:pt x="3095668" y="5386083"/>
                  <a:pt x="2833463" y="5648179"/>
                  <a:pt x="2833463" y="5971529"/>
                </a:cubicBezTo>
                <a:lnTo>
                  <a:pt x="2833463" y="6014184"/>
                </a:lnTo>
                <a:cubicBezTo>
                  <a:pt x="2833463" y="6125533"/>
                  <a:pt x="2765774" y="6221060"/>
                  <a:pt x="2669295" y="6261864"/>
                </a:cubicBezTo>
                <a:lnTo>
                  <a:pt x="2578715" y="6280149"/>
                </a:lnTo>
                <a:lnTo>
                  <a:pt x="200611" y="6280149"/>
                </a:lnTo>
                <a:cubicBezTo>
                  <a:pt x="89817" y="6280149"/>
                  <a:pt x="0" y="6190332"/>
                  <a:pt x="0" y="6079538"/>
                </a:cubicBezTo>
                <a:lnTo>
                  <a:pt x="0" y="200611"/>
                </a:lnTo>
                <a:cubicBezTo>
                  <a:pt x="0" y="89817"/>
                  <a:pt x="89817" y="0"/>
                  <a:pt x="200611" y="0"/>
                </a:cubicBezTo>
                <a:close/>
              </a:path>
            </a:pathLst>
          </a:custGeom>
          <a:solidFill>
            <a:srgbClr val="F8F8F9"/>
          </a:solidFill>
        </p:spPr>
        <p:txBody>
          <a:bodyPr wrap="square" lIns="252000" tIns="252000" rIns="252000" bIns="252000">
            <a:noAutofit/>
          </a:bodyPr>
          <a:lstStyle>
            <a:lvl1pPr>
              <a:defRPr>
                <a:solidFill>
                  <a:schemeClr val="accent2"/>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Slide Number Placeholder 3">
            <a:extLst>
              <a:ext uri="{FF2B5EF4-FFF2-40B4-BE49-F238E27FC236}">
                <a16:creationId xmlns:a16="http://schemas.microsoft.com/office/drawing/2014/main" id="{2DF717FB-F4C6-94E9-BDF4-723EACF3F3FC}"/>
              </a:ext>
            </a:extLst>
          </p:cNvPr>
          <p:cNvSpPr>
            <a:spLocks noGrp="1"/>
          </p:cNvSpPr>
          <p:nvPr>
            <p:ph type="sldNum" sz="quarter" idx="11"/>
          </p:nvPr>
        </p:nvSpPr>
        <p:spPr/>
        <p:txBody>
          <a:bodyPr/>
          <a:lstStyle/>
          <a:p>
            <a:fld id="{2C96CFAB-ED84-4AAD-833A-BCB6B9777555}" type="slidenum">
              <a:rPr lang="en-GB" smtClean="0"/>
              <a:pPr/>
              <a:t>‹#›</a:t>
            </a:fld>
            <a:endParaRPr lang="en-GB"/>
          </a:p>
        </p:txBody>
      </p:sp>
      <p:sp>
        <p:nvSpPr>
          <p:cNvPr id="2" name="Footer Placeholder 1">
            <a:extLst>
              <a:ext uri="{FF2B5EF4-FFF2-40B4-BE49-F238E27FC236}">
                <a16:creationId xmlns:a16="http://schemas.microsoft.com/office/drawing/2014/main" id="{6985BB46-3DD8-B9EC-0E0C-1911AB35054F}"/>
              </a:ext>
            </a:extLst>
          </p:cNvPr>
          <p:cNvSpPr>
            <a:spLocks noGrp="1"/>
          </p:cNvSpPr>
          <p:nvPr>
            <p:ph type="ftr" sz="quarter" idx="21"/>
          </p:nvPr>
        </p:nvSpPr>
        <p:spPr/>
        <p:txBody>
          <a:bodyPr/>
          <a:lstStyle/>
          <a:p>
            <a:r>
              <a:rPr lang="en-GB"/>
              <a:t>Experian [classification] © 2025</a:t>
            </a:r>
            <a:endParaRPr lang="en-GB" dirty="0"/>
          </a:p>
        </p:txBody>
      </p:sp>
    </p:spTree>
    <p:extLst>
      <p:ext uri="{BB962C8B-B14F-4D97-AF65-F5344CB8AC3E}">
        <p14:creationId xmlns:p14="http://schemas.microsoft.com/office/powerpoint/2010/main" val="27419289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p:cSld name="Device Pink 1">
    <p:bg>
      <p:bgPr>
        <a:solidFill>
          <a:schemeClr val="accent2"/>
        </a:solidFill>
        <a:effectLst/>
      </p:bgPr>
    </p:bg>
    <p:spTree>
      <p:nvGrpSpPr>
        <p:cNvPr id="1" name=""/>
        <p:cNvGrpSpPr/>
        <p:nvPr/>
      </p:nvGrpSpPr>
      <p:grpSpPr>
        <a:xfrm>
          <a:off x="0" y="0"/>
          <a:ext cx="0" cy="0"/>
          <a:chOff x="0" y="0"/>
          <a:chExt cx="0" cy="0"/>
        </a:xfrm>
      </p:grpSpPr>
      <p:sp>
        <p:nvSpPr>
          <p:cNvPr id="15" name="Text Placeholder 5">
            <a:extLst>
              <a:ext uri="{FF2B5EF4-FFF2-40B4-BE49-F238E27FC236}">
                <a16:creationId xmlns:a16="http://schemas.microsoft.com/office/drawing/2014/main" id="{AC9229BA-5E7C-1DCB-A9D7-4CD358174767}"/>
              </a:ext>
            </a:extLst>
          </p:cNvPr>
          <p:cNvSpPr>
            <a:spLocks noGrp="1"/>
          </p:cNvSpPr>
          <p:nvPr>
            <p:ph type="body" sz="quarter" idx="14"/>
          </p:nvPr>
        </p:nvSpPr>
        <p:spPr>
          <a:xfrm>
            <a:off x="287339" y="242089"/>
            <a:ext cx="3727450" cy="1338828"/>
          </a:xfrm>
        </p:spPr>
        <p:txBody>
          <a:bodyPr wrap="square">
            <a:spAutoFit/>
          </a:bodyPr>
          <a:lstStyle>
            <a:lvl1pPr>
              <a:lnSpc>
                <a:spcPct val="100000"/>
              </a:lnSpc>
              <a:spcAft>
                <a:spcPts val="600"/>
              </a:spcAft>
              <a:defRPr sz="3200">
                <a:solidFill>
                  <a:schemeClr val="bg1"/>
                </a:solidFill>
              </a:defRPr>
            </a:lvl1pPr>
            <a:lvl2pPr>
              <a:lnSpc>
                <a:spcPct val="100000"/>
              </a:lnSpc>
              <a:spcAft>
                <a:spcPts val="0"/>
              </a:spcAft>
              <a:defRPr sz="1800">
                <a:solidFill>
                  <a:schemeClr val="bg1"/>
                </a:solidFill>
              </a:defRPr>
            </a:lvl2pPr>
            <a:lvl3pPr marL="0" indent="0">
              <a:buNone/>
              <a:defRPr sz="1600">
                <a:solidFill>
                  <a:schemeClr val="accent1"/>
                </a:solidFill>
              </a:defRPr>
            </a:lvl3pPr>
            <a:lvl4pPr marL="216000" indent="0">
              <a:buNone/>
              <a:defRPr sz="1600">
                <a:solidFill>
                  <a:schemeClr val="accent1"/>
                </a:solidFill>
              </a:defRPr>
            </a:lvl4pPr>
            <a:lvl5pPr>
              <a:defRPr sz="1600">
                <a:solidFill>
                  <a:schemeClr val="accent1"/>
                </a:solidFill>
              </a:defRPr>
            </a:lvl5pPr>
          </a:lstStyle>
          <a:p>
            <a:pPr lvl="0"/>
            <a:r>
              <a:rPr lang="en-US"/>
              <a:t>Click to edit Master text styles</a:t>
            </a:r>
          </a:p>
          <a:p>
            <a:pPr lvl="1"/>
            <a:r>
              <a:rPr lang="en-US"/>
              <a:t>Second level</a:t>
            </a:r>
          </a:p>
        </p:txBody>
      </p:sp>
      <p:sp>
        <p:nvSpPr>
          <p:cNvPr id="13" name="Text Placeholder 31">
            <a:extLst>
              <a:ext uri="{FF2B5EF4-FFF2-40B4-BE49-F238E27FC236}">
                <a16:creationId xmlns:a16="http://schemas.microsoft.com/office/drawing/2014/main" id="{02B32585-77F2-7FF1-0BCA-765BF8D3DA2E}"/>
              </a:ext>
            </a:extLst>
          </p:cNvPr>
          <p:cNvSpPr>
            <a:spLocks noGrp="1"/>
          </p:cNvSpPr>
          <p:nvPr>
            <p:ph type="body" sz="quarter" idx="20"/>
          </p:nvPr>
        </p:nvSpPr>
        <p:spPr>
          <a:xfrm>
            <a:off x="287339" y="1892299"/>
            <a:ext cx="3727449" cy="1279325"/>
          </a:xfrm>
        </p:spPr>
        <p:txBody>
          <a:bodyPr>
            <a:sp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6" name="Text Placeholder 5">
            <a:extLst>
              <a:ext uri="{FF2B5EF4-FFF2-40B4-BE49-F238E27FC236}">
                <a16:creationId xmlns:a16="http://schemas.microsoft.com/office/drawing/2014/main" id="{D69EA6A8-EBD9-3FAF-5E9D-A914424EE0FD}"/>
              </a:ext>
            </a:extLst>
          </p:cNvPr>
          <p:cNvSpPr>
            <a:spLocks noGrp="1"/>
          </p:cNvSpPr>
          <p:nvPr>
            <p:ph type="body" sz="quarter" idx="15"/>
          </p:nvPr>
        </p:nvSpPr>
        <p:spPr>
          <a:xfrm>
            <a:off x="287339" y="4403725"/>
            <a:ext cx="3727449" cy="1425576"/>
          </a:xfrm>
          <a:prstGeom prst="roundRect">
            <a:avLst>
              <a:gd name="adj" fmla="val 16586"/>
            </a:avLst>
          </a:prstGeom>
          <a:solidFill>
            <a:schemeClr val="accent1"/>
          </a:solidFill>
        </p:spPr>
        <p:txBody>
          <a:bodyPr lIns="216000" tIns="216000" rIns="216000" bIns="216000" anchor="b" anchorCtr="0">
            <a:noAutofit/>
          </a:bodyPr>
          <a:lstStyle>
            <a:lvl1pPr>
              <a:defRPr sz="1800">
                <a:solidFill>
                  <a:schemeClr val="bg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400"/>
            </a:lvl5pPr>
          </a:lstStyle>
          <a:p>
            <a:pPr lvl="0"/>
            <a:r>
              <a:rPr lang="en-US" dirty="0"/>
              <a:t>Click to edit Master text styles</a:t>
            </a:r>
          </a:p>
        </p:txBody>
      </p:sp>
      <p:sp>
        <p:nvSpPr>
          <p:cNvPr id="23" name="Picture Placeholder 22">
            <a:extLst>
              <a:ext uri="{FF2B5EF4-FFF2-40B4-BE49-F238E27FC236}">
                <a16:creationId xmlns:a16="http://schemas.microsoft.com/office/drawing/2014/main" id="{931F6EE9-AF1F-02E0-5CD7-23F872A68B6A}"/>
              </a:ext>
            </a:extLst>
          </p:cNvPr>
          <p:cNvSpPr>
            <a:spLocks noGrp="1"/>
          </p:cNvSpPr>
          <p:nvPr>
            <p:ph type="pic" sz="quarter" idx="18"/>
          </p:nvPr>
        </p:nvSpPr>
        <p:spPr>
          <a:xfrm>
            <a:off x="4477660" y="420914"/>
            <a:ext cx="3214800" cy="6437086"/>
          </a:xfrm>
          <a:custGeom>
            <a:avLst/>
            <a:gdLst>
              <a:gd name="connsiteX0" fmla="*/ 1279284 w 3214800"/>
              <a:gd name="connsiteY0" fmla="*/ 81530 h 6437086"/>
              <a:gd name="connsiteX1" fmla="*/ 1142362 w 3214800"/>
              <a:gd name="connsiteY1" fmla="*/ 218452 h 6437086"/>
              <a:gd name="connsiteX2" fmla="*/ 1279284 w 3214800"/>
              <a:gd name="connsiteY2" fmla="*/ 355374 h 6437086"/>
              <a:gd name="connsiteX3" fmla="*/ 1941440 w 3214800"/>
              <a:gd name="connsiteY3" fmla="*/ 355374 h 6437086"/>
              <a:gd name="connsiteX4" fmla="*/ 2078362 w 3214800"/>
              <a:gd name="connsiteY4" fmla="*/ 218452 h 6437086"/>
              <a:gd name="connsiteX5" fmla="*/ 1941440 w 3214800"/>
              <a:gd name="connsiteY5" fmla="*/ 81530 h 6437086"/>
              <a:gd name="connsiteX6" fmla="*/ 409469 w 3214800"/>
              <a:gd name="connsiteY6" fmla="*/ 0 h 6437086"/>
              <a:gd name="connsiteX7" fmla="*/ 2805331 w 3214800"/>
              <a:gd name="connsiteY7" fmla="*/ 0 h 6437086"/>
              <a:gd name="connsiteX8" fmla="*/ 3214800 w 3214800"/>
              <a:gd name="connsiteY8" fmla="*/ 409469 h 6437086"/>
              <a:gd name="connsiteX9" fmla="*/ 3214800 w 3214800"/>
              <a:gd name="connsiteY9" fmla="*/ 6437086 h 6437086"/>
              <a:gd name="connsiteX10" fmla="*/ 0 w 3214800"/>
              <a:gd name="connsiteY10" fmla="*/ 6437086 h 6437086"/>
              <a:gd name="connsiteX11" fmla="*/ 0 w 3214800"/>
              <a:gd name="connsiteY11" fmla="*/ 409469 h 6437086"/>
              <a:gd name="connsiteX12" fmla="*/ 409469 w 3214800"/>
              <a:gd name="connsiteY12" fmla="*/ 0 h 6437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14800" h="6437086">
                <a:moveTo>
                  <a:pt x="1279284" y="81530"/>
                </a:moveTo>
                <a:cubicBezTo>
                  <a:pt x="1203664" y="81530"/>
                  <a:pt x="1142362" y="142832"/>
                  <a:pt x="1142362" y="218452"/>
                </a:cubicBezTo>
                <a:cubicBezTo>
                  <a:pt x="1142362" y="294072"/>
                  <a:pt x="1203664" y="355374"/>
                  <a:pt x="1279284" y="355374"/>
                </a:cubicBezTo>
                <a:lnTo>
                  <a:pt x="1941440" y="355374"/>
                </a:lnTo>
                <a:cubicBezTo>
                  <a:pt x="2017060" y="355374"/>
                  <a:pt x="2078362" y="294072"/>
                  <a:pt x="2078362" y="218452"/>
                </a:cubicBezTo>
                <a:cubicBezTo>
                  <a:pt x="2078362" y="142832"/>
                  <a:pt x="2017060" y="81530"/>
                  <a:pt x="1941440" y="81530"/>
                </a:cubicBezTo>
                <a:close/>
                <a:moveTo>
                  <a:pt x="409469" y="0"/>
                </a:moveTo>
                <a:lnTo>
                  <a:pt x="2805331" y="0"/>
                </a:lnTo>
                <a:cubicBezTo>
                  <a:pt x="3031474" y="0"/>
                  <a:pt x="3214800" y="183326"/>
                  <a:pt x="3214800" y="409469"/>
                </a:cubicBezTo>
                <a:lnTo>
                  <a:pt x="3214800" y="6437086"/>
                </a:lnTo>
                <a:lnTo>
                  <a:pt x="0" y="6437086"/>
                </a:lnTo>
                <a:lnTo>
                  <a:pt x="0" y="409469"/>
                </a:lnTo>
                <a:cubicBezTo>
                  <a:pt x="0" y="183326"/>
                  <a:pt x="183326" y="0"/>
                  <a:pt x="409469" y="0"/>
                </a:cubicBezTo>
                <a:close/>
              </a:path>
            </a:pathLst>
          </a:custGeom>
          <a:solidFill>
            <a:srgbClr val="E2E4E7"/>
          </a:solidFill>
        </p:spPr>
        <p:txBody>
          <a:bodyPr wrap="square" tIns="0" bIns="936000" anchor="ctr" anchorCtr="0">
            <a:noAutofit/>
          </a:bodyPr>
          <a:lstStyle>
            <a:lvl1pPr algn="ctr">
              <a:defRPr sz="1600" b="0">
                <a:solidFill>
                  <a:schemeClr val="tx1"/>
                </a:solidFill>
              </a:defRPr>
            </a:lvl1pPr>
          </a:lstStyle>
          <a:p>
            <a:r>
              <a:rPr lang="en-US"/>
              <a:t>Click icon to add picture</a:t>
            </a:r>
            <a:endParaRPr lang="en-GB"/>
          </a:p>
        </p:txBody>
      </p:sp>
      <p:pic>
        <p:nvPicPr>
          <p:cNvPr id="14" name="Picture 13">
            <a:extLst>
              <a:ext uri="{FF2B5EF4-FFF2-40B4-BE49-F238E27FC236}">
                <a16:creationId xmlns:a16="http://schemas.microsoft.com/office/drawing/2014/main" id="{F2D3624C-1AC8-3C6B-8353-24F5CBB4F729}"/>
              </a:ext>
              <a:ext uri="{C183D7F6-B498-43B3-948B-1728B52AA6E4}">
                <adec:decorative xmlns:adec="http://schemas.microsoft.com/office/drawing/2017/decorative" val="1"/>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3816957" y="0"/>
            <a:ext cx="4598883" cy="6858000"/>
          </a:xfrm>
          <a:prstGeom prst="rect">
            <a:avLst/>
          </a:prstGeom>
          <a:effectLst/>
        </p:spPr>
      </p:pic>
      <p:sp>
        <p:nvSpPr>
          <p:cNvPr id="10" name="Text Placeholder 9">
            <a:extLst>
              <a:ext uri="{FF2B5EF4-FFF2-40B4-BE49-F238E27FC236}">
                <a16:creationId xmlns:a16="http://schemas.microsoft.com/office/drawing/2014/main" id="{2EC64E54-AC35-5734-CFF5-33C7C1C6000E}"/>
              </a:ext>
            </a:extLst>
          </p:cNvPr>
          <p:cNvSpPr>
            <a:spLocks noGrp="1"/>
          </p:cNvSpPr>
          <p:nvPr>
            <p:ph type="body" sz="quarter" idx="12"/>
          </p:nvPr>
        </p:nvSpPr>
        <p:spPr>
          <a:xfrm>
            <a:off x="8175625" y="288924"/>
            <a:ext cx="3727447" cy="6280149"/>
          </a:xfrm>
          <a:custGeom>
            <a:avLst/>
            <a:gdLst>
              <a:gd name="connsiteX0" fmla="*/ 200611 w 3727447"/>
              <a:gd name="connsiteY0" fmla="*/ 0 h 6280149"/>
              <a:gd name="connsiteX1" fmla="*/ 3526836 w 3727447"/>
              <a:gd name="connsiteY1" fmla="*/ 0 h 6280149"/>
              <a:gd name="connsiteX2" fmla="*/ 3727447 w 3727447"/>
              <a:gd name="connsiteY2" fmla="*/ 200611 h 6280149"/>
              <a:gd name="connsiteX3" fmla="*/ 3727447 w 3727447"/>
              <a:gd name="connsiteY3" fmla="*/ 5150544 h 6280149"/>
              <a:gd name="connsiteX4" fmla="*/ 3723567 w 3727447"/>
              <a:gd name="connsiteY4" fmla="*/ 5179448 h 6280149"/>
              <a:gd name="connsiteX5" fmla="*/ 3461999 w 3727447"/>
              <a:gd name="connsiteY5" fmla="*/ 5386083 h 6280149"/>
              <a:gd name="connsiteX6" fmla="*/ 3419072 w 3727447"/>
              <a:gd name="connsiteY6" fmla="*/ 5386083 h 6280149"/>
              <a:gd name="connsiteX7" fmla="*/ 2833463 w 3727447"/>
              <a:gd name="connsiteY7" fmla="*/ 5971529 h 6280149"/>
              <a:gd name="connsiteX8" fmla="*/ 2833463 w 3727447"/>
              <a:gd name="connsiteY8" fmla="*/ 6014184 h 6280149"/>
              <a:gd name="connsiteX9" fmla="*/ 2669295 w 3727447"/>
              <a:gd name="connsiteY9" fmla="*/ 6261864 h 6280149"/>
              <a:gd name="connsiteX10" fmla="*/ 2578715 w 3727447"/>
              <a:gd name="connsiteY10" fmla="*/ 6280149 h 6280149"/>
              <a:gd name="connsiteX11" fmla="*/ 200611 w 3727447"/>
              <a:gd name="connsiteY11" fmla="*/ 6280149 h 6280149"/>
              <a:gd name="connsiteX12" fmla="*/ 0 w 3727447"/>
              <a:gd name="connsiteY12" fmla="*/ 6079538 h 6280149"/>
              <a:gd name="connsiteX13" fmla="*/ 0 w 3727447"/>
              <a:gd name="connsiteY13" fmla="*/ 200611 h 6280149"/>
              <a:gd name="connsiteX14" fmla="*/ 200611 w 3727447"/>
              <a:gd name="connsiteY14" fmla="*/ 0 h 6280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727447" h="6280149">
                <a:moveTo>
                  <a:pt x="200611" y="0"/>
                </a:moveTo>
                <a:lnTo>
                  <a:pt x="3526836" y="0"/>
                </a:lnTo>
                <a:cubicBezTo>
                  <a:pt x="3637630" y="0"/>
                  <a:pt x="3727447" y="89817"/>
                  <a:pt x="3727447" y="200611"/>
                </a:cubicBezTo>
                <a:lnTo>
                  <a:pt x="3727447" y="5150544"/>
                </a:lnTo>
                <a:lnTo>
                  <a:pt x="3723567" y="5179448"/>
                </a:lnTo>
                <a:cubicBezTo>
                  <a:pt x="3695531" y="5297942"/>
                  <a:pt x="3589055" y="5386083"/>
                  <a:pt x="3461999" y="5386083"/>
                </a:cubicBezTo>
                <a:lnTo>
                  <a:pt x="3419072" y="5386083"/>
                </a:lnTo>
                <a:cubicBezTo>
                  <a:pt x="3095668" y="5386083"/>
                  <a:pt x="2833463" y="5648179"/>
                  <a:pt x="2833463" y="5971529"/>
                </a:cubicBezTo>
                <a:lnTo>
                  <a:pt x="2833463" y="6014184"/>
                </a:lnTo>
                <a:cubicBezTo>
                  <a:pt x="2833463" y="6125533"/>
                  <a:pt x="2765774" y="6221060"/>
                  <a:pt x="2669295" y="6261864"/>
                </a:cubicBezTo>
                <a:lnTo>
                  <a:pt x="2578715" y="6280149"/>
                </a:lnTo>
                <a:lnTo>
                  <a:pt x="200611" y="6280149"/>
                </a:lnTo>
                <a:cubicBezTo>
                  <a:pt x="89817" y="6280149"/>
                  <a:pt x="0" y="6190332"/>
                  <a:pt x="0" y="6079538"/>
                </a:cubicBezTo>
                <a:lnTo>
                  <a:pt x="0" y="200611"/>
                </a:lnTo>
                <a:cubicBezTo>
                  <a:pt x="0" y="89817"/>
                  <a:pt x="89817" y="0"/>
                  <a:pt x="200611" y="0"/>
                </a:cubicBezTo>
                <a:close/>
              </a:path>
            </a:pathLst>
          </a:custGeom>
          <a:solidFill>
            <a:schemeClr val="bg1"/>
          </a:solidFill>
        </p:spPr>
        <p:txBody>
          <a:bodyPr wrap="square" lIns="252000" tIns="252000" rIns="252000" bIns="252000">
            <a:noAutofit/>
          </a:bodyPr>
          <a:lstStyle>
            <a:lvl1pPr>
              <a:defRPr>
                <a:solidFill>
                  <a:schemeClr val="accent2"/>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Slide Number Placeholder 3">
            <a:extLst>
              <a:ext uri="{FF2B5EF4-FFF2-40B4-BE49-F238E27FC236}">
                <a16:creationId xmlns:a16="http://schemas.microsoft.com/office/drawing/2014/main" id="{2DF717FB-F4C6-94E9-BDF4-723EACF3F3FC}"/>
              </a:ext>
            </a:extLst>
          </p:cNvPr>
          <p:cNvSpPr>
            <a:spLocks noGrp="1"/>
          </p:cNvSpPr>
          <p:nvPr>
            <p:ph type="sldNum" sz="quarter" idx="11"/>
          </p:nvPr>
        </p:nvSpPr>
        <p:spPr/>
        <p:txBody>
          <a:bodyPr/>
          <a:lstStyle>
            <a:lvl1pPr>
              <a:defRPr>
                <a:solidFill>
                  <a:schemeClr val="bg1"/>
                </a:solidFill>
              </a:defRPr>
            </a:lvl1pPr>
          </a:lstStyle>
          <a:p>
            <a:fld id="{2C96CFAB-ED84-4AAD-833A-BCB6B9777555}" type="slidenum">
              <a:rPr lang="en-GB" smtClean="0"/>
              <a:pPr/>
              <a:t>‹#›</a:t>
            </a:fld>
            <a:endParaRPr lang="en-GB"/>
          </a:p>
        </p:txBody>
      </p:sp>
      <p:grpSp>
        <p:nvGrpSpPr>
          <p:cNvPr id="5" name="Graphic 28">
            <a:extLst>
              <a:ext uri="{FF2B5EF4-FFF2-40B4-BE49-F238E27FC236}">
                <a16:creationId xmlns:a16="http://schemas.microsoft.com/office/drawing/2014/main" id="{E2F45AD2-768B-6564-4BA9-F284A0EDA2E2}"/>
              </a:ext>
              <a:ext uri="{C183D7F6-B498-43B3-948B-1728B52AA6E4}">
                <adec:decorative xmlns:adec="http://schemas.microsoft.com/office/drawing/2017/decorative" val="1"/>
              </a:ext>
            </a:extLst>
          </p:cNvPr>
          <p:cNvGrpSpPr/>
          <p:nvPr userDrawn="1"/>
        </p:nvGrpSpPr>
        <p:grpSpPr>
          <a:xfrm>
            <a:off x="11313319" y="5984002"/>
            <a:ext cx="456406" cy="585074"/>
            <a:chOff x="5746051" y="2969418"/>
            <a:chExt cx="716470" cy="918019"/>
          </a:xfrm>
          <a:solidFill>
            <a:schemeClr val="bg1"/>
          </a:solidFill>
        </p:grpSpPr>
        <p:grpSp>
          <p:nvGrpSpPr>
            <p:cNvPr id="6" name="Graphic 28">
              <a:extLst>
                <a:ext uri="{FF2B5EF4-FFF2-40B4-BE49-F238E27FC236}">
                  <a16:creationId xmlns:a16="http://schemas.microsoft.com/office/drawing/2014/main" id="{C41EA0F8-D252-33C4-EA54-A25EB5DCDF9D}"/>
                </a:ext>
              </a:extLst>
            </p:cNvPr>
            <p:cNvGrpSpPr/>
            <p:nvPr/>
          </p:nvGrpSpPr>
          <p:grpSpPr>
            <a:xfrm>
              <a:off x="5746051" y="2969418"/>
              <a:ext cx="701897" cy="918019"/>
              <a:chOff x="5746051" y="2969418"/>
              <a:chExt cx="701897" cy="918019"/>
            </a:xfrm>
            <a:grpFill/>
          </p:grpSpPr>
          <p:sp>
            <p:nvSpPr>
              <p:cNvPr id="11" name="Freeform: Shape 10">
                <a:extLst>
                  <a:ext uri="{FF2B5EF4-FFF2-40B4-BE49-F238E27FC236}">
                    <a16:creationId xmlns:a16="http://schemas.microsoft.com/office/drawing/2014/main" id="{BA6F0C1D-5552-58DD-784B-EA928C407914}"/>
                  </a:ext>
                </a:extLst>
              </p:cNvPr>
              <p:cNvSpPr/>
              <p:nvPr/>
            </p:nvSpPr>
            <p:spPr>
              <a:xfrm>
                <a:off x="6035134" y="2969418"/>
                <a:ext cx="216027" cy="216027"/>
              </a:xfrm>
              <a:custGeom>
                <a:avLst/>
                <a:gdLst>
                  <a:gd name="connsiteX0" fmla="*/ 160020 w 216027"/>
                  <a:gd name="connsiteY0" fmla="*/ 216027 h 216027"/>
                  <a:gd name="connsiteX1" fmla="*/ 56007 w 216027"/>
                  <a:gd name="connsiteY1" fmla="*/ 216027 h 216027"/>
                  <a:gd name="connsiteX2" fmla="*/ 0 w 216027"/>
                  <a:gd name="connsiteY2" fmla="*/ 160020 h 216027"/>
                  <a:gd name="connsiteX3" fmla="*/ 0 w 216027"/>
                  <a:gd name="connsiteY3" fmla="*/ 56007 h 216027"/>
                  <a:gd name="connsiteX4" fmla="*/ 56007 w 216027"/>
                  <a:gd name="connsiteY4" fmla="*/ 0 h 216027"/>
                  <a:gd name="connsiteX5" fmla="*/ 160020 w 216027"/>
                  <a:gd name="connsiteY5" fmla="*/ 0 h 216027"/>
                  <a:gd name="connsiteX6" fmla="*/ 216027 w 216027"/>
                  <a:gd name="connsiteY6" fmla="*/ 56007 h 216027"/>
                  <a:gd name="connsiteX7" fmla="*/ 216027 w 216027"/>
                  <a:gd name="connsiteY7" fmla="*/ 160020 h 216027"/>
                  <a:gd name="connsiteX8" fmla="*/ 160020 w 216027"/>
                  <a:gd name="connsiteY8" fmla="*/ 216027 h 216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027" h="216027">
                    <a:moveTo>
                      <a:pt x="160020" y="216027"/>
                    </a:moveTo>
                    <a:lnTo>
                      <a:pt x="56007" y="216027"/>
                    </a:lnTo>
                    <a:cubicBezTo>
                      <a:pt x="25051" y="216027"/>
                      <a:pt x="0" y="190976"/>
                      <a:pt x="0" y="160020"/>
                    </a:cubicBezTo>
                    <a:lnTo>
                      <a:pt x="0" y="56007"/>
                    </a:lnTo>
                    <a:cubicBezTo>
                      <a:pt x="0" y="25146"/>
                      <a:pt x="25051" y="0"/>
                      <a:pt x="56007" y="0"/>
                    </a:cubicBezTo>
                    <a:lnTo>
                      <a:pt x="160020" y="0"/>
                    </a:lnTo>
                    <a:cubicBezTo>
                      <a:pt x="190976" y="0"/>
                      <a:pt x="216027" y="25051"/>
                      <a:pt x="216027" y="56007"/>
                    </a:cubicBezTo>
                    <a:lnTo>
                      <a:pt x="216027" y="160020"/>
                    </a:lnTo>
                    <a:cubicBezTo>
                      <a:pt x="216027" y="190976"/>
                      <a:pt x="190976" y="216027"/>
                      <a:pt x="160020" y="216027"/>
                    </a:cubicBezTo>
                  </a:path>
                </a:pathLst>
              </a:custGeom>
              <a:grpFill/>
              <a:ln w="9525"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999557E4-A184-EEE3-F768-2A1E46AF6F78}"/>
                  </a:ext>
                </a:extLst>
              </p:cNvPr>
              <p:cNvSpPr/>
              <p:nvPr/>
            </p:nvSpPr>
            <p:spPr>
              <a:xfrm>
                <a:off x="5746051" y="3175730"/>
                <a:ext cx="242982" cy="242982"/>
              </a:xfrm>
              <a:custGeom>
                <a:avLst/>
                <a:gdLst>
                  <a:gd name="connsiteX0" fmla="*/ 180023 w 242982"/>
                  <a:gd name="connsiteY0" fmla="*/ 242983 h 242982"/>
                  <a:gd name="connsiteX1" fmla="*/ 62960 w 242982"/>
                  <a:gd name="connsiteY1" fmla="*/ 242983 h 242982"/>
                  <a:gd name="connsiteX2" fmla="*/ 0 w 242982"/>
                  <a:gd name="connsiteY2" fmla="*/ 180023 h 242982"/>
                  <a:gd name="connsiteX3" fmla="*/ 0 w 242982"/>
                  <a:gd name="connsiteY3" fmla="*/ 62960 h 242982"/>
                  <a:gd name="connsiteX4" fmla="*/ 62960 w 242982"/>
                  <a:gd name="connsiteY4" fmla="*/ 0 h 242982"/>
                  <a:gd name="connsiteX5" fmla="*/ 180023 w 242982"/>
                  <a:gd name="connsiteY5" fmla="*/ 0 h 242982"/>
                  <a:gd name="connsiteX6" fmla="*/ 242983 w 242982"/>
                  <a:gd name="connsiteY6" fmla="*/ 62960 h 242982"/>
                  <a:gd name="connsiteX7" fmla="*/ 242983 w 242982"/>
                  <a:gd name="connsiteY7" fmla="*/ 180023 h 242982"/>
                  <a:gd name="connsiteX8" fmla="*/ 180023 w 242982"/>
                  <a:gd name="connsiteY8" fmla="*/ 242983 h 242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82" h="242982">
                    <a:moveTo>
                      <a:pt x="180023" y="242983"/>
                    </a:moveTo>
                    <a:lnTo>
                      <a:pt x="62960" y="242983"/>
                    </a:lnTo>
                    <a:cubicBezTo>
                      <a:pt x="28194" y="242983"/>
                      <a:pt x="0" y="214884"/>
                      <a:pt x="0" y="180023"/>
                    </a:cubicBezTo>
                    <a:lnTo>
                      <a:pt x="0" y="62960"/>
                    </a:lnTo>
                    <a:cubicBezTo>
                      <a:pt x="0" y="28194"/>
                      <a:pt x="28194" y="0"/>
                      <a:pt x="62960" y="0"/>
                    </a:cubicBezTo>
                    <a:lnTo>
                      <a:pt x="180023" y="0"/>
                    </a:lnTo>
                    <a:cubicBezTo>
                      <a:pt x="214789" y="0"/>
                      <a:pt x="242983" y="28194"/>
                      <a:pt x="242983" y="62960"/>
                    </a:cubicBezTo>
                    <a:lnTo>
                      <a:pt x="242983" y="180023"/>
                    </a:lnTo>
                    <a:cubicBezTo>
                      <a:pt x="242983" y="214884"/>
                      <a:pt x="214789" y="242983"/>
                      <a:pt x="180023" y="242983"/>
                    </a:cubicBezTo>
                  </a:path>
                </a:pathLst>
              </a:custGeom>
              <a:grpFill/>
              <a:ln w="9525"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C2917474-329A-2D54-CFA6-29B7A9DA8968}"/>
                  </a:ext>
                </a:extLst>
              </p:cNvPr>
              <p:cNvSpPr/>
              <p:nvPr/>
            </p:nvSpPr>
            <p:spPr>
              <a:xfrm>
                <a:off x="5805010" y="3513105"/>
                <a:ext cx="148399" cy="148494"/>
              </a:xfrm>
              <a:custGeom>
                <a:avLst/>
                <a:gdLst>
                  <a:gd name="connsiteX0" fmla="*/ 109918 w 148399"/>
                  <a:gd name="connsiteY0" fmla="*/ 148495 h 148494"/>
                  <a:gd name="connsiteX1" fmla="*/ 38481 w 148399"/>
                  <a:gd name="connsiteY1" fmla="*/ 148495 h 148494"/>
                  <a:gd name="connsiteX2" fmla="*/ 0 w 148399"/>
                  <a:gd name="connsiteY2" fmla="*/ 110014 h 148494"/>
                  <a:gd name="connsiteX3" fmla="*/ 0 w 148399"/>
                  <a:gd name="connsiteY3" fmla="*/ 38576 h 148494"/>
                  <a:gd name="connsiteX4" fmla="*/ 38481 w 148399"/>
                  <a:gd name="connsiteY4" fmla="*/ 0 h 148494"/>
                  <a:gd name="connsiteX5" fmla="*/ 109918 w 148399"/>
                  <a:gd name="connsiteY5" fmla="*/ 0 h 148494"/>
                  <a:gd name="connsiteX6" fmla="*/ 148399 w 148399"/>
                  <a:gd name="connsiteY6" fmla="*/ 38576 h 148494"/>
                  <a:gd name="connsiteX7" fmla="*/ 148399 w 148399"/>
                  <a:gd name="connsiteY7" fmla="*/ 110014 h 148494"/>
                  <a:gd name="connsiteX8" fmla="*/ 109918 w 148399"/>
                  <a:gd name="connsiteY8" fmla="*/ 148495 h 148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399" h="148494">
                    <a:moveTo>
                      <a:pt x="109918" y="148495"/>
                    </a:moveTo>
                    <a:lnTo>
                      <a:pt x="38481" y="148495"/>
                    </a:lnTo>
                    <a:cubicBezTo>
                      <a:pt x="17240" y="148495"/>
                      <a:pt x="0" y="131254"/>
                      <a:pt x="0" y="110014"/>
                    </a:cubicBezTo>
                    <a:lnTo>
                      <a:pt x="0" y="38576"/>
                    </a:lnTo>
                    <a:cubicBezTo>
                      <a:pt x="0" y="17240"/>
                      <a:pt x="17240" y="0"/>
                      <a:pt x="38481" y="0"/>
                    </a:cubicBezTo>
                    <a:lnTo>
                      <a:pt x="109918" y="0"/>
                    </a:lnTo>
                    <a:cubicBezTo>
                      <a:pt x="131159" y="0"/>
                      <a:pt x="148399" y="17240"/>
                      <a:pt x="148399" y="38576"/>
                    </a:cubicBezTo>
                    <a:lnTo>
                      <a:pt x="148399" y="110014"/>
                    </a:lnTo>
                    <a:cubicBezTo>
                      <a:pt x="148399" y="131350"/>
                      <a:pt x="131159" y="148495"/>
                      <a:pt x="109918" y="148495"/>
                    </a:cubicBezTo>
                  </a:path>
                </a:pathLst>
              </a:custGeom>
              <a:grpFill/>
              <a:ln w="9525"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2DB636F7-C903-4DD2-F8B1-8A368947EFC1}"/>
                  </a:ext>
                </a:extLst>
              </p:cNvPr>
              <p:cNvSpPr/>
              <p:nvPr/>
            </p:nvSpPr>
            <p:spPr>
              <a:xfrm>
                <a:off x="5976841" y="3711987"/>
                <a:ext cx="175545" cy="175450"/>
              </a:xfrm>
              <a:custGeom>
                <a:avLst/>
                <a:gdLst>
                  <a:gd name="connsiteX0" fmla="*/ 130016 w 175545"/>
                  <a:gd name="connsiteY0" fmla="*/ 175450 h 175450"/>
                  <a:gd name="connsiteX1" fmla="*/ 45529 w 175545"/>
                  <a:gd name="connsiteY1" fmla="*/ 175450 h 175450"/>
                  <a:gd name="connsiteX2" fmla="*/ 0 w 175545"/>
                  <a:gd name="connsiteY2" fmla="*/ 130016 h 175450"/>
                  <a:gd name="connsiteX3" fmla="*/ 0 w 175545"/>
                  <a:gd name="connsiteY3" fmla="*/ 45529 h 175450"/>
                  <a:gd name="connsiteX4" fmla="*/ 45529 w 175545"/>
                  <a:gd name="connsiteY4" fmla="*/ 0 h 175450"/>
                  <a:gd name="connsiteX5" fmla="*/ 130016 w 175545"/>
                  <a:gd name="connsiteY5" fmla="*/ 0 h 175450"/>
                  <a:gd name="connsiteX6" fmla="*/ 175546 w 175545"/>
                  <a:gd name="connsiteY6" fmla="*/ 45529 h 175450"/>
                  <a:gd name="connsiteX7" fmla="*/ 175546 w 175545"/>
                  <a:gd name="connsiteY7" fmla="*/ 130016 h 175450"/>
                  <a:gd name="connsiteX8" fmla="*/ 130016 w 175545"/>
                  <a:gd name="connsiteY8" fmla="*/ 175450 h 175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545" h="175450">
                    <a:moveTo>
                      <a:pt x="130016" y="175450"/>
                    </a:moveTo>
                    <a:lnTo>
                      <a:pt x="45529" y="175450"/>
                    </a:lnTo>
                    <a:cubicBezTo>
                      <a:pt x="20383" y="175450"/>
                      <a:pt x="0" y="155162"/>
                      <a:pt x="0" y="130016"/>
                    </a:cubicBezTo>
                    <a:lnTo>
                      <a:pt x="0" y="45529"/>
                    </a:lnTo>
                    <a:cubicBezTo>
                      <a:pt x="0" y="20383"/>
                      <a:pt x="20383" y="0"/>
                      <a:pt x="45529" y="0"/>
                    </a:cubicBezTo>
                    <a:lnTo>
                      <a:pt x="130016" y="0"/>
                    </a:lnTo>
                    <a:cubicBezTo>
                      <a:pt x="155162" y="0"/>
                      <a:pt x="175546" y="20288"/>
                      <a:pt x="175546" y="45529"/>
                    </a:cubicBezTo>
                    <a:lnTo>
                      <a:pt x="175546" y="130016"/>
                    </a:lnTo>
                    <a:cubicBezTo>
                      <a:pt x="175546" y="155162"/>
                      <a:pt x="155162" y="175450"/>
                      <a:pt x="130016" y="175450"/>
                    </a:cubicBezTo>
                  </a:path>
                </a:pathLst>
              </a:custGeom>
              <a:grpFill/>
              <a:ln w="9525"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D16B3C0C-50FD-CD67-6FDC-FDE9CAEAD576}"/>
                  </a:ext>
                </a:extLst>
              </p:cNvPr>
              <p:cNvSpPr/>
              <p:nvPr/>
            </p:nvSpPr>
            <p:spPr>
              <a:xfrm>
                <a:off x="6326409" y="3106578"/>
                <a:ext cx="121538" cy="121443"/>
              </a:xfrm>
              <a:custGeom>
                <a:avLst/>
                <a:gdLst>
                  <a:gd name="connsiteX0" fmla="*/ 90106 w 121538"/>
                  <a:gd name="connsiteY0" fmla="*/ 121444 h 121443"/>
                  <a:gd name="connsiteX1" fmla="*/ 31528 w 121538"/>
                  <a:gd name="connsiteY1" fmla="*/ 121444 h 121443"/>
                  <a:gd name="connsiteX2" fmla="*/ 0 w 121538"/>
                  <a:gd name="connsiteY2" fmla="*/ 90011 h 121443"/>
                  <a:gd name="connsiteX3" fmla="*/ 0 w 121538"/>
                  <a:gd name="connsiteY3" fmla="*/ 31528 h 121443"/>
                  <a:gd name="connsiteX4" fmla="*/ 31528 w 121538"/>
                  <a:gd name="connsiteY4" fmla="*/ 0 h 121443"/>
                  <a:gd name="connsiteX5" fmla="*/ 90106 w 121538"/>
                  <a:gd name="connsiteY5" fmla="*/ 0 h 121443"/>
                  <a:gd name="connsiteX6" fmla="*/ 121539 w 121538"/>
                  <a:gd name="connsiteY6" fmla="*/ 31528 h 121443"/>
                  <a:gd name="connsiteX7" fmla="*/ 121539 w 121538"/>
                  <a:gd name="connsiteY7" fmla="*/ 90011 h 121443"/>
                  <a:gd name="connsiteX8" fmla="*/ 90106 w 121538"/>
                  <a:gd name="connsiteY8" fmla="*/ 121444 h 121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538" h="121443">
                    <a:moveTo>
                      <a:pt x="90106" y="121444"/>
                    </a:moveTo>
                    <a:lnTo>
                      <a:pt x="31528" y="121444"/>
                    </a:lnTo>
                    <a:cubicBezTo>
                      <a:pt x="14097" y="121444"/>
                      <a:pt x="0" y="107347"/>
                      <a:pt x="0" y="90011"/>
                    </a:cubicBezTo>
                    <a:lnTo>
                      <a:pt x="0" y="31528"/>
                    </a:lnTo>
                    <a:cubicBezTo>
                      <a:pt x="0" y="14097"/>
                      <a:pt x="14097" y="0"/>
                      <a:pt x="31528" y="0"/>
                    </a:cubicBezTo>
                    <a:lnTo>
                      <a:pt x="90106" y="0"/>
                    </a:lnTo>
                    <a:cubicBezTo>
                      <a:pt x="107537" y="0"/>
                      <a:pt x="121539" y="14097"/>
                      <a:pt x="121539" y="31528"/>
                    </a:cubicBezTo>
                    <a:lnTo>
                      <a:pt x="121539" y="90011"/>
                    </a:lnTo>
                    <a:cubicBezTo>
                      <a:pt x="121539" y="107347"/>
                      <a:pt x="107442" y="121444"/>
                      <a:pt x="90106" y="121444"/>
                    </a:cubicBezTo>
                  </a:path>
                </a:pathLst>
              </a:custGeom>
              <a:grpFill/>
              <a:ln w="9525"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32E79724-BE36-0500-5621-99698A1AE670}"/>
                  </a:ext>
                </a:extLst>
              </p:cNvPr>
              <p:cNvSpPr/>
              <p:nvPr/>
            </p:nvSpPr>
            <p:spPr>
              <a:xfrm>
                <a:off x="6063233" y="3305556"/>
                <a:ext cx="336708" cy="336613"/>
              </a:xfrm>
              <a:custGeom>
                <a:avLst/>
                <a:gdLst>
                  <a:gd name="connsiteX0" fmla="*/ 336614 w 336708"/>
                  <a:gd name="connsiteY0" fmla="*/ 158496 h 336613"/>
                  <a:gd name="connsiteX1" fmla="*/ 168973 w 336708"/>
                  <a:gd name="connsiteY1" fmla="*/ 0 h 336613"/>
                  <a:gd name="connsiteX2" fmla="*/ 0 w 336708"/>
                  <a:gd name="connsiteY2" fmla="*/ 167640 h 336613"/>
                  <a:gd name="connsiteX3" fmla="*/ 168973 w 336708"/>
                  <a:gd name="connsiteY3" fmla="*/ 336613 h 336613"/>
                  <a:gd name="connsiteX4" fmla="*/ 285750 w 336708"/>
                  <a:gd name="connsiteY4" fmla="*/ 288988 h 336613"/>
                  <a:gd name="connsiteX5" fmla="*/ 295561 w 336708"/>
                  <a:gd name="connsiteY5" fmla="*/ 268129 h 336613"/>
                  <a:gd name="connsiteX6" fmla="*/ 267462 w 336708"/>
                  <a:gd name="connsiteY6" fmla="*/ 240125 h 336613"/>
                  <a:gd name="connsiteX7" fmla="*/ 245269 w 336708"/>
                  <a:gd name="connsiteY7" fmla="*/ 251174 h 336613"/>
                  <a:gd name="connsiteX8" fmla="*/ 168973 w 336708"/>
                  <a:gd name="connsiteY8" fmla="*/ 280511 h 336613"/>
                  <a:gd name="connsiteX9" fmla="*/ 57436 w 336708"/>
                  <a:gd name="connsiteY9" fmla="*/ 188595 h 336613"/>
                  <a:gd name="connsiteX10" fmla="*/ 309277 w 336708"/>
                  <a:gd name="connsiteY10" fmla="*/ 188595 h 336613"/>
                  <a:gd name="connsiteX11" fmla="*/ 309848 w 336708"/>
                  <a:gd name="connsiteY11" fmla="*/ 188595 h 336613"/>
                  <a:gd name="connsiteX12" fmla="*/ 310610 w 336708"/>
                  <a:gd name="connsiteY12" fmla="*/ 188595 h 336613"/>
                  <a:gd name="connsiteX13" fmla="*/ 312039 w 336708"/>
                  <a:gd name="connsiteY13" fmla="*/ 188309 h 336613"/>
                  <a:gd name="connsiteX14" fmla="*/ 314897 w 336708"/>
                  <a:gd name="connsiteY14" fmla="*/ 187738 h 336613"/>
                  <a:gd name="connsiteX15" fmla="*/ 336709 w 336708"/>
                  <a:gd name="connsiteY15" fmla="*/ 158591 h 336613"/>
                  <a:gd name="connsiteX16" fmla="*/ 168973 w 336708"/>
                  <a:gd name="connsiteY16" fmla="*/ 55435 h 336613"/>
                  <a:gd name="connsiteX17" fmla="*/ 275939 w 336708"/>
                  <a:gd name="connsiteY17" fmla="*/ 133160 h 336613"/>
                  <a:gd name="connsiteX18" fmla="*/ 61341 w 336708"/>
                  <a:gd name="connsiteY18" fmla="*/ 133160 h 336613"/>
                  <a:gd name="connsiteX19" fmla="*/ 168973 w 336708"/>
                  <a:gd name="connsiteY19" fmla="*/ 55435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6708" h="336613">
                    <a:moveTo>
                      <a:pt x="336614" y="158496"/>
                    </a:moveTo>
                    <a:cubicBezTo>
                      <a:pt x="335280" y="73057"/>
                      <a:pt x="258985" y="0"/>
                      <a:pt x="168973" y="0"/>
                    </a:cubicBezTo>
                    <a:cubicBezTo>
                      <a:pt x="78962" y="0"/>
                      <a:pt x="0" y="75057"/>
                      <a:pt x="0" y="167640"/>
                    </a:cubicBezTo>
                    <a:cubicBezTo>
                      <a:pt x="0" y="260223"/>
                      <a:pt x="74962" y="336613"/>
                      <a:pt x="168973" y="336613"/>
                    </a:cubicBezTo>
                    <a:cubicBezTo>
                      <a:pt x="214027" y="336613"/>
                      <a:pt x="255746" y="318992"/>
                      <a:pt x="285750" y="288988"/>
                    </a:cubicBezTo>
                    <a:cubicBezTo>
                      <a:pt x="291656" y="283750"/>
                      <a:pt x="295561" y="275939"/>
                      <a:pt x="295561" y="268129"/>
                    </a:cubicBezTo>
                    <a:cubicBezTo>
                      <a:pt x="295561" y="253175"/>
                      <a:pt x="282512" y="240125"/>
                      <a:pt x="267462" y="240125"/>
                    </a:cubicBezTo>
                    <a:cubicBezTo>
                      <a:pt x="258985" y="240125"/>
                      <a:pt x="251174" y="245364"/>
                      <a:pt x="245269" y="251174"/>
                    </a:cubicBezTo>
                    <a:cubicBezTo>
                      <a:pt x="226314" y="271367"/>
                      <a:pt x="198310" y="280511"/>
                      <a:pt x="168973" y="280511"/>
                    </a:cubicBezTo>
                    <a:cubicBezTo>
                      <a:pt x="112871" y="280511"/>
                      <a:pt x="67246" y="242030"/>
                      <a:pt x="57436" y="188595"/>
                    </a:cubicBezTo>
                    <a:lnTo>
                      <a:pt x="309277" y="188595"/>
                    </a:lnTo>
                    <a:cubicBezTo>
                      <a:pt x="309277" y="188595"/>
                      <a:pt x="309658" y="188595"/>
                      <a:pt x="309848" y="188595"/>
                    </a:cubicBezTo>
                    <a:lnTo>
                      <a:pt x="310610" y="188595"/>
                    </a:lnTo>
                    <a:cubicBezTo>
                      <a:pt x="310610" y="188595"/>
                      <a:pt x="311563" y="188404"/>
                      <a:pt x="312039" y="188309"/>
                    </a:cubicBezTo>
                    <a:cubicBezTo>
                      <a:pt x="312991" y="188214"/>
                      <a:pt x="313944" y="188023"/>
                      <a:pt x="314897" y="187738"/>
                    </a:cubicBezTo>
                    <a:cubicBezTo>
                      <a:pt x="326803" y="184499"/>
                      <a:pt x="336709" y="173165"/>
                      <a:pt x="336709" y="158591"/>
                    </a:cubicBezTo>
                    <a:close/>
                    <a:moveTo>
                      <a:pt x="168973" y="55435"/>
                    </a:moveTo>
                    <a:cubicBezTo>
                      <a:pt x="219551" y="55435"/>
                      <a:pt x="261556" y="87916"/>
                      <a:pt x="275939" y="133160"/>
                    </a:cubicBezTo>
                    <a:lnTo>
                      <a:pt x="61341" y="133160"/>
                    </a:lnTo>
                    <a:cubicBezTo>
                      <a:pt x="75724" y="87916"/>
                      <a:pt x="117729" y="55435"/>
                      <a:pt x="168973" y="55435"/>
                    </a:cubicBezTo>
                    <a:close/>
                  </a:path>
                </a:pathLst>
              </a:custGeom>
              <a:grpFill/>
              <a:ln w="9525" cap="flat">
                <a:noFill/>
                <a:prstDash val="solid"/>
                <a:miter/>
              </a:ln>
            </p:spPr>
            <p:txBody>
              <a:bodyPr rtlCol="0" anchor="ctr"/>
              <a:lstStyle/>
              <a:p>
                <a:endParaRPr lang="en-GB"/>
              </a:p>
            </p:txBody>
          </p:sp>
        </p:grpSp>
        <p:grpSp>
          <p:nvGrpSpPr>
            <p:cNvPr id="7" name="Graphic 28">
              <a:extLst>
                <a:ext uri="{FF2B5EF4-FFF2-40B4-BE49-F238E27FC236}">
                  <a16:creationId xmlns:a16="http://schemas.microsoft.com/office/drawing/2014/main" id="{CDA4D025-3388-5C7C-50C4-AF7DE22A0227}"/>
                </a:ext>
              </a:extLst>
            </p:cNvPr>
            <p:cNvGrpSpPr/>
            <p:nvPr/>
          </p:nvGrpSpPr>
          <p:grpSpPr>
            <a:xfrm>
              <a:off x="6399751" y="3580923"/>
              <a:ext cx="62769" cy="60769"/>
              <a:chOff x="6399751" y="3580923"/>
              <a:chExt cx="62769" cy="60769"/>
            </a:xfrm>
            <a:grpFill/>
          </p:grpSpPr>
          <p:sp>
            <p:nvSpPr>
              <p:cNvPr id="8" name="Freeform: Shape 7">
                <a:extLst>
                  <a:ext uri="{FF2B5EF4-FFF2-40B4-BE49-F238E27FC236}">
                    <a16:creationId xmlns:a16="http://schemas.microsoft.com/office/drawing/2014/main" id="{3ECD41C6-6958-38EA-9065-15C21C6915B3}"/>
                  </a:ext>
                </a:extLst>
              </p:cNvPr>
              <p:cNvSpPr/>
              <p:nvPr/>
            </p:nvSpPr>
            <p:spPr>
              <a:xfrm>
                <a:off x="6399751" y="3580923"/>
                <a:ext cx="62769" cy="60769"/>
              </a:xfrm>
              <a:custGeom>
                <a:avLst/>
                <a:gdLst>
                  <a:gd name="connsiteX0" fmla="*/ 31337 w 62769"/>
                  <a:gd name="connsiteY0" fmla="*/ 0 h 60769"/>
                  <a:gd name="connsiteX1" fmla="*/ 0 w 62769"/>
                  <a:gd name="connsiteY1" fmla="*/ 30385 h 60769"/>
                  <a:gd name="connsiteX2" fmla="*/ 31337 w 62769"/>
                  <a:gd name="connsiteY2" fmla="*/ 60770 h 60769"/>
                  <a:gd name="connsiteX3" fmla="*/ 62770 w 62769"/>
                  <a:gd name="connsiteY3" fmla="*/ 30385 h 60769"/>
                  <a:gd name="connsiteX4" fmla="*/ 31337 w 62769"/>
                  <a:gd name="connsiteY4" fmla="*/ 0 h 60769"/>
                  <a:gd name="connsiteX5" fmla="*/ 57245 w 62769"/>
                  <a:gd name="connsiteY5" fmla="*/ 30290 h 60769"/>
                  <a:gd name="connsiteX6" fmla="*/ 31337 w 62769"/>
                  <a:gd name="connsiteY6" fmla="*/ 54864 h 60769"/>
                  <a:gd name="connsiteX7" fmla="*/ 6001 w 62769"/>
                  <a:gd name="connsiteY7" fmla="*/ 30290 h 60769"/>
                  <a:gd name="connsiteX8" fmla="*/ 31337 w 62769"/>
                  <a:gd name="connsiteY8" fmla="*/ 5715 h 60769"/>
                  <a:gd name="connsiteX9" fmla="*/ 57245 w 62769"/>
                  <a:gd name="connsiteY9" fmla="*/ 30290 h 60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769" h="60769">
                    <a:moveTo>
                      <a:pt x="31337" y="0"/>
                    </a:moveTo>
                    <a:cubicBezTo>
                      <a:pt x="14383" y="0"/>
                      <a:pt x="0" y="13907"/>
                      <a:pt x="0" y="30385"/>
                    </a:cubicBezTo>
                    <a:cubicBezTo>
                      <a:pt x="0" y="46863"/>
                      <a:pt x="14383" y="60770"/>
                      <a:pt x="31337" y="60770"/>
                    </a:cubicBezTo>
                    <a:cubicBezTo>
                      <a:pt x="48292" y="60770"/>
                      <a:pt x="62770" y="47149"/>
                      <a:pt x="62770" y="30385"/>
                    </a:cubicBezTo>
                    <a:cubicBezTo>
                      <a:pt x="62770" y="13621"/>
                      <a:pt x="48673" y="0"/>
                      <a:pt x="31337" y="0"/>
                    </a:cubicBezTo>
                    <a:close/>
                    <a:moveTo>
                      <a:pt x="57245" y="30290"/>
                    </a:moveTo>
                    <a:cubicBezTo>
                      <a:pt x="57245" y="43815"/>
                      <a:pt x="45625" y="54864"/>
                      <a:pt x="31337" y="54864"/>
                    </a:cubicBezTo>
                    <a:cubicBezTo>
                      <a:pt x="17050" y="54864"/>
                      <a:pt x="6001" y="43815"/>
                      <a:pt x="6001" y="30290"/>
                    </a:cubicBezTo>
                    <a:cubicBezTo>
                      <a:pt x="6001" y="16764"/>
                      <a:pt x="17335" y="5715"/>
                      <a:pt x="31337" y="5715"/>
                    </a:cubicBezTo>
                    <a:cubicBezTo>
                      <a:pt x="45339" y="5715"/>
                      <a:pt x="57245" y="16764"/>
                      <a:pt x="57245" y="30290"/>
                    </a:cubicBezTo>
                    <a:close/>
                  </a:path>
                </a:pathLst>
              </a:custGeom>
              <a:grpFill/>
              <a:ln w="9525"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4C0986B3-D2EA-2570-7A46-D891252E3C85}"/>
                  </a:ext>
                </a:extLst>
              </p:cNvPr>
              <p:cNvSpPr/>
              <p:nvPr/>
            </p:nvSpPr>
            <p:spPr>
              <a:xfrm>
                <a:off x="6421659" y="3593020"/>
                <a:ext cx="20097" cy="36099"/>
              </a:xfrm>
              <a:custGeom>
                <a:avLst/>
                <a:gdLst>
                  <a:gd name="connsiteX0" fmla="*/ 14573 w 20097"/>
                  <a:gd name="connsiteY0" fmla="*/ 21050 h 36099"/>
                  <a:gd name="connsiteX1" fmla="*/ 20002 w 20097"/>
                  <a:gd name="connsiteY1" fmla="*/ 11144 h 36099"/>
                  <a:gd name="connsiteX2" fmla="*/ 8763 w 20097"/>
                  <a:gd name="connsiteY2" fmla="*/ 0 h 36099"/>
                  <a:gd name="connsiteX3" fmla="*/ 4286 w 20097"/>
                  <a:gd name="connsiteY3" fmla="*/ 0 h 36099"/>
                  <a:gd name="connsiteX4" fmla="*/ 0 w 20097"/>
                  <a:gd name="connsiteY4" fmla="*/ 4572 h 36099"/>
                  <a:gd name="connsiteX5" fmla="*/ 0 w 20097"/>
                  <a:gd name="connsiteY5" fmla="*/ 33052 h 36099"/>
                  <a:gd name="connsiteX6" fmla="*/ 3143 w 20097"/>
                  <a:gd name="connsiteY6" fmla="*/ 36004 h 36099"/>
                  <a:gd name="connsiteX7" fmla="*/ 6191 w 20097"/>
                  <a:gd name="connsiteY7" fmla="*/ 33052 h 36099"/>
                  <a:gd name="connsiteX8" fmla="*/ 6191 w 20097"/>
                  <a:gd name="connsiteY8" fmla="*/ 22479 h 36099"/>
                  <a:gd name="connsiteX9" fmla="*/ 8572 w 20097"/>
                  <a:gd name="connsiteY9" fmla="*/ 22479 h 36099"/>
                  <a:gd name="connsiteX10" fmla="*/ 14192 w 20097"/>
                  <a:gd name="connsiteY10" fmla="*/ 34385 h 36099"/>
                  <a:gd name="connsiteX11" fmla="*/ 16859 w 20097"/>
                  <a:gd name="connsiteY11" fmla="*/ 36100 h 36099"/>
                  <a:gd name="connsiteX12" fmla="*/ 18288 w 20097"/>
                  <a:gd name="connsiteY12" fmla="*/ 35814 h 36099"/>
                  <a:gd name="connsiteX13" fmla="*/ 20098 w 20097"/>
                  <a:gd name="connsiteY13" fmla="*/ 33242 h 36099"/>
                  <a:gd name="connsiteX14" fmla="*/ 19812 w 20097"/>
                  <a:gd name="connsiteY14" fmla="*/ 32004 h 36099"/>
                  <a:gd name="connsiteX15" fmla="*/ 14669 w 20097"/>
                  <a:gd name="connsiteY15" fmla="*/ 21050 h 36099"/>
                  <a:gd name="connsiteX16" fmla="*/ 13716 w 20097"/>
                  <a:gd name="connsiteY16" fmla="*/ 11144 h 36099"/>
                  <a:gd name="connsiteX17" fmla="*/ 8763 w 20097"/>
                  <a:gd name="connsiteY17" fmla="*/ 16478 h 36099"/>
                  <a:gd name="connsiteX18" fmla="*/ 6096 w 20097"/>
                  <a:gd name="connsiteY18" fmla="*/ 16478 h 36099"/>
                  <a:gd name="connsiteX19" fmla="*/ 6096 w 20097"/>
                  <a:gd name="connsiteY19" fmla="*/ 6001 h 36099"/>
                  <a:gd name="connsiteX20" fmla="*/ 8763 w 20097"/>
                  <a:gd name="connsiteY20" fmla="*/ 6001 h 36099"/>
                  <a:gd name="connsiteX21" fmla="*/ 13716 w 20097"/>
                  <a:gd name="connsiteY21" fmla="*/ 11144 h 36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097" h="36099">
                    <a:moveTo>
                      <a:pt x="14573" y="21050"/>
                    </a:moveTo>
                    <a:cubicBezTo>
                      <a:pt x="18002" y="18955"/>
                      <a:pt x="20002" y="15335"/>
                      <a:pt x="20002" y="11144"/>
                    </a:cubicBezTo>
                    <a:cubicBezTo>
                      <a:pt x="20002" y="4763"/>
                      <a:pt x="15145" y="0"/>
                      <a:pt x="8763" y="0"/>
                    </a:cubicBezTo>
                    <a:lnTo>
                      <a:pt x="4286" y="0"/>
                    </a:lnTo>
                    <a:cubicBezTo>
                      <a:pt x="1810" y="0"/>
                      <a:pt x="0" y="1905"/>
                      <a:pt x="0" y="4572"/>
                    </a:cubicBezTo>
                    <a:lnTo>
                      <a:pt x="0" y="33052"/>
                    </a:lnTo>
                    <a:cubicBezTo>
                      <a:pt x="0" y="34671"/>
                      <a:pt x="1429" y="36004"/>
                      <a:pt x="3143" y="36004"/>
                    </a:cubicBezTo>
                    <a:cubicBezTo>
                      <a:pt x="4858" y="36004"/>
                      <a:pt x="6191" y="34671"/>
                      <a:pt x="6191" y="33052"/>
                    </a:cubicBezTo>
                    <a:lnTo>
                      <a:pt x="6191" y="22479"/>
                    </a:lnTo>
                    <a:lnTo>
                      <a:pt x="8572" y="22479"/>
                    </a:lnTo>
                    <a:lnTo>
                      <a:pt x="14192" y="34385"/>
                    </a:lnTo>
                    <a:cubicBezTo>
                      <a:pt x="14669" y="35433"/>
                      <a:pt x="15716" y="36100"/>
                      <a:pt x="16859" y="36100"/>
                    </a:cubicBezTo>
                    <a:cubicBezTo>
                      <a:pt x="17335" y="36100"/>
                      <a:pt x="17907" y="36004"/>
                      <a:pt x="18288" y="35814"/>
                    </a:cubicBezTo>
                    <a:cubicBezTo>
                      <a:pt x="19431" y="35338"/>
                      <a:pt x="20098" y="34385"/>
                      <a:pt x="20098" y="33242"/>
                    </a:cubicBezTo>
                    <a:cubicBezTo>
                      <a:pt x="20098" y="32861"/>
                      <a:pt x="20098" y="32480"/>
                      <a:pt x="19812" y="32004"/>
                    </a:cubicBezTo>
                    <a:lnTo>
                      <a:pt x="14669" y="21050"/>
                    </a:lnTo>
                    <a:close/>
                    <a:moveTo>
                      <a:pt x="13716" y="11144"/>
                    </a:moveTo>
                    <a:cubicBezTo>
                      <a:pt x="13716" y="11144"/>
                      <a:pt x="13716" y="16478"/>
                      <a:pt x="8763" y="16478"/>
                    </a:cubicBezTo>
                    <a:lnTo>
                      <a:pt x="6096" y="16478"/>
                    </a:lnTo>
                    <a:lnTo>
                      <a:pt x="6096" y="6001"/>
                    </a:lnTo>
                    <a:lnTo>
                      <a:pt x="8763" y="6001"/>
                    </a:lnTo>
                    <a:cubicBezTo>
                      <a:pt x="13621" y="6001"/>
                      <a:pt x="13716" y="10954"/>
                      <a:pt x="13716" y="11144"/>
                    </a:cubicBezTo>
                    <a:close/>
                  </a:path>
                </a:pathLst>
              </a:custGeom>
              <a:grpFill/>
              <a:ln w="9525" cap="flat">
                <a:noFill/>
                <a:prstDash val="solid"/>
                <a:miter/>
              </a:ln>
            </p:spPr>
            <p:txBody>
              <a:bodyPr rtlCol="0" anchor="ctr"/>
              <a:lstStyle/>
              <a:p>
                <a:endParaRPr lang="en-GB"/>
              </a:p>
            </p:txBody>
          </p:sp>
        </p:grpSp>
      </p:grpSp>
      <p:sp>
        <p:nvSpPr>
          <p:cNvPr id="2" name="Footer Placeholder 1">
            <a:extLst>
              <a:ext uri="{FF2B5EF4-FFF2-40B4-BE49-F238E27FC236}">
                <a16:creationId xmlns:a16="http://schemas.microsoft.com/office/drawing/2014/main" id="{127FBC56-D5FA-8193-9255-540CE3F0C163}"/>
              </a:ext>
            </a:extLst>
          </p:cNvPr>
          <p:cNvSpPr>
            <a:spLocks noGrp="1"/>
          </p:cNvSpPr>
          <p:nvPr>
            <p:ph type="ftr" sz="quarter" idx="21"/>
          </p:nvPr>
        </p:nvSpPr>
        <p:spPr/>
        <p:txBody>
          <a:bodyPr/>
          <a:lstStyle>
            <a:lvl1pPr>
              <a:defRPr>
                <a:solidFill>
                  <a:schemeClr val="bg1"/>
                </a:solidFill>
              </a:defRPr>
            </a:lvl1pPr>
          </a:lstStyle>
          <a:p>
            <a:r>
              <a:rPr lang="en-GB" dirty="0"/>
              <a:t>Experian [classification] © 2025</a:t>
            </a:r>
          </a:p>
        </p:txBody>
      </p:sp>
    </p:spTree>
    <p:extLst>
      <p:ext uri="{BB962C8B-B14F-4D97-AF65-F5344CB8AC3E}">
        <p14:creationId xmlns:p14="http://schemas.microsoft.com/office/powerpoint/2010/main" val="3460217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Device Light 2">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91C86975-7724-BE49-F823-8D4162DC8C67}"/>
              </a:ext>
            </a:extLst>
          </p:cNvPr>
          <p:cNvSpPr>
            <a:spLocks noGrp="1"/>
          </p:cNvSpPr>
          <p:nvPr>
            <p:ph type="body" sz="quarter" idx="14"/>
          </p:nvPr>
        </p:nvSpPr>
        <p:spPr>
          <a:xfrm>
            <a:off x="287339" y="242089"/>
            <a:ext cx="2741611" cy="1338828"/>
          </a:xfrm>
        </p:spPr>
        <p:txBody>
          <a:bodyPr wrap="square">
            <a:spAutoFit/>
          </a:bodyPr>
          <a:lstStyle>
            <a:lvl1pPr>
              <a:lnSpc>
                <a:spcPct val="100000"/>
              </a:lnSpc>
              <a:spcAft>
                <a:spcPts val="600"/>
              </a:spcAft>
              <a:defRPr sz="3200"/>
            </a:lvl1pPr>
            <a:lvl2pPr>
              <a:lnSpc>
                <a:spcPct val="100000"/>
              </a:lnSpc>
              <a:spcAft>
                <a:spcPts val="0"/>
              </a:spcAft>
              <a:defRPr sz="1800">
                <a:solidFill>
                  <a:schemeClr val="accent1"/>
                </a:solidFill>
              </a:defRPr>
            </a:lvl2pPr>
            <a:lvl3pPr marL="0" indent="0">
              <a:buNone/>
              <a:defRPr sz="1600">
                <a:solidFill>
                  <a:schemeClr val="accent1"/>
                </a:solidFill>
              </a:defRPr>
            </a:lvl3pPr>
            <a:lvl4pPr marL="216000" indent="0">
              <a:buNone/>
              <a:defRPr sz="1600">
                <a:solidFill>
                  <a:schemeClr val="accent1"/>
                </a:solidFill>
              </a:defRPr>
            </a:lvl4pPr>
            <a:lvl5pPr>
              <a:defRPr sz="1600">
                <a:solidFill>
                  <a:schemeClr val="accent1"/>
                </a:solidFill>
              </a:defRPr>
            </a:lvl5pPr>
          </a:lstStyle>
          <a:p>
            <a:pPr lvl="0"/>
            <a:r>
              <a:rPr lang="en-US"/>
              <a:t>Click to edit Master text</a:t>
            </a:r>
          </a:p>
          <a:p>
            <a:pPr lvl="1"/>
            <a:r>
              <a:rPr lang="en-US"/>
              <a:t>Second level</a:t>
            </a:r>
          </a:p>
        </p:txBody>
      </p:sp>
      <p:sp>
        <p:nvSpPr>
          <p:cNvPr id="7" name="Text Placeholder 31">
            <a:extLst>
              <a:ext uri="{FF2B5EF4-FFF2-40B4-BE49-F238E27FC236}">
                <a16:creationId xmlns:a16="http://schemas.microsoft.com/office/drawing/2014/main" id="{AB572D7C-472B-F511-5537-A03D59121A42}"/>
              </a:ext>
            </a:extLst>
          </p:cNvPr>
          <p:cNvSpPr>
            <a:spLocks noGrp="1"/>
          </p:cNvSpPr>
          <p:nvPr>
            <p:ph type="body" sz="quarter" idx="20"/>
          </p:nvPr>
        </p:nvSpPr>
        <p:spPr>
          <a:xfrm>
            <a:off x="287339" y="1892298"/>
            <a:ext cx="2741611" cy="1905650"/>
          </a:xfrm>
        </p:spPr>
        <p:txBody>
          <a:bodyPr>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Freeform: Shape 11">
            <a:extLst>
              <a:ext uri="{FF2B5EF4-FFF2-40B4-BE49-F238E27FC236}">
                <a16:creationId xmlns:a16="http://schemas.microsoft.com/office/drawing/2014/main" id="{B049D94F-23F8-BF5C-4BD0-52225CC693CD}"/>
              </a:ext>
              <a:ext uri="{C183D7F6-B498-43B3-948B-1728B52AA6E4}">
                <adec:decorative xmlns:adec="http://schemas.microsoft.com/office/drawing/2017/decorative" val="1"/>
              </a:ext>
            </a:extLst>
          </p:cNvPr>
          <p:cNvSpPr/>
          <p:nvPr userDrawn="1"/>
        </p:nvSpPr>
        <p:spPr>
          <a:xfrm rot="10800000" flipV="1">
            <a:off x="3244850" y="288924"/>
            <a:ext cx="8658222" cy="6280151"/>
          </a:xfrm>
          <a:custGeom>
            <a:avLst/>
            <a:gdLst>
              <a:gd name="connsiteX0" fmla="*/ 8440678 w 8658222"/>
              <a:gd name="connsiteY0" fmla="*/ 0 h 6280151"/>
              <a:gd name="connsiteX1" fmla="*/ 217544 w 8658222"/>
              <a:gd name="connsiteY1" fmla="*/ 0 h 6280151"/>
              <a:gd name="connsiteX2" fmla="*/ 0 w 8658222"/>
              <a:gd name="connsiteY2" fmla="*/ 217544 h 6280151"/>
              <a:gd name="connsiteX3" fmla="*/ 0 w 8658222"/>
              <a:gd name="connsiteY3" fmla="*/ 5150544 h 6280151"/>
              <a:gd name="connsiteX4" fmla="*/ 3880 w 8658222"/>
              <a:gd name="connsiteY4" fmla="*/ 5179448 h 6280151"/>
              <a:gd name="connsiteX5" fmla="*/ 265448 w 8658222"/>
              <a:gd name="connsiteY5" fmla="*/ 5386083 h 6280151"/>
              <a:gd name="connsiteX6" fmla="*/ 308375 w 8658222"/>
              <a:gd name="connsiteY6" fmla="*/ 5386083 h 6280151"/>
              <a:gd name="connsiteX7" fmla="*/ 893984 w 8658222"/>
              <a:gd name="connsiteY7" fmla="*/ 5971529 h 6280151"/>
              <a:gd name="connsiteX8" fmla="*/ 893984 w 8658222"/>
              <a:gd name="connsiteY8" fmla="*/ 6014184 h 6280151"/>
              <a:gd name="connsiteX9" fmla="*/ 1108610 w 8658222"/>
              <a:gd name="connsiteY9" fmla="*/ 6277526 h 6280151"/>
              <a:gd name="connsiteX10" fmla="*/ 1134660 w 8658222"/>
              <a:gd name="connsiteY10" fmla="*/ 6280151 h 6280151"/>
              <a:gd name="connsiteX11" fmla="*/ 8440678 w 8658222"/>
              <a:gd name="connsiteY11" fmla="*/ 6280151 h 6280151"/>
              <a:gd name="connsiteX12" fmla="*/ 8658222 w 8658222"/>
              <a:gd name="connsiteY12" fmla="*/ 6062607 h 6280151"/>
              <a:gd name="connsiteX13" fmla="*/ 8658222 w 8658222"/>
              <a:gd name="connsiteY13" fmla="*/ 217544 h 6280151"/>
              <a:gd name="connsiteX14" fmla="*/ 8440678 w 8658222"/>
              <a:gd name="connsiteY14" fmla="*/ 0 h 6280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658222" h="6280151">
                <a:moveTo>
                  <a:pt x="8440678" y="0"/>
                </a:moveTo>
                <a:lnTo>
                  <a:pt x="217544" y="0"/>
                </a:lnTo>
                <a:cubicBezTo>
                  <a:pt x="97398" y="0"/>
                  <a:pt x="0" y="97398"/>
                  <a:pt x="0" y="217544"/>
                </a:cubicBezTo>
                <a:lnTo>
                  <a:pt x="0" y="5150544"/>
                </a:lnTo>
                <a:lnTo>
                  <a:pt x="3880" y="5179448"/>
                </a:lnTo>
                <a:cubicBezTo>
                  <a:pt x="31916" y="5297942"/>
                  <a:pt x="138392" y="5386083"/>
                  <a:pt x="265448" y="5386083"/>
                </a:cubicBezTo>
                <a:lnTo>
                  <a:pt x="308375" y="5386083"/>
                </a:lnTo>
                <a:cubicBezTo>
                  <a:pt x="631779" y="5386083"/>
                  <a:pt x="893984" y="5648179"/>
                  <a:pt x="893984" y="5971529"/>
                </a:cubicBezTo>
                <a:lnTo>
                  <a:pt x="893984" y="6014184"/>
                </a:lnTo>
                <a:cubicBezTo>
                  <a:pt x="893984" y="6144092"/>
                  <a:pt x="986116" y="6252463"/>
                  <a:pt x="1108610" y="6277526"/>
                </a:cubicBezTo>
                <a:lnTo>
                  <a:pt x="1134660" y="6280151"/>
                </a:lnTo>
                <a:lnTo>
                  <a:pt x="8440678" y="6280151"/>
                </a:lnTo>
                <a:cubicBezTo>
                  <a:pt x="8560824" y="6280151"/>
                  <a:pt x="8658222" y="6182753"/>
                  <a:pt x="8658222" y="6062607"/>
                </a:cubicBezTo>
                <a:lnTo>
                  <a:pt x="8658222" y="217544"/>
                </a:lnTo>
                <a:cubicBezTo>
                  <a:pt x="8658222" y="97398"/>
                  <a:pt x="8560824" y="0"/>
                  <a:pt x="8440678" y="0"/>
                </a:cubicBezTo>
                <a:close/>
              </a:path>
            </a:pathLst>
          </a:custGeom>
          <a:solidFill>
            <a:schemeClr val="accent4"/>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Picture Placeholder 12">
            <a:extLst>
              <a:ext uri="{FF2B5EF4-FFF2-40B4-BE49-F238E27FC236}">
                <a16:creationId xmlns:a16="http://schemas.microsoft.com/office/drawing/2014/main" id="{272E992E-2F07-2AC0-DB40-FE35768E855E}"/>
              </a:ext>
            </a:extLst>
          </p:cNvPr>
          <p:cNvSpPr>
            <a:spLocks noGrp="1"/>
          </p:cNvSpPr>
          <p:nvPr>
            <p:ph type="pic" sz="quarter" idx="18"/>
          </p:nvPr>
        </p:nvSpPr>
        <p:spPr>
          <a:xfrm>
            <a:off x="4145238" y="1842296"/>
            <a:ext cx="2965173" cy="5015705"/>
          </a:xfrm>
          <a:custGeom>
            <a:avLst/>
            <a:gdLst>
              <a:gd name="connsiteX0" fmla="*/ 1179949 w 2965173"/>
              <a:gd name="connsiteY0" fmla="*/ 75199 h 5015705"/>
              <a:gd name="connsiteX1" fmla="*/ 1053659 w 2965173"/>
              <a:gd name="connsiteY1" fmla="*/ 201490 h 5015705"/>
              <a:gd name="connsiteX2" fmla="*/ 1179949 w 2965173"/>
              <a:gd name="connsiteY2" fmla="*/ 327780 h 5015705"/>
              <a:gd name="connsiteX3" fmla="*/ 1790689 w 2965173"/>
              <a:gd name="connsiteY3" fmla="*/ 327780 h 5015705"/>
              <a:gd name="connsiteX4" fmla="*/ 1916979 w 2965173"/>
              <a:gd name="connsiteY4" fmla="*/ 201490 h 5015705"/>
              <a:gd name="connsiteX5" fmla="*/ 1790689 w 2965173"/>
              <a:gd name="connsiteY5" fmla="*/ 75199 h 5015705"/>
              <a:gd name="connsiteX6" fmla="*/ 377674 w 2965173"/>
              <a:gd name="connsiteY6" fmla="*/ 0 h 5015705"/>
              <a:gd name="connsiteX7" fmla="*/ 2587499 w 2965173"/>
              <a:gd name="connsiteY7" fmla="*/ 0 h 5015705"/>
              <a:gd name="connsiteX8" fmla="*/ 2965173 w 2965173"/>
              <a:gd name="connsiteY8" fmla="*/ 377674 h 5015705"/>
              <a:gd name="connsiteX9" fmla="*/ 2965173 w 2965173"/>
              <a:gd name="connsiteY9" fmla="*/ 5015705 h 5015705"/>
              <a:gd name="connsiteX10" fmla="*/ 0 w 2965173"/>
              <a:gd name="connsiteY10" fmla="*/ 5015705 h 5015705"/>
              <a:gd name="connsiteX11" fmla="*/ 0 w 2965173"/>
              <a:gd name="connsiteY11" fmla="*/ 377674 h 5015705"/>
              <a:gd name="connsiteX12" fmla="*/ 377674 w 2965173"/>
              <a:gd name="connsiteY12" fmla="*/ 0 h 5015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65173" h="5015705">
                <a:moveTo>
                  <a:pt x="1179949" y="75199"/>
                </a:moveTo>
                <a:cubicBezTo>
                  <a:pt x="1110201" y="75199"/>
                  <a:pt x="1053659" y="131741"/>
                  <a:pt x="1053659" y="201490"/>
                </a:cubicBezTo>
                <a:cubicBezTo>
                  <a:pt x="1053659" y="271238"/>
                  <a:pt x="1110201" y="327780"/>
                  <a:pt x="1179949" y="327780"/>
                </a:cubicBezTo>
                <a:lnTo>
                  <a:pt x="1790689" y="327780"/>
                </a:lnTo>
                <a:cubicBezTo>
                  <a:pt x="1860437" y="327780"/>
                  <a:pt x="1916979" y="271238"/>
                  <a:pt x="1916979" y="201490"/>
                </a:cubicBezTo>
                <a:cubicBezTo>
                  <a:pt x="1916979" y="131741"/>
                  <a:pt x="1860437" y="75199"/>
                  <a:pt x="1790689" y="75199"/>
                </a:cubicBezTo>
                <a:close/>
                <a:moveTo>
                  <a:pt x="377674" y="0"/>
                </a:moveTo>
                <a:lnTo>
                  <a:pt x="2587499" y="0"/>
                </a:lnTo>
                <a:cubicBezTo>
                  <a:pt x="2796082" y="0"/>
                  <a:pt x="2965173" y="169091"/>
                  <a:pt x="2965173" y="377674"/>
                </a:cubicBezTo>
                <a:lnTo>
                  <a:pt x="2965173" y="5015705"/>
                </a:lnTo>
                <a:lnTo>
                  <a:pt x="0" y="5015705"/>
                </a:lnTo>
                <a:lnTo>
                  <a:pt x="0" y="377674"/>
                </a:lnTo>
                <a:cubicBezTo>
                  <a:pt x="0" y="169091"/>
                  <a:pt x="169091" y="0"/>
                  <a:pt x="377674" y="0"/>
                </a:cubicBezTo>
                <a:close/>
              </a:path>
            </a:pathLst>
          </a:custGeom>
          <a:solidFill>
            <a:srgbClr val="E2E4E7"/>
          </a:solidFill>
        </p:spPr>
        <p:txBody>
          <a:bodyPr wrap="square" tIns="0" bIns="900000" anchor="ctr" anchorCtr="0">
            <a:noAutofit/>
          </a:bodyPr>
          <a:lstStyle>
            <a:lvl1pPr algn="ctr">
              <a:defRPr sz="1600" b="0">
                <a:solidFill>
                  <a:schemeClr val="tx1"/>
                </a:solidFill>
              </a:defRPr>
            </a:lvl1pPr>
          </a:lstStyle>
          <a:p>
            <a:r>
              <a:rPr lang="en-US"/>
              <a:t>Click icon to add picture</a:t>
            </a:r>
            <a:endParaRPr lang="en-GB"/>
          </a:p>
        </p:txBody>
      </p:sp>
      <p:pic>
        <p:nvPicPr>
          <p:cNvPr id="9" name="Picture 8">
            <a:extLst>
              <a:ext uri="{FF2B5EF4-FFF2-40B4-BE49-F238E27FC236}">
                <a16:creationId xmlns:a16="http://schemas.microsoft.com/office/drawing/2014/main" id="{D43CAC54-9F70-CE9C-CA28-6032F3F44AFD}"/>
              </a:ext>
              <a:ext uri="{C183D7F6-B498-43B3-948B-1728B52AA6E4}">
                <adec:decorative xmlns:adec="http://schemas.microsoft.com/office/drawing/2017/decorative" val="1"/>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3534984" y="1454150"/>
            <a:ext cx="4242716" cy="5403850"/>
          </a:xfrm>
          <a:prstGeom prst="rect">
            <a:avLst/>
          </a:prstGeom>
          <a:effectLst/>
        </p:spPr>
      </p:pic>
      <p:sp>
        <p:nvSpPr>
          <p:cNvPr id="16" name="Picture Placeholder 15">
            <a:extLst>
              <a:ext uri="{FF2B5EF4-FFF2-40B4-BE49-F238E27FC236}">
                <a16:creationId xmlns:a16="http://schemas.microsoft.com/office/drawing/2014/main" id="{855283FE-9698-85F4-4B53-B5931FE1D1C3}"/>
              </a:ext>
            </a:extLst>
          </p:cNvPr>
          <p:cNvSpPr>
            <a:spLocks noGrp="1"/>
          </p:cNvSpPr>
          <p:nvPr>
            <p:ph type="pic" sz="quarter" idx="21"/>
          </p:nvPr>
        </p:nvSpPr>
        <p:spPr>
          <a:xfrm>
            <a:off x="8049578" y="0"/>
            <a:ext cx="2966400" cy="5067301"/>
          </a:xfrm>
          <a:custGeom>
            <a:avLst/>
            <a:gdLst>
              <a:gd name="connsiteX0" fmla="*/ 0 w 2966400"/>
              <a:gd name="connsiteY0" fmla="*/ 0 h 5067301"/>
              <a:gd name="connsiteX1" fmla="*/ 2966400 w 2966400"/>
              <a:gd name="connsiteY1" fmla="*/ 0 h 5067301"/>
              <a:gd name="connsiteX2" fmla="*/ 2966400 w 2966400"/>
              <a:gd name="connsiteY2" fmla="*/ 4690717 h 5067301"/>
              <a:gd name="connsiteX3" fmla="*/ 2589816 w 2966400"/>
              <a:gd name="connsiteY3" fmla="*/ 5067301 h 5067301"/>
              <a:gd name="connsiteX4" fmla="*/ 376584 w 2966400"/>
              <a:gd name="connsiteY4" fmla="*/ 5067301 h 5067301"/>
              <a:gd name="connsiteX5" fmla="*/ 0 w 2966400"/>
              <a:gd name="connsiteY5" fmla="*/ 4690717 h 5067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6400" h="5067301">
                <a:moveTo>
                  <a:pt x="0" y="0"/>
                </a:moveTo>
                <a:lnTo>
                  <a:pt x="2966400" y="0"/>
                </a:lnTo>
                <a:lnTo>
                  <a:pt x="2966400" y="4690717"/>
                </a:lnTo>
                <a:cubicBezTo>
                  <a:pt x="2966400" y="4898699"/>
                  <a:pt x="2797798" y="5067301"/>
                  <a:pt x="2589816" y="5067301"/>
                </a:cubicBezTo>
                <a:lnTo>
                  <a:pt x="376584" y="5067301"/>
                </a:lnTo>
                <a:cubicBezTo>
                  <a:pt x="168602" y="5067301"/>
                  <a:pt x="0" y="4898699"/>
                  <a:pt x="0" y="4690717"/>
                </a:cubicBezTo>
                <a:close/>
              </a:path>
            </a:pathLst>
          </a:custGeom>
          <a:solidFill>
            <a:srgbClr val="E2E4E7"/>
          </a:solidFill>
        </p:spPr>
        <p:txBody>
          <a:bodyPr wrap="square" tIns="0" bIns="900000" anchor="ctr" anchorCtr="0">
            <a:noAutofit/>
          </a:bodyPr>
          <a:lstStyle>
            <a:lvl1pPr algn="ctr">
              <a:defRPr sz="1600" b="0">
                <a:solidFill>
                  <a:schemeClr val="tx1"/>
                </a:solidFill>
              </a:defRPr>
            </a:lvl1pPr>
          </a:lstStyle>
          <a:p>
            <a:r>
              <a:rPr lang="en-US"/>
              <a:t>Click icon to add picture</a:t>
            </a:r>
            <a:endParaRPr lang="en-GB"/>
          </a:p>
        </p:txBody>
      </p:sp>
      <p:pic>
        <p:nvPicPr>
          <p:cNvPr id="8" name="Picture 7">
            <a:extLst>
              <a:ext uri="{FF2B5EF4-FFF2-40B4-BE49-F238E27FC236}">
                <a16:creationId xmlns:a16="http://schemas.microsoft.com/office/drawing/2014/main" id="{55341B9E-177F-513C-20EB-CF01D39B6255}"/>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438825" y="0"/>
            <a:ext cx="4242716" cy="5608354"/>
          </a:xfrm>
          <a:prstGeom prst="rect">
            <a:avLst/>
          </a:prstGeom>
          <a:effectLst/>
        </p:spPr>
      </p:pic>
      <p:sp>
        <p:nvSpPr>
          <p:cNvPr id="4" name="Slide Number Placeholder 3">
            <a:extLst>
              <a:ext uri="{FF2B5EF4-FFF2-40B4-BE49-F238E27FC236}">
                <a16:creationId xmlns:a16="http://schemas.microsoft.com/office/drawing/2014/main" id="{D66063D4-9025-86A9-99D4-098C8AEA0E36}"/>
              </a:ext>
            </a:extLst>
          </p:cNvPr>
          <p:cNvSpPr>
            <a:spLocks noGrp="1"/>
          </p:cNvSpPr>
          <p:nvPr>
            <p:ph type="sldNum" sz="quarter" idx="11"/>
          </p:nvPr>
        </p:nvSpPr>
        <p:spPr/>
        <p:txBody>
          <a:bodyPr/>
          <a:lstStyle/>
          <a:p>
            <a:fld id="{2C96CFAB-ED84-4AAD-833A-BCB6B9777555}" type="slidenum">
              <a:rPr lang="en-GB" smtClean="0"/>
              <a:pPr/>
              <a:t>‹#›</a:t>
            </a:fld>
            <a:endParaRPr lang="en-GB"/>
          </a:p>
        </p:txBody>
      </p:sp>
      <p:sp>
        <p:nvSpPr>
          <p:cNvPr id="2" name="Footer Placeholder 1">
            <a:extLst>
              <a:ext uri="{FF2B5EF4-FFF2-40B4-BE49-F238E27FC236}">
                <a16:creationId xmlns:a16="http://schemas.microsoft.com/office/drawing/2014/main" id="{9178D47B-7C1E-D283-6E8C-0FF455C5FE6E}"/>
              </a:ext>
            </a:extLst>
          </p:cNvPr>
          <p:cNvSpPr>
            <a:spLocks noGrp="1"/>
          </p:cNvSpPr>
          <p:nvPr>
            <p:ph type="ftr" sz="quarter" idx="22"/>
          </p:nvPr>
        </p:nvSpPr>
        <p:spPr/>
        <p:txBody>
          <a:bodyPr/>
          <a:lstStyle/>
          <a:p>
            <a:r>
              <a:rPr lang="en-GB"/>
              <a:t>Experian [classification] © 2025</a:t>
            </a:r>
            <a:endParaRPr lang="en-GB" dirty="0"/>
          </a:p>
        </p:txBody>
      </p:sp>
      <p:sp>
        <p:nvSpPr>
          <p:cNvPr id="5" name="Text Placeholder 12">
            <a:extLst>
              <a:ext uri="{FF2B5EF4-FFF2-40B4-BE49-F238E27FC236}">
                <a16:creationId xmlns:a16="http://schemas.microsoft.com/office/drawing/2014/main" id="{0BC4743D-A521-AA72-2159-CB05FE7D5E01}"/>
              </a:ext>
            </a:extLst>
          </p:cNvPr>
          <p:cNvSpPr>
            <a:spLocks noGrp="1"/>
          </p:cNvSpPr>
          <p:nvPr>
            <p:ph type="body" sz="quarter" idx="12" hasCustomPrompt="1"/>
          </p:nvPr>
        </p:nvSpPr>
        <p:spPr>
          <a:xfrm>
            <a:off x="4116099" y="551543"/>
            <a:ext cx="2994312" cy="902606"/>
          </a:xfrm>
        </p:spPr>
        <p:txBody>
          <a:bodyPr wrap="square" anchor="ctr" anchorCtr="0">
            <a:noAutofit/>
          </a:bodyPr>
          <a:lstStyle>
            <a:lvl1pPr>
              <a:spcAft>
                <a:spcPts val="0"/>
              </a:spcAft>
              <a:defRPr sz="1600" b="0">
                <a:solidFill>
                  <a:srgbClr val="F8DDEB"/>
                </a:solidFill>
              </a:defRPr>
            </a:lvl1pPr>
          </a:lstStyle>
          <a:p>
            <a:pPr lvl="0"/>
            <a:r>
              <a:rPr lang="en-GB" dirty="0"/>
              <a:t>Second level</a:t>
            </a:r>
          </a:p>
        </p:txBody>
      </p:sp>
      <p:sp>
        <p:nvSpPr>
          <p:cNvPr id="10" name="Text Placeholder 12">
            <a:extLst>
              <a:ext uri="{FF2B5EF4-FFF2-40B4-BE49-F238E27FC236}">
                <a16:creationId xmlns:a16="http://schemas.microsoft.com/office/drawing/2014/main" id="{D3A6B058-5F4F-3E95-A9CD-61016C2D1540}"/>
              </a:ext>
            </a:extLst>
          </p:cNvPr>
          <p:cNvSpPr>
            <a:spLocks noGrp="1"/>
          </p:cNvSpPr>
          <p:nvPr>
            <p:ph type="body" sz="quarter" idx="23" hasCustomPrompt="1"/>
          </p:nvPr>
        </p:nvSpPr>
        <p:spPr>
          <a:xfrm>
            <a:off x="8035622" y="5445974"/>
            <a:ext cx="2812460" cy="902606"/>
          </a:xfrm>
        </p:spPr>
        <p:txBody>
          <a:bodyPr wrap="square" anchor="ctr" anchorCtr="0">
            <a:noAutofit/>
          </a:bodyPr>
          <a:lstStyle>
            <a:lvl1pPr>
              <a:spcAft>
                <a:spcPts val="0"/>
              </a:spcAft>
              <a:defRPr sz="1600" b="0">
                <a:solidFill>
                  <a:srgbClr val="F8DDEB"/>
                </a:solidFill>
              </a:defRPr>
            </a:lvl1pPr>
          </a:lstStyle>
          <a:p>
            <a:pPr lvl="0"/>
            <a:r>
              <a:rPr lang="en-GB" dirty="0"/>
              <a:t>Second level</a:t>
            </a:r>
          </a:p>
        </p:txBody>
      </p:sp>
    </p:spTree>
    <p:extLst>
      <p:ext uri="{BB962C8B-B14F-4D97-AF65-F5344CB8AC3E}">
        <p14:creationId xmlns:p14="http://schemas.microsoft.com/office/powerpoint/2010/main" val="1765958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Device Pink 2">
    <p:bg>
      <p:bgPr>
        <a:solidFill>
          <a:schemeClr val="accent4"/>
        </a:solidFill>
        <a:effectLst/>
      </p:bgPr>
    </p:bg>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91C86975-7724-BE49-F823-8D4162DC8C67}"/>
              </a:ext>
            </a:extLst>
          </p:cNvPr>
          <p:cNvSpPr>
            <a:spLocks noGrp="1"/>
          </p:cNvSpPr>
          <p:nvPr>
            <p:ph type="body" sz="quarter" idx="14"/>
          </p:nvPr>
        </p:nvSpPr>
        <p:spPr>
          <a:xfrm>
            <a:off x="287339" y="242089"/>
            <a:ext cx="2741611" cy="1338828"/>
          </a:xfrm>
        </p:spPr>
        <p:txBody>
          <a:bodyPr wrap="square">
            <a:spAutoFit/>
          </a:bodyPr>
          <a:lstStyle>
            <a:lvl1pPr>
              <a:lnSpc>
                <a:spcPct val="100000"/>
              </a:lnSpc>
              <a:spcAft>
                <a:spcPts val="600"/>
              </a:spcAft>
              <a:defRPr sz="3200">
                <a:solidFill>
                  <a:schemeClr val="bg1"/>
                </a:solidFill>
              </a:defRPr>
            </a:lvl1pPr>
            <a:lvl2pPr>
              <a:lnSpc>
                <a:spcPct val="100000"/>
              </a:lnSpc>
              <a:spcAft>
                <a:spcPts val="0"/>
              </a:spcAft>
              <a:defRPr sz="1800">
                <a:solidFill>
                  <a:schemeClr val="bg1"/>
                </a:solidFill>
              </a:defRPr>
            </a:lvl2pPr>
            <a:lvl3pPr marL="0" indent="0">
              <a:buNone/>
              <a:defRPr sz="1600">
                <a:solidFill>
                  <a:schemeClr val="accent1"/>
                </a:solidFill>
              </a:defRPr>
            </a:lvl3pPr>
            <a:lvl4pPr marL="216000" indent="0">
              <a:buNone/>
              <a:defRPr sz="1600">
                <a:solidFill>
                  <a:schemeClr val="accent1"/>
                </a:solidFill>
              </a:defRPr>
            </a:lvl4pPr>
            <a:lvl5pPr>
              <a:defRPr sz="1600">
                <a:solidFill>
                  <a:schemeClr val="accent1"/>
                </a:solidFill>
              </a:defRPr>
            </a:lvl5pPr>
          </a:lstStyle>
          <a:p>
            <a:pPr lvl="0"/>
            <a:r>
              <a:rPr lang="en-US"/>
              <a:t>Click to edit Master text</a:t>
            </a:r>
          </a:p>
          <a:p>
            <a:pPr lvl="1"/>
            <a:r>
              <a:rPr lang="en-US"/>
              <a:t>Second level</a:t>
            </a:r>
          </a:p>
        </p:txBody>
      </p:sp>
      <p:sp>
        <p:nvSpPr>
          <p:cNvPr id="7" name="Text Placeholder 31">
            <a:extLst>
              <a:ext uri="{FF2B5EF4-FFF2-40B4-BE49-F238E27FC236}">
                <a16:creationId xmlns:a16="http://schemas.microsoft.com/office/drawing/2014/main" id="{AB572D7C-472B-F511-5537-A03D59121A42}"/>
              </a:ext>
            </a:extLst>
          </p:cNvPr>
          <p:cNvSpPr>
            <a:spLocks noGrp="1"/>
          </p:cNvSpPr>
          <p:nvPr>
            <p:ph type="body" sz="quarter" idx="20"/>
          </p:nvPr>
        </p:nvSpPr>
        <p:spPr>
          <a:xfrm>
            <a:off x="287339" y="1892298"/>
            <a:ext cx="2741611" cy="1905650"/>
          </a:xfrm>
        </p:spPr>
        <p:txBody>
          <a:bodyPr>
            <a:sp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Freeform: Shape 14">
            <a:extLst>
              <a:ext uri="{FF2B5EF4-FFF2-40B4-BE49-F238E27FC236}">
                <a16:creationId xmlns:a16="http://schemas.microsoft.com/office/drawing/2014/main" id="{B93BEB83-EEF4-AEC6-B06E-515012FFAEEF}"/>
              </a:ext>
              <a:ext uri="{C183D7F6-B498-43B3-948B-1728B52AA6E4}">
                <adec:decorative xmlns:adec="http://schemas.microsoft.com/office/drawing/2017/decorative" val="1"/>
              </a:ext>
            </a:extLst>
          </p:cNvPr>
          <p:cNvSpPr/>
          <p:nvPr/>
        </p:nvSpPr>
        <p:spPr>
          <a:xfrm rot="10800000" flipV="1">
            <a:off x="3244850" y="288924"/>
            <a:ext cx="8658222" cy="6280151"/>
          </a:xfrm>
          <a:custGeom>
            <a:avLst/>
            <a:gdLst>
              <a:gd name="connsiteX0" fmla="*/ 8440678 w 8658222"/>
              <a:gd name="connsiteY0" fmla="*/ 0 h 6280151"/>
              <a:gd name="connsiteX1" fmla="*/ 217544 w 8658222"/>
              <a:gd name="connsiteY1" fmla="*/ 0 h 6280151"/>
              <a:gd name="connsiteX2" fmla="*/ 0 w 8658222"/>
              <a:gd name="connsiteY2" fmla="*/ 217544 h 6280151"/>
              <a:gd name="connsiteX3" fmla="*/ 0 w 8658222"/>
              <a:gd name="connsiteY3" fmla="*/ 5150544 h 6280151"/>
              <a:gd name="connsiteX4" fmla="*/ 3880 w 8658222"/>
              <a:gd name="connsiteY4" fmla="*/ 5179448 h 6280151"/>
              <a:gd name="connsiteX5" fmla="*/ 265448 w 8658222"/>
              <a:gd name="connsiteY5" fmla="*/ 5386083 h 6280151"/>
              <a:gd name="connsiteX6" fmla="*/ 308375 w 8658222"/>
              <a:gd name="connsiteY6" fmla="*/ 5386083 h 6280151"/>
              <a:gd name="connsiteX7" fmla="*/ 893984 w 8658222"/>
              <a:gd name="connsiteY7" fmla="*/ 5971529 h 6280151"/>
              <a:gd name="connsiteX8" fmla="*/ 893984 w 8658222"/>
              <a:gd name="connsiteY8" fmla="*/ 6014184 h 6280151"/>
              <a:gd name="connsiteX9" fmla="*/ 1108610 w 8658222"/>
              <a:gd name="connsiteY9" fmla="*/ 6277526 h 6280151"/>
              <a:gd name="connsiteX10" fmla="*/ 1134660 w 8658222"/>
              <a:gd name="connsiteY10" fmla="*/ 6280151 h 6280151"/>
              <a:gd name="connsiteX11" fmla="*/ 8440678 w 8658222"/>
              <a:gd name="connsiteY11" fmla="*/ 6280151 h 6280151"/>
              <a:gd name="connsiteX12" fmla="*/ 8658222 w 8658222"/>
              <a:gd name="connsiteY12" fmla="*/ 6062607 h 6280151"/>
              <a:gd name="connsiteX13" fmla="*/ 8658222 w 8658222"/>
              <a:gd name="connsiteY13" fmla="*/ 217544 h 6280151"/>
              <a:gd name="connsiteX14" fmla="*/ 8440678 w 8658222"/>
              <a:gd name="connsiteY14" fmla="*/ 0 h 6280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658222" h="6280151">
                <a:moveTo>
                  <a:pt x="8440678" y="0"/>
                </a:moveTo>
                <a:lnTo>
                  <a:pt x="217544" y="0"/>
                </a:lnTo>
                <a:cubicBezTo>
                  <a:pt x="97398" y="0"/>
                  <a:pt x="0" y="97398"/>
                  <a:pt x="0" y="217544"/>
                </a:cubicBezTo>
                <a:lnTo>
                  <a:pt x="0" y="5150544"/>
                </a:lnTo>
                <a:lnTo>
                  <a:pt x="3880" y="5179448"/>
                </a:lnTo>
                <a:cubicBezTo>
                  <a:pt x="31916" y="5297942"/>
                  <a:pt x="138392" y="5386083"/>
                  <a:pt x="265448" y="5386083"/>
                </a:cubicBezTo>
                <a:lnTo>
                  <a:pt x="308375" y="5386083"/>
                </a:lnTo>
                <a:cubicBezTo>
                  <a:pt x="631779" y="5386083"/>
                  <a:pt x="893984" y="5648179"/>
                  <a:pt x="893984" y="5971529"/>
                </a:cubicBezTo>
                <a:lnTo>
                  <a:pt x="893984" y="6014184"/>
                </a:lnTo>
                <a:cubicBezTo>
                  <a:pt x="893984" y="6144092"/>
                  <a:pt x="986116" y="6252463"/>
                  <a:pt x="1108610" y="6277526"/>
                </a:cubicBezTo>
                <a:lnTo>
                  <a:pt x="1134660" y="6280151"/>
                </a:lnTo>
                <a:lnTo>
                  <a:pt x="8440678" y="6280151"/>
                </a:lnTo>
                <a:cubicBezTo>
                  <a:pt x="8560824" y="6280151"/>
                  <a:pt x="8658222" y="6182753"/>
                  <a:pt x="8658222" y="6062607"/>
                </a:cubicBezTo>
                <a:lnTo>
                  <a:pt x="8658222" y="217544"/>
                </a:lnTo>
                <a:cubicBezTo>
                  <a:pt x="8658222" y="97398"/>
                  <a:pt x="8560824" y="0"/>
                  <a:pt x="8440678" y="0"/>
                </a:cubicBezTo>
                <a:close/>
              </a:path>
            </a:pathLst>
          </a:custGeom>
          <a:solidFill>
            <a:srgbClr val="F8DDEB"/>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0" name="Picture Placeholder 9">
            <a:extLst>
              <a:ext uri="{FF2B5EF4-FFF2-40B4-BE49-F238E27FC236}">
                <a16:creationId xmlns:a16="http://schemas.microsoft.com/office/drawing/2014/main" id="{81CECC2B-8626-30D6-8183-1499B4E77898}"/>
              </a:ext>
            </a:extLst>
          </p:cNvPr>
          <p:cNvSpPr>
            <a:spLocks noGrp="1"/>
          </p:cNvSpPr>
          <p:nvPr>
            <p:ph type="pic" sz="quarter" idx="18"/>
          </p:nvPr>
        </p:nvSpPr>
        <p:spPr>
          <a:xfrm>
            <a:off x="4145238" y="1842296"/>
            <a:ext cx="2965173" cy="5015705"/>
          </a:xfrm>
          <a:custGeom>
            <a:avLst/>
            <a:gdLst>
              <a:gd name="connsiteX0" fmla="*/ 1179949 w 2965173"/>
              <a:gd name="connsiteY0" fmla="*/ 75199 h 5015705"/>
              <a:gd name="connsiteX1" fmla="*/ 1053659 w 2965173"/>
              <a:gd name="connsiteY1" fmla="*/ 201490 h 5015705"/>
              <a:gd name="connsiteX2" fmla="*/ 1179949 w 2965173"/>
              <a:gd name="connsiteY2" fmla="*/ 327780 h 5015705"/>
              <a:gd name="connsiteX3" fmla="*/ 1790689 w 2965173"/>
              <a:gd name="connsiteY3" fmla="*/ 327780 h 5015705"/>
              <a:gd name="connsiteX4" fmla="*/ 1916979 w 2965173"/>
              <a:gd name="connsiteY4" fmla="*/ 201490 h 5015705"/>
              <a:gd name="connsiteX5" fmla="*/ 1790689 w 2965173"/>
              <a:gd name="connsiteY5" fmla="*/ 75199 h 5015705"/>
              <a:gd name="connsiteX6" fmla="*/ 377674 w 2965173"/>
              <a:gd name="connsiteY6" fmla="*/ 0 h 5015705"/>
              <a:gd name="connsiteX7" fmla="*/ 2587499 w 2965173"/>
              <a:gd name="connsiteY7" fmla="*/ 0 h 5015705"/>
              <a:gd name="connsiteX8" fmla="*/ 2965173 w 2965173"/>
              <a:gd name="connsiteY8" fmla="*/ 377674 h 5015705"/>
              <a:gd name="connsiteX9" fmla="*/ 2965173 w 2965173"/>
              <a:gd name="connsiteY9" fmla="*/ 5015705 h 5015705"/>
              <a:gd name="connsiteX10" fmla="*/ 0 w 2965173"/>
              <a:gd name="connsiteY10" fmla="*/ 5015705 h 5015705"/>
              <a:gd name="connsiteX11" fmla="*/ 0 w 2965173"/>
              <a:gd name="connsiteY11" fmla="*/ 377674 h 5015705"/>
              <a:gd name="connsiteX12" fmla="*/ 377674 w 2965173"/>
              <a:gd name="connsiteY12" fmla="*/ 0 h 5015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65173" h="5015705">
                <a:moveTo>
                  <a:pt x="1179949" y="75199"/>
                </a:moveTo>
                <a:cubicBezTo>
                  <a:pt x="1110201" y="75199"/>
                  <a:pt x="1053659" y="131741"/>
                  <a:pt x="1053659" y="201490"/>
                </a:cubicBezTo>
                <a:cubicBezTo>
                  <a:pt x="1053659" y="271238"/>
                  <a:pt x="1110201" y="327780"/>
                  <a:pt x="1179949" y="327780"/>
                </a:cubicBezTo>
                <a:lnTo>
                  <a:pt x="1790689" y="327780"/>
                </a:lnTo>
                <a:cubicBezTo>
                  <a:pt x="1860437" y="327780"/>
                  <a:pt x="1916979" y="271238"/>
                  <a:pt x="1916979" y="201490"/>
                </a:cubicBezTo>
                <a:cubicBezTo>
                  <a:pt x="1916979" y="131741"/>
                  <a:pt x="1860437" y="75199"/>
                  <a:pt x="1790689" y="75199"/>
                </a:cubicBezTo>
                <a:close/>
                <a:moveTo>
                  <a:pt x="377674" y="0"/>
                </a:moveTo>
                <a:lnTo>
                  <a:pt x="2587499" y="0"/>
                </a:lnTo>
                <a:cubicBezTo>
                  <a:pt x="2796082" y="0"/>
                  <a:pt x="2965173" y="169091"/>
                  <a:pt x="2965173" y="377674"/>
                </a:cubicBezTo>
                <a:lnTo>
                  <a:pt x="2965173" y="5015705"/>
                </a:lnTo>
                <a:lnTo>
                  <a:pt x="0" y="5015705"/>
                </a:lnTo>
                <a:lnTo>
                  <a:pt x="0" y="377674"/>
                </a:lnTo>
                <a:cubicBezTo>
                  <a:pt x="0" y="169091"/>
                  <a:pt x="169091" y="0"/>
                  <a:pt x="377674" y="0"/>
                </a:cubicBezTo>
                <a:close/>
              </a:path>
            </a:pathLst>
          </a:custGeom>
          <a:solidFill>
            <a:srgbClr val="E2E4E7"/>
          </a:solidFill>
        </p:spPr>
        <p:txBody>
          <a:bodyPr wrap="square" tIns="0" bIns="900000" anchor="ctr" anchorCtr="0">
            <a:noAutofit/>
          </a:bodyPr>
          <a:lstStyle>
            <a:lvl1pPr algn="ctr">
              <a:defRPr sz="1600" b="0">
                <a:solidFill>
                  <a:schemeClr val="tx1"/>
                </a:solidFill>
              </a:defRPr>
            </a:lvl1pPr>
          </a:lstStyle>
          <a:p>
            <a:r>
              <a:rPr lang="en-US"/>
              <a:t>Click icon to add picture</a:t>
            </a:r>
            <a:endParaRPr lang="en-GB"/>
          </a:p>
        </p:txBody>
      </p:sp>
      <p:pic>
        <p:nvPicPr>
          <p:cNvPr id="12" name="Picture 11">
            <a:extLst>
              <a:ext uri="{FF2B5EF4-FFF2-40B4-BE49-F238E27FC236}">
                <a16:creationId xmlns:a16="http://schemas.microsoft.com/office/drawing/2014/main" id="{A9E0FEEC-0DF4-9A94-953C-B03D64E779A3}"/>
              </a:ext>
              <a:ext uri="{C183D7F6-B498-43B3-948B-1728B52AA6E4}">
                <adec:decorative xmlns:adec="http://schemas.microsoft.com/office/drawing/2017/decorative" val="1"/>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3534984" y="1454150"/>
            <a:ext cx="4242716" cy="5403850"/>
          </a:xfrm>
          <a:prstGeom prst="rect">
            <a:avLst/>
          </a:prstGeom>
          <a:effectLst/>
        </p:spPr>
      </p:pic>
      <p:sp>
        <p:nvSpPr>
          <p:cNvPr id="2" name="Picture Placeholder 1">
            <a:extLst>
              <a:ext uri="{FF2B5EF4-FFF2-40B4-BE49-F238E27FC236}">
                <a16:creationId xmlns:a16="http://schemas.microsoft.com/office/drawing/2014/main" id="{E3C1D797-E9D3-3EE0-C2BC-578B3632CA2C}"/>
              </a:ext>
            </a:extLst>
          </p:cNvPr>
          <p:cNvSpPr>
            <a:spLocks noGrp="1"/>
          </p:cNvSpPr>
          <p:nvPr>
            <p:ph type="pic" sz="quarter" idx="21"/>
          </p:nvPr>
        </p:nvSpPr>
        <p:spPr>
          <a:xfrm>
            <a:off x="8049578" y="0"/>
            <a:ext cx="2966400" cy="5067301"/>
          </a:xfrm>
          <a:custGeom>
            <a:avLst/>
            <a:gdLst>
              <a:gd name="connsiteX0" fmla="*/ 0 w 2966400"/>
              <a:gd name="connsiteY0" fmla="*/ 0 h 5067301"/>
              <a:gd name="connsiteX1" fmla="*/ 2966400 w 2966400"/>
              <a:gd name="connsiteY1" fmla="*/ 0 h 5067301"/>
              <a:gd name="connsiteX2" fmla="*/ 2966400 w 2966400"/>
              <a:gd name="connsiteY2" fmla="*/ 4690717 h 5067301"/>
              <a:gd name="connsiteX3" fmla="*/ 2589816 w 2966400"/>
              <a:gd name="connsiteY3" fmla="*/ 5067301 h 5067301"/>
              <a:gd name="connsiteX4" fmla="*/ 376584 w 2966400"/>
              <a:gd name="connsiteY4" fmla="*/ 5067301 h 5067301"/>
              <a:gd name="connsiteX5" fmla="*/ 0 w 2966400"/>
              <a:gd name="connsiteY5" fmla="*/ 4690717 h 5067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6400" h="5067301">
                <a:moveTo>
                  <a:pt x="0" y="0"/>
                </a:moveTo>
                <a:lnTo>
                  <a:pt x="2966400" y="0"/>
                </a:lnTo>
                <a:lnTo>
                  <a:pt x="2966400" y="4690717"/>
                </a:lnTo>
                <a:cubicBezTo>
                  <a:pt x="2966400" y="4898699"/>
                  <a:pt x="2797798" y="5067301"/>
                  <a:pt x="2589816" y="5067301"/>
                </a:cubicBezTo>
                <a:lnTo>
                  <a:pt x="376584" y="5067301"/>
                </a:lnTo>
                <a:cubicBezTo>
                  <a:pt x="168602" y="5067301"/>
                  <a:pt x="0" y="4898699"/>
                  <a:pt x="0" y="4690717"/>
                </a:cubicBezTo>
                <a:close/>
              </a:path>
            </a:pathLst>
          </a:custGeom>
          <a:solidFill>
            <a:srgbClr val="E2E4E7"/>
          </a:solidFill>
        </p:spPr>
        <p:txBody>
          <a:bodyPr wrap="square" tIns="0" bIns="900000" anchor="ctr" anchorCtr="0">
            <a:noAutofit/>
          </a:bodyPr>
          <a:lstStyle>
            <a:lvl1pPr algn="ctr">
              <a:defRPr sz="1600" b="0">
                <a:solidFill>
                  <a:schemeClr val="tx1"/>
                </a:solidFill>
              </a:defRPr>
            </a:lvl1pPr>
          </a:lstStyle>
          <a:p>
            <a:r>
              <a:rPr lang="en-US"/>
              <a:t>Click icon to add picture</a:t>
            </a:r>
            <a:endParaRPr lang="en-GB"/>
          </a:p>
        </p:txBody>
      </p:sp>
      <p:pic>
        <p:nvPicPr>
          <p:cNvPr id="11" name="Picture 10">
            <a:extLst>
              <a:ext uri="{FF2B5EF4-FFF2-40B4-BE49-F238E27FC236}">
                <a16:creationId xmlns:a16="http://schemas.microsoft.com/office/drawing/2014/main" id="{24956D62-C6EA-7D04-307D-D34A64BE0537}"/>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438825" y="0"/>
            <a:ext cx="4242716" cy="5608354"/>
          </a:xfrm>
          <a:prstGeom prst="rect">
            <a:avLst/>
          </a:prstGeom>
          <a:effectLst/>
        </p:spPr>
      </p:pic>
      <p:sp>
        <p:nvSpPr>
          <p:cNvPr id="4" name="Slide Number Placeholder 3">
            <a:extLst>
              <a:ext uri="{FF2B5EF4-FFF2-40B4-BE49-F238E27FC236}">
                <a16:creationId xmlns:a16="http://schemas.microsoft.com/office/drawing/2014/main" id="{D66063D4-9025-86A9-99D4-098C8AEA0E36}"/>
              </a:ext>
            </a:extLst>
          </p:cNvPr>
          <p:cNvSpPr>
            <a:spLocks noGrp="1"/>
          </p:cNvSpPr>
          <p:nvPr>
            <p:ph type="sldNum" sz="quarter" idx="11"/>
          </p:nvPr>
        </p:nvSpPr>
        <p:spPr/>
        <p:txBody>
          <a:bodyPr/>
          <a:lstStyle>
            <a:lvl1pPr>
              <a:defRPr>
                <a:solidFill>
                  <a:schemeClr val="bg1"/>
                </a:solidFill>
              </a:defRPr>
            </a:lvl1pPr>
          </a:lstStyle>
          <a:p>
            <a:fld id="{2C96CFAB-ED84-4AAD-833A-BCB6B9777555}" type="slidenum">
              <a:rPr lang="en-GB" smtClean="0"/>
              <a:pPr/>
              <a:t>‹#›</a:t>
            </a:fld>
            <a:endParaRPr lang="en-GB"/>
          </a:p>
        </p:txBody>
      </p:sp>
      <p:grpSp>
        <p:nvGrpSpPr>
          <p:cNvPr id="16" name="Graphic 28">
            <a:extLst>
              <a:ext uri="{FF2B5EF4-FFF2-40B4-BE49-F238E27FC236}">
                <a16:creationId xmlns:a16="http://schemas.microsoft.com/office/drawing/2014/main" id="{9FFD6653-66D1-15DD-E849-D3982C89EC51}"/>
              </a:ext>
              <a:ext uri="{C183D7F6-B498-43B3-948B-1728B52AA6E4}">
                <adec:decorative xmlns:adec="http://schemas.microsoft.com/office/drawing/2017/decorative" val="1"/>
              </a:ext>
            </a:extLst>
          </p:cNvPr>
          <p:cNvGrpSpPr/>
          <p:nvPr userDrawn="1"/>
        </p:nvGrpSpPr>
        <p:grpSpPr>
          <a:xfrm>
            <a:off x="11313319" y="5984002"/>
            <a:ext cx="456406" cy="585074"/>
            <a:chOff x="5746051" y="2969418"/>
            <a:chExt cx="716470" cy="918019"/>
          </a:xfrm>
          <a:solidFill>
            <a:schemeClr val="bg1"/>
          </a:solidFill>
        </p:grpSpPr>
        <p:grpSp>
          <p:nvGrpSpPr>
            <p:cNvPr id="17" name="Graphic 28">
              <a:extLst>
                <a:ext uri="{FF2B5EF4-FFF2-40B4-BE49-F238E27FC236}">
                  <a16:creationId xmlns:a16="http://schemas.microsoft.com/office/drawing/2014/main" id="{E37222D5-3FEE-F7B8-0644-2C823CB3E879}"/>
                </a:ext>
              </a:extLst>
            </p:cNvPr>
            <p:cNvGrpSpPr/>
            <p:nvPr/>
          </p:nvGrpSpPr>
          <p:grpSpPr>
            <a:xfrm>
              <a:off x="5746051" y="2969418"/>
              <a:ext cx="701897" cy="918019"/>
              <a:chOff x="5746051" y="2969418"/>
              <a:chExt cx="701897" cy="918019"/>
            </a:xfrm>
            <a:grpFill/>
          </p:grpSpPr>
          <p:sp>
            <p:nvSpPr>
              <p:cNvPr id="21" name="Freeform: Shape 20">
                <a:extLst>
                  <a:ext uri="{FF2B5EF4-FFF2-40B4-BE49-F238E27FC236}">
                    <a16:creationId xmlns:a16="http://schemas.microsoft.com/office/drawing/2014/main" id="{75074764-3300-97A3-2421-AE18ACA1598F}"/>
                  </a:ext>
                </a:extLst>
              </p:cNvPr>
              <p:cNvSpPr/>
              <p:nvPr/>
            </p:nvSpPr>
            <p:spPr>
              <a:xfrm>
                <a:off x="6035134" y="2969418"/>
                <a:ext cx="216027" cy="216027"/>
              </a:xfrm>
              <a:custGeom>
                <a:avLst/>
                <a:gdLst>
                  <a:gd name="connsiteX0" fmla="*/ 160020 w 216027"/>
                  <a:gd name="connsiteY0" fmla="*/ 216027 h 216027"/>
                  <a:gd name="connsiteX1" fmla="*/ 56007 w 216027"/>
                  <a:gd name="connsiteY1" fmla="*/ 216027 h 216027"/>
                  <a:gd name="connsiteX2" fmla="*/ 0 w 216027"/>
                  <a:gd name="connsiteY2" fmla="*/ 160020 h 216027"/>
                  <a:gd name="connsiteX3" fmla="*/ 0 w 216027"/>
                  <a:gd name="connsiteY3" fmla="*/ 56007 h 216027"/>
                  <a:gd name="connsiteX4" fmla="*/ 56007 w 216027"/>
                  <a:gd name="connsiteY4" fmla="*/ 0 h 216027"/>
                  <a:gd name="connsiteX5" fmla="*/ 160020 w 216027"/>
                  <a:gd name="connsiteY5" fmla="*/ 0 h 216027"/>
                  <a:gd name="connsiteX6" fmla="*/ 216027 w 216027"/>
                  <a:gd name="connsiteY6" fmla="*/ 56007 h 216027"/>
                  <a:gd name="connsiteX7" fmla="*/ 216027 w 216027"/>
                  <a:gd name="connsiteY7" fmla="*/ 160020 h 216027"/>
                  <a:gd name="connsiteX8" fmla="*/ 160020 w 216027"/>
                  <a:gd name="connsiteY8" fmla="*/ 216027 h 216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027" h="216027">
                    <a:moveTo>
                      <a:pt x="160020" y="216027"/>
                    </a:moveTo>
                    <a:lnTo>
                      <a:pt x="56007" y="216027"/>
                    </a:lnTo>
                    <a:cubicBezTo>
                      <a:pt x="25051" y="216027"/>
                      <a:pt x="0" y="190976"/>
                      <a:pt x="0" y="160020"/>
                    </a:cubicBezTo>
                    <a:lnTo>
                      <a:pt x="0" y="56007"/>
                    </a:lnTo>
                    <a:cubicBezTo>
                      <a:pt x="0" y="25146"/>
                      <a:pt x="25051" y="0"/>
                      <a:pt x="56007" y="0"/>
                    </a:cubicBezTo>
                    <a:lnTo>
                      <a:pt x="160020" y="0"/>
                    </a:lnTo>
                    <a:cubicBezTo>
                      <a:pt x="190976" y="0"/>
                      <a:pt x="216027" y="25051"/>
                      <a:pt x="216027" y="56007"/>
                    </a:cubicBezTo>
                    <a:lnTo>
                      <a:pt x="216027" y="160020"/>
                    </a:lnTo>
                    <a:cubicBezTo>
                      <a:pt x="216027" y="190976"/>
                      <a:pt x="190976" y="216027"/>
                      <a:pt x="160020" y="216027"/>
                    </a:cubicBezTo>
                  </a:path>
                </a:pathLst>
              </a:custGeom>
              <a:grpFill/>
              <a:ln w="9525"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2FCC3071-C444-DFCE-2A86-4E83C0A93F5F}"/>
                  </a:ext>
                </a:extLst>
              </p:cNvPr>
              <p:cNvSpPr/>
              <p:nvPr/>
            </p:nvSpPr>
            <p:spPr>
              <a:xfrm>
                <a:off x="5746051" y="3175730"/>
                <a:ext cx="242982" cy="242982"/>
              </a:xfrm>
              <a:custGeom>
                <a:avLst/>
                <a:gdLst>
                  <a:gd name="connsiteX0" fmla="*/ 180023 w 242982"/>
                  <a:gd name="connsiteY0" fmla="*/ 242983 h 242982"/>
                  <a:gd name="connsiteX1" fmla="*/ 62960 w 242982"/>
                  <a:gd name="connsiteY1" fmla="*/ 242983 h 242982"/>
                  <a:gd name="connsiteX2" fmla="*/ 0 w 242982"/>
                  <a:gd name="connsiteY2" fmla="*/ 180023 h 242982"/>
                  <a:gd name="connsiteX3" fmla="*/ 0 w 242982"/>
                  <a:gd name="connsiteY3" fmla="*/ 62960 h 242982"/>
                  <a:gd name="connsiteX4" fmla="*/ 62960 w 242982"/>
                  <a:gd name="connsiteY4" fmla="*/ 0 h 242982"/>
                  <a:gd name="connsiteX5" fmla="*/ 180023 w 242982"/>
                  <a:gd name="connsiteY5" fmla="*/ 0 h 242982"/>
                  <a:gd name="connsiteX6" fmla="*/ 242983 w 242982"/>
                  <a:gd name="connsiteY6" fmla="*/ 62960 h 242982"/>
                  <a:gd name="connsiteX7" fmla="*/ 242983 w 242982"/>
                  <a:gd name="connsiteY7" fmla="*/ 180023 h 242982"/>
                  <a:gd name="connsiteX8" fmla="*/ 180023 w 242982"/>
                  <a:gd name="connsiteY8" fmla="*/ 242983 h 242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82" h="242982">
                    <a:moveTo>
                      <a:pt x="180023" y="242983"/>
                    </a:moveTo>
                    <a:lnTo>
                      <a:pt x="62960" y="242983"/>
                    </a:lnTo>
                    <a:cubicBezTo>
                      <a:pt x="28194" y="242983"/>
                      <a:pt x="0" y="214884"/>
                      <a:pt x="0" y="180023"/>
                    </a:cubicBezTo>
                    <a:lnTo>
                      <a:pt x="0" y="62960"/>
                    </a:lnTo>
                    <a:cubicBezTo>
                      <a:pt x="0" y="28194"/>
                      <a:pt x="28194" y="0"/>
                      <a:pt x="62960" y="0"/>
                    </a:cubicBezTo>
                    <a:lnTo>
                      <a:pt x="180023" y="0"/>
                    </a:lnTo>
                    <a:cubicBezTo>
                      <a:pt x="214789" y="0"/>
                      <a:pt x="242983" y="28194"/>
                      <a:pt x="242983" y="62960"/>
                    </a:cubicBezTo>
                    <a:lnTo>
                      <a:pt x="242983" y="180023"/>
                    </a:lnTo>
                    <a:cubicBezTo>
                      <a:pt x="242983" y="214884"/>
                      <a:pt x="214789" y="242983"/>
                      <a:pt x="180023" y="242983"/>
                    </a:cubicBezTo>
                  </a:path>
                </a:pathLst>
              </a:custGeom>
              <a:grpFill/>
              <a:ln w="9525"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E074CAD8-D139-3C77-0501-35B79C904639}"/>
                  </a:ext>
                </a:extLst>
              </p:cNvPr>
              <p:cNvSpPr/>
              <p:nvPr/>
            </p:nvSpPr>
            <p:spPr>
              <a:xfrm>
                <a:off x="5805010" y="3513105"/>
                <a:ext cx="148399" cy="148494"/>
              </a:xfrm>
              <a:custGeom>
                <a:avLst/>
                <a:gdLst>
                  <a:gd name="connsiteX0" fmla="*/ 109918 w 148399"/>
                  <a:gd name="connsiteY0" fmla="*/ 148495 h 148494"/>
                  <a:gd name="connsiteX1" fmla="*/ 38481 w 148399"/>
                  <a:gd name="connsiteY1" fmla="*/ 148495 h 148494"/>
                  <a:gd name="connsiteX2" fmla="*/ 0 w 148399"/>
                  <a:gd name="connsiteY2" fmla="*/ 110014 h 148494"/>
                  <a:gd name="connsiteX3" fmla="*/ 0 w 148399"/>
                  <a:gd name="connsiteY3" fmla="*/ 38576 h 148494"/>
                  <a:gd name="connsiteX4" fmla="*/ 38481 w 148399"/>
                  <a:gd name="connsiteY4" fmla="*/ 0 h 148494"/>
                  <a:gd name="connsiteX5" fmla="*/ 109918 w 148399"/>
                  <a:gd name="connsiteY5" fmla="*/ 0 h 148494"/>
                  <a:gd name="connsiteX6" fmla="*/ 148399 w 148399"/>
                  <a:gd name="connsiteY6" fmla="*/ 38576 h 148494"/>
                  <a:gd name="connsiteX7" fmla="*/ 148399 w 148399"/>
                  <a:gd name="connsiteY7" fmla="*/ 110014 h 148494"/>
                  <a:gd name="connsiteX8" fmla="*/ 109918 w 148399"/>
                  <a:gd name="connsiteY8" fmla="*/ 148495 h 148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399" h="148494">
                    <a:moveTo>
                      <a:pt x="109918" y="148495"/>
                    </a:moveTo>
                    <a:lnTo>
                      <a:pt x="38481" y="148495"/>
                    </a:lnTo>
                    <a:cubicBezTo>
                      <a:pt x="17240" y="148495"/>
                      <a:pt x="0" y="131254"/>
                      <a:pt x="0" y="110014"/>
                    </a:cubicBezTo>
                    <a:lnTo>
                      <a:pt x="0" y="38576"/>
                    </a:lnTo>
                    <a:cubicBezTo>
                      <a:pt x="0" y="17240"/>
                      <a:pt x="17240" y="0"/>
                      <a:pt x="38481" y="0"/>
                    </a:cubicBezTo>
                    <a:lnTo>
                      <a:pt x="109918" y="0"/>
                    </a:lnTo>
                    <a:cubicBezTo>
                      <a:pt x="131159" y="0"/>
                      <a:pt x="148399" y="17240"/>
                      <a:pt x="148399" y="38576"/>
                    </a:cubicBezTo>
                    <a:lnTo>
                      <a:pt x="148399" y="110014"/>
                    </a:lnTo>
                    <a:cubicBezTo>
                      <a:pt x="148399" y="131350"/>
                      <a:pt x="131159" y="148495"/>
                      <a:pt x="109918" y="148495"/>
                    </a:cubicBezTo>
                  </a:path>
                </a:pathLst>
              </a:custGeom>
              <a:grpFill/>
              <a:ln w="9525"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6A563F30-FD7A-DDE2-E1AB-1584EEE5C4B6}"/>
                  </a:ext>
                </a:extLst>
              </p:cNvPr>
              <p:cNvSpPr/>
              <p:nvPr/>
            </p:nvSpPr>
            <p:spPr>
              <a:xfrm>
                <a:off x="5976841" y="3711987"/>
                <a:ext cx="175545" cy="175450"/>
              </a:xfrm>
              <a:custGeom>
                <a:avLst/>
                <a:gdLst>
                  <a:gd name="connsiteX0" fmla="*/ 130016 w 175545"/>
                  <a:gd name="connsiteY0" fmla="*/ 175450 h 175450"/>
                  <a:gd name="connsiteX1" fmla="*/ 45529 w 175545"/>
                  <a:gd name="connsiteY1" fmla="*/ 175450 h 175450"/>
                  <a:gd name="connsiteX2" fmla="*/ 0 w 175545"/>
                  <a:gd name="connsiteY2" fmla="*/ 130016 h 175450"/>
                  <a:gd name="connsiteX3" fmla="*/ 0 w 175545"/>
                  <a:gd name="connsiteY3" fmla="*/ 45529 h 175450"/>
                  <a:gd name="connsiteX4" fmla="*/ 45529 w 175545"/>
                  <a:gd name="connsiteY4" fmla="*/ 0 h 175450"/>
                  <a:gd name="connsiteX5" fmla="*/ 130016 w 175545"/>
                  <a:gd name="connsiteY5" fmla="*/ 0 h 175450"/>
                  <a:gd name="connsiteX6" fmla="*/ 175546 w 175545"/>
                  <a:gd name="connsiteY6" fmla="*/ 45529 h 175450"/>
                  <a:gd name="connsiteX7" fmla="*/ 175546 w 175545"/>
                  <a:gd name="connsiteY7" fmla="*/ 130016 h 175450"/>
                  <a:gd name="connsiteX8" fmla="*/ 130016 w 175545"/>
                  <a:gd name="connsiteY8" fmla="*/ 175450 h 175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545" h="175450">
                    <a:moveTo>
                      <a:pt x="130016" y="175450"/>
                    </a:moveTo>
                    <a:lnTo>
                      <a:pt x="45529" y="175450"/>
                    </a:lnTo>
                    <a:cubicBezTo>
                      <a:pt x="20383" y="175450"/>
                      <a:pt x="0" y="155162"/>
                      <a:pt x="0" y="130016"/>
                    </a:cubicBezTo>
                    <a:lnTo>
                      <a:pt x="0" y="45529"/>
                    </a:lnTo>
                    <a:cubicBezTo>
                      <a:pt x="0" y="20383"/>
                      <a:pt x="20383" y="0"/>
                      <a:pt x="45529" y="0"/>
                    </a:cubicBezTo>
                    <a:lnTo>
                      <a:pt x="130016" y="0"/>
                    </a:lnTo>
                    <a:cubicBezTo>
                      <a:pt x="155162" y="0"/>
                      <a:pt x="175546" y="20288"/>
                      <a:pt x="175546" y="45529"/>
                    </a:cubicBezTo>
                    <a:lnTo>
                      <a:pt x="175546" y="130016"/>
                    </a:lnTo>
                    <a:cubicBezTo>
                      <a:pt x="175546" y="155162"/>
                      <a:pt x="155162" y="175450"/>
                      <a:pt x="130016" y="175450"/>
                    </a:cubicBezTo>
                  </a:path>
                </a:pathLst>
              </a:custGeom>
              <a:grpFill/>
              <a:ln w="9525"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47CDAF2F-0E06-CDD7-7566-5824DBB6B92C}"/>
                  </a:ext>
                </a:extLst>
              </p:cNvPr>
              <p:cNvSpPr/>
              <p:nvPr/>
            </p:nvSpPr>
            <p:spPr>
              <a:xfrm>
                <a:off x="6326409" y="3106578"/>
                <a:ext cx="121538" cy="121443"/>
              </a:xfrm>
              <a:custGeom>
                <a:avLst/>
                <a:gdLst>
                  <a:gd name="connsiteX0" fmla="*/ 90106 w 121538"/>
                  <a:gd name="connsiteY0" fmla="*/ 121444 h 121443"/>
                  <a:gd name="connsiteX1" fmla="*/ 31528 w 121538"/>
                  <a:gd name="connsiteY1" fmla="*/ 121444 h 121443"/>
                  <a:gd name="connsiteX2" fmla="*/ 0 w 121538"/>
                  <a:gd name="connsiteY2" fmla="*/ 90011 h 121443"/>
                  <a:gd name="connsiteX3" fmla="*/ 0 w 121538"/>
                  <a:gd name="connsiteY3" fmla="*/ 31528 h 121443"/>
                  <a:gd name="connsiteX4" fmla="*/ 31528 w 121538"/>
                  <a:gd name="connsiteY4" fmla="*/ 0 h 121443"/>
                  <a:gd name="connsiteX5" fmla="*/ 90106 w 121538"/>
                  <a:gd name="connsiteY5" fmla="*/ 0 h 121443"/>
                  <a:gd name="connsiteX6" fmla="*/ 121539 w 121538"/>
                  <a:gd name="connsiteY6" fmla="*/ 31528 h 121443"/>
                  <a:gd name="connsiteX7" fmla="*/ 121539 w 121538"/>
                  <a:gd name="connsiteY7" fmla="*/ 90011 h 121443"/>
                  <a:gd name="connsiteX8" fmla="*/ 90106 w 121538"/>
                  <a:gd name="connsiteY8" fmla="*/ 121444 h 121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538" h="121443">
                    <a:moveTo>
                      <a:pt x="90106" y="121444"/>
                    </a:moveTo>
                    <a:lnTo>
                      <a:pt x="31528" y="121444"/>
                    </a:lnTo>
                    <a:cubicBezTo>
                      <a:pt x="14097" y="121444"/>
                      <a:pt x="0" y="107347"/>
                      <a:pt x="0" y="90011"/>
                    </a:cubicBezTo>
                    <a:lnTo>
                      <a:pt x="0" y="31528"/>
                    </a:lnTo>
                    <a:cubicBezTo>
                      <a:pt x="0" y="14097"/>
                      <a:pt x="14097" y="0"/>
                      <a:pt x="31528" y="0"/>
                    </a:cubicBezTo>
                    <a:lnTo>
                      <a:pt x="90106" y="0"/>
                    </a:lnTo>
                    <a:cubicBezTo>
                      <a:pt x="107537" y="0"/>
                      <a:pt x="121539" y="14097"/>
                      <a:pt x="121539" y="31528"/>
                    </a:cubicBezTo>
                    <a:lnTo>
                      <a:pt x="121539" y="90011"/>
                    </a:lnTo>
                    <a:cubicBezTo>
                      <a:pt x="121539" y="107347"/>
                      <a:pt x="107442" y="121444"/>
                      <a:pt x="90106" y="121444"/>
                    </a:cubicBezTo>
                  </a:path>
                </a:pathLst>
              </a:custGeom>
              <a:grpFill/>
              <a:ln w="9525"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640DBBB0-799D-9FAD-7B77-9A4088ED1622}"/>
                  </a:ext>
                </a:extLst>
              </p:cNvPr>
              <p:cNvSpPr/>
              <p:nvPr/>
            </p:nvSpPr>
            <p:spPr>
              <a:xfrm>
                <a:off x="6063233" y="3305556"/>
                <a:ext cx="336708" cy="336613"/>
              </a:xfrm>
              <a:custGeom>
                <a:avLst/>
                <a:gdLst>
                  <a:gd name="connsiteX0" fmla="*/ 336614 w 336708"/>
                  <a:gd name="connsiteY0" fmla="*/ 158496 h 336613"/>
                  <a:gd name="connsiteX1" fmla="*/ 168973 w 336708"/>
                  <a:gd name="connsiteY1" fmla="*/ 0 h 336613"/>
                  <a:gd name="connsiteX2" fmla="*/ 0 w 336708"/>
                  <a:gd name="connsiteY2" fmla="*/ 167640 h 336613"/>
                  <a:gd name="connsiteX3" fmla="*/ 168973 w 336708"/>
                  <a:gd name="connsiteY3" fmla="*/ 336613 h 336613"/>
                  <a:gd name="connsiteX4" fmla="*/ 285750 w 336708"/>
                  <a:gd name="connsiteY4" fmla="*/ 288988 h 336613"/>
                  <a:gd name="connsiteX5" fmla="*/ 295561 w 336708"/>
                  <a:gd name="connsiteY5" fmla="*/ 268129 h 336613"/>
                  <a:gd name="connsiteX6" fmla="*/ 267462 w 336708"/>
                  <a:gd name="connsiteY6" fmla="*/ 240125 h 336613"/>
                  <a:gd name="connsiteX7" fmla="*/ 245269 w 336708"/>
                  <a:gd name="connsiteY7" fmla="*/ 251174 h 336613"/>
                  <a:gd name="connsiteX8" fmla="*/ 168973 w 336708"/>
                  <a:gd name="connsiteY8" fmla="*/ 280511 h 336613"/>
                  <a:gd name="connsiteX9" fmla="*/ 57436 w 336708"/>
                  <a:gd name="connsiteY9" fmla="*/ 188595 h 336613"/>
                  <a:gd name="connsiteX10" fmla="*/ 309277 w 336708"/>
                  <a:gd name="connsiteY10" fmla="*/ 188595 h 336613"/>
                  <a:gd name="connsiteX11" fmla="*/ 309848 w 336708"/>
                  <a:gd name="connsiteY11" fmla="*/ 188595 h 336613"/>
                  <a:gd name="connsiteX12" fmla="*/ 310610 w 336708"/>
                  <a:gd name="connsiteY12" fmla="*/ 188595 h 336613"/>
                  <a:gd name="connsiteX13" fmla="*/ 312039 w 336708"/>
                  <a:gd name="connsiteY13" fmla="*/ 188309 h 336613"/>
                  <a:gd name="connsiteX14" fmla="*/ 314897 w 336708"/>
                  <a:gd name="connsiteY14" fmla="*/ 187738 h 336613"/>
                  <a:gd name="connsiteX15" fmla="*/ 336709 w 336708"/>
                  <a:gd name="connsiteY15" fmla="*/ 158591 h 336613"/>
                  <a:gd name="connsiteX16" fmla="*/ 168973 w 336708"/>
                  <a:gd name="connsiteY16" fmla="*/ 55435 h 336613"/>
                  <a:gd name="connsiteX17" fmla="*/ 275939 w 336708"/>
                  <a:gd name="connsiteY17" fmla="*/ 133160 h 336613"/>
                  <a:gd name="connsiteX18" fmla="*/ 61341 w 336708"/>
                  <a:gd name="connsiteY18" fmla="*/ 133160 h 336613"/>
                  <a:gd name="connsiteX19" fmla="*/ 168973 w 336708"/>
                  <a:gd name="connsiteY19" fmla="*/ 55435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6708" h="336613">
                    <a:moveTo>
                      <a:pt x="336614" y="158496"/>
                    </a:moveTo>
                    <a:cubicBezTo>
                      <a:pt x="335280" y="73057"/>
                      <a:pt x="258985" y="0"/>
                      <a:pt x="168973" y="0"/>
                    </a:cubicBezTo>
                    <a:cubicBezTo>
                      <a:pt x="78962" y="0"/>
                      <a:pt x="0" y="75057"/>
                      <a:pt x="0" y="167640"/>
                    </a:cubicBezTo>
                    <a:cubicBezTo>
                      <a:pt x="0" y="260223"/>
                      <a:pt x="74962" y="336613"/>
                      <a:pt x="168973" y="336613"/>
                    </a:cubicBezTo>
                    <a:cubicBezTo>
                      <a:pt x="214027" y="336613"/>
                      <a:pt x="255746" y="318992"/>
                      <a:pt x="285750" y="288988"/>
                    </a:cubicBezTo>
                    <a:cubicBezTo>
                      <a:pt x="291656" y="283750"/>
                      <a:pt x="295561" y="275939"/>
                      <a:pt x="295561" y="268129"/>
                    </a:cubicBezTo>
                    <a:cubicBezTo>
                      <a:pt x="295561" y="253175"/>
                      <a:pt x="282512" y="240125"/>
                      <a:pt x="267462" y="240125"/>
                    </a:cubicBezTo>
                    <a:cubicBezTo>
                      <a:pt x="258985" y="240125"/>
                      <a:pt x="251174" y="245364"/>
                      <a:pt x="245269" y="251174"/>
                    </a:cubicBezTo>
                    <a:cubicBezTo>
                      <a:pt x="226314" y="271367"/>
                      <a:pt x="198310" y="280511"/>
                      <a:pt x="168973" y="280511"/>
                    </a:cubicBezTo>
                    <a:cubicBezTo>
                      <a:pt x="112871" y="280511"/>
                      <a:pt x="67246" y="242030"/>
                      <a:pt x="57436" y="188595"/>
                    </a:cubicBezTo>
                    <a:lnTo>
                      <a:pt x="309277" y="188595"/>
                    </a:lnTo>
                    <a:cubicBezTo>
                      <a:pt x="309277" y="188595"/>
                      <a:pt x="309658" y="188595"/>
                      <a:pt x="309848" y="188595"/>
                    </a:cubicBezTo>
                    <a:lnTo>
                      <a:pt x="310610" y="188595"/>
                    </a:lnTo>
                    <a:cubicBezTo>
                      <a:pt x="310610" y="188595"/>
                      <a:pt x="311563" y="188404"/>
                      <a:pt x="312039" y="188309"/>
                    </a:cubicBezTo>
                    <a:cubicBezTo>
                      <a:pt x="312991" y="188214"/>
                      <a:pt x="313944" y="188023"/>
                      <a:pt x="314897" y="187738"/>
                    </a:cubicBezTo>
                    <a:cubicBezTo>
                      <a:pt x="326803" y="184499"/>
                      <a:pt x="336709" y="173165"/>
                      <a:pt x="336709" y="158591"/>
                    </a:cubicBezTo>
                    <a:close/>
                    <a:moveTo>
                      <a:pt x="168973" y="55435"/>
                    </a:moveTo>
                    <a:cubicBezTo>
                      <a:pt x="219551" y="55435"/>
                      <a:pt x="261556" y="87916"/>
                      <a:pt x="275939" y="133160"/>
                    </a:cubicBezTo>
                    <a:lnTo>
                      <a:pt x="61341" y="133160"/>
                    </a:lnTo>
                    <a:cubicBezTo>
                      <a:pt x="75724" y="87916"/>
                      <a:pt x="117729" y="55435"/>
                      <a:pt x="168973" y="55435"/>
                    </a:cubicBezTo>
                    <a:close/>
                  </a:path>
                </a:pathLst>
              </a:custGeom>
              <a:grpFill/>
              <a:ln w="9525" cap="flat">
                <a:noFill/>
                <a:prstDash val="solid"/>
                <a:miter/>
              </a:ln>
            </p:spPr>
            <p:txBody>
              <a:bodyPr rtlCol="0" anchor="ctr"/>
              <a:lstStyle/>
              <a:p>
                <a:endParaRPr lang="en-GB"/>
              </a:p>
            </p:txBody>
          </p:sp>
        </p:grpSp>
        <p:grpSp>
          <p:nvGrpSpPr>
            <p:cNvPr id="18" name="Graphic 28">
              <a:extLst>
                <a:ext uri="{FF2B5EF4-FFF2-40B4-BE49-F238E27FC236}">
                  <a16:creationId xmlns:a16="http://schemas.microsoft.com/office/drawing/2014/main" id="{3584D676-52DB-1F16-EF03-321675D5321A}"/>
                </a:ext>
              </a:extLst>
            </p:cNvPr>
            <p:cNvGrpSpPr/>
            <p:nvPr/>
          </p:nvGrpSpPr>
          <p:grpSpPr>
            <a:xfrm>
              <a:off x="6399751" y="3580923"/>
              <a:ext cx="62769" cy="60769"/>
              <a:chOff x="6399751" y="3580923"/>
              <a:chExt cx="62769" cy="60769"/>
            </a:xfrm>
            <a:grpFill/>
          </p:grpSpPr>
          <p:sp>
            <p:nvSpPr>
              <p:cNvPr id="19" name="Freeform: Shape 18">
                <a:extLst>
                  <a:ext uri="{FF2B5EF4-FFF2-40B4-BE49-F238E27FC236}">
                    <a16:creationId xmlns:a16="http://schemas.microsoft.com/office/drawing/2014/main" id="{6A88678F-A437-3188-191E-9B0572507CEA}"/>
                  </a:ext>
                </a:extLst>
              </p:cNvPr>
              <p:cNvSpPr/>
              <p:nvPr/>
            </p:nvSpPr>
            <p:spPr>
              <a:xfrm>
                <a:off x="6399751" y="3580923"/>
                <a:ext cx="62769" cy="60769"/>
              </a:xfrm>
              <a:custGeom>
                <a:avLst/>
                <a:gdLst>
                  <a:gd name="connsiteX0" fmla="*/ 31337 w 62769"/>
                  <a:gd name="connsiteY0" fmla="*/ 0 h 60769"/>
                  <a:gd name="connsiteX1" fmla="*/ 0 w 62769"/>
                  <a:gd name="connsiteY1" fmla="*/ 30385 h 60769"/>
                  <a:gd name="connsiteX2" fmla="*/ 31337 w 62769"/>
                  <a:gd name="connsiteY2" fmla="*/ 60770 h 60769"/>
                  <a:gd name="connsiteX3" fmla="*/ 62770 w 62769"/>
                  <a:gd name="connsiteY3" fmla="*/ 30385 h 60769"/>
                  <a:gd name="connsiteX4" fmla="*/ 31337 w 62769"/>
                  <a:gd name="connsiteY4" fmla="*/ 0 h 60769"/>
                  <a:gd name="connsiteX5" fmla="*/ 57245 w 62769"/>
                  <a:gd name="connsiteY5" fmla="*/ 30290 h 60769"/>
                  <a:gd name="connsiteX6" fmla="*/ 31337 w 62769"/>
                  <a:gd name="connsiteY6" fmla="*/ 54864 h 60769"/>
                  <a:gd name="connsiteX7" fmla="*/ 6001 w 62769"/>
                  <a:gd name="connsiteY7" fmla="*/ 30290 h 60769"/>
                  <a:gd name="connsiteX8" fmla="*/ 31337 w 62769"/>
                  <a:gd name="connsiteY8" fmla="*/ 5715 h 60769"/>
                  <a:gd name="connsiteX9" fmla="*/ 57245 w 62769"/>
                  <a:gd name="connsiteY9" fmla="*/ 30290 h 60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769" h="60769">
                    <a:moveTo>
                      <a:pt x="31337" y="0"/>
                    </a:moveTo>
                    <a:cubicBezTo>
                      <a:pt x="14383" y="0"/>
                      <a:pt x="0" y="13907"/>
                      <a:pt x="0" y="30385"/>
                    </a:cubicBezTo>
                    <a:cubicBezTo>
                      <a:pt x="0" y="46863"/>
                      <a:pt x="14383" y="60770"/>
                      <a:pt x="31337" y="60770"/>
                    </a:cubicBezTo>
                    <a:cubicBezTo>
                      <a:pt x="48292" y="60770"/>
                      <a:pt x="62770" y="47149"/>
                      <a:pt x="62770" y="30385"/>
                    </a:cubicBezTo>
                    <a:cubicBezTo>
                      <a:pt x="62770" y="13621"/>
                      <a:pt x="48673" y="0"/>
                      <a:pt x="31337" y="0"/>
                    </a:cubicBezTo>
                    <a:close/>
                    <a:moveTo>
                      <a:pt x="57245" y="30290"/>
                    </a:moveTo>
                    <a:cubicBezTo>
                      <a:pt x="57245" y="43815"/>
                      <a:pt x="45625" y="54864"/>
                      <a:pt x="31337" y="54864"/>
                    </a:cubicBezTo>
                    <a:cubicBezTo>
                      <a:pt x="17050" y="54864"/>
                      <a:pt x="6001" y="43815"/>
                      <a:pt x="6001" y="30290"/>
                    </a:cubicBezTo>
                    <a:cubicBezTo>
                      <a:pt x="6001" y="16764"/>
                      <a:pt x="17335" y="5715"/>
                      <a:pt x="31337" y="5715"/>
                    </a:cubicBezTo>
                    <a:cubicBezTo>
                      <a:pt x="45339" y="5715"/>
                      <a:pt x="57245" y="16764"/>
                      <a:pt x="57245" y="30290"/>
                    </a:cubicBezTo>
                    <a:close/>
                  </a:path>
                </a:pathLst>
              </a:custGeom>
              <a:grpFill/>
              <a:ln w="9525"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AE699F53-FA41-2AD4-CC70-77915D09A577}"/>
                  </a:ext>
                </a:extLst>
              </p:cNvPr>
              <p:cNvSpPr/>
              <p:nvPr/>
            </p:nvSpPr>
            <p:spPr>
              <a:xfrm>
                <a:off x="6421659" y="3593020"/>
                <a:ext cx="20097" cy="36099"/>
              </a:xfrm>
              <a:custGeom>
                <a:avLst/>
                <a:gdLst>
                  <a:gd name="connsiteX0" fmla="*/ 14573 w 20097"/>
                  <a:gd name="connsiteY0" fmla="*/ 21050 h 36099"/>
                  <a:gd name="connsiteX1" fmla="*/ 20002 w 20097"/>
                  <a:gd name="connsiteY1" fmla="*/ 11144 h 36099"/>
                  <a:gd name="connsiteX2" fmla="*/ 8763 w 20097"/>
                  <a:gd name="connsiteY2" fmla="*/ 0 h 36099"/>
                  <a:gd name="connsiteX3" fmla="*/ 4286 w 20097"/>
                  <a:gd name="connsiteY3" fmla="*/ 0 h 36099"/>
                  <a:gd name="connsiteX4" fmla="*/ 0 w 20097"/>
                  <a:gd name="connsiteY4" fmla="*/ 4572 h 36099"/>
                  <a:gd name="connsiteX5" fmla="*/ 0 w 20097"/>
                  <a:gd name="connsiteY5" fmla="*/ 33052 h 36099"/>
                  <a:gd name="connsiteX6" fmla="*/ 3143 w 20097"/>
                  <a:gd name="connsiteY6" fmla="*/ 36004 h 36099"/>
                  <a:gd name="connsiteX7" fmla="*/ 6191 w 20097"/>
                  <a:gd name="connsiteY7" fmla="*/ 33052 h 36099"/>
                  <a:gd name="connsiteX8" fmla="*/ 6191 w 20097"/>
                  <a:gd name="connsiteY8" fmla="*/ 22479 h 36099"/>
                  <a:gd name="connsiteX9" fmla="*/ 8572 w 20097"/>
                  <a:gd name="connsiteY9" fmla="*/ 22479 h 36099"/>
                  <a:gd name="connsiteX10" fmla="*/ 14192 w 20097"/>
                  <a:gd name="connsiteY10" fmla="*/ 34385 h 36099"/>
                  <a:gd name="connsiteX11" fmla="*/ 16859 w 20097"/>
                  <a:gd name="connsiteY11" fmla="*/ 36100 h 36099"/>
                  <a:gd name="connsiteX12" fmla="*/ 18288 w 20097"/>
                  <a:gd name="connsiteY12" fmla="*/ 35814 h 36099"/>
                  <a:gd name="connsiteX13" fmla="*/ 20098 w 20097"/>
                  <a:gd name="connsiteY13" fmla="*/ 33242 h 36099"/>
                  <a:gd name="connsiteX14" fmla="*/ 19812 w 20097"/>
                  <a:gd name="connsiteY14" fmla="*/ 32004 h 36099"/>
                  <a:gd name="connsiteX15" fmla="*/ 14669 w 20097"/>
                  <a:gd name="connsiteY15" fmla="*/ 21050 h 36099"/>
                  <a:gd name="connsiteX16" fmla="*/ 13716 w 20097"/>
                  <a:gd name="connsiteY16" fmla="*/ 11144 h 36099"/>
                  <a:gd name="connsiteX17" fmla="*/ 8763 w 20097"/>
                  <a:gd name="connsiteY17" fmla="*/ 16478 h 36099"/>
                  <a:gd name="connsiteX18" fmla="*/ 6096 w 20097"/>
                  <a:gd name="connsiteY18" fmla="*/ 16478 h 36099"/>
                  <a:gd name="connsiteX19" fmla="*/ 6096 w 20097"/>
                  <a:gd name="connsiteY19" fmla="*/ 6001 h 36099"/>
                  <a:gd name="connsiteX20" fmla="*/ 8763 w 20097"/>
                  <a:gd name="connsiteY20" fmla="*/ 6001 h 36099"/>
                  <a:gd name="connsiteX21" fmla="*/ 13716 w 20097"/>
                  <a:gd name="connsiteY21" fmla="*/ 11144 h 36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097" h="36099">
                    <a:moveTo>
                      <a:pt x="14573" y="21050"/>
                    </a:moveTo>
                    <a:cubicBezTo>
                      <a:pt x="18002" y="18955"/>
                      <a:pt x="20002" y="15335"/>
                      <a:pt x="20002" y="11144"/>
                    </a:cubicBezTo>
                    <a:cubicBezTo>
                      <a:pt x="20002" y="4763"/>
                      <a:pt x="15145" y="0"/>
                      <a:pt x="8763" y="0"/>
                    </a:cubicBezTo>
                    <a:lnTo>
                      <a:pt x="4286" y="0"/>
                    </a:lnTo>
                    <a:cubicBezTo>
                      <a:pt x="1810" y="0"/>
                      <a:pt x="0" y="1905"/>
                      <a:pt x="0" y="4572"/>
                    </a:cubicBezTo>
                    <a:lnTo>
                      <a:pt x="0" y="33052"/>
                    </a:lnTo>
                    <a:cubicBezTo>
                      <a:pt x="0" y="34671"/>
                      <a:pt x="1429" y="36004"/>
                      <a:pt x="3143" y="36004"/>
                    </a:cubicBezTo>
                    <a:cubicBezTo>
                      <a:pt x="4858" y="36004"/>
                      <a:pt x="6191" y="34671"/>
                      <a:pt x="6191" y="33052"/>
                    </a:cubicBezTo>
                    <a:lnTo>
                      <a:pt x="6191" y="22479"/>
                    </a:lnTo>
                    <a:lnTo>
                      <a:pt x="8572" y="22479"/>
                    </a:lnTo>
                    <a:lnTo>
                      <a:pt x="14192" y="34385"/>
                    </a:lnTo>
                    <a:cubicBezTo>
                      <a:pt x="14669" y="35433"/>
                      <a:pt x="15716" y="36100"/>
                      <a:pt x="16859" y="36100"/>
                    </a:cubicBezTo>
                    <a:cubicBezTo>
                      <a:pt x="17335" y="36100"/>
                      <a:pt x="17907" y="36004"/>
                      <a:pt x="18288" y="35814"/>
                    </a:cubicBezTo>
                    <a:cubicBezTo>
                      <a:pt x="19431" y="35338"/>
                      <a:pt x="20098" y="34385"/>
                      <a:pt x="20098" y="33242"/>
                    </a:cubicBezTo>
                    <a:cubicBezTo>
                      <a:pt x="20098" y="32861"/>
                      <a:pt x="20098" y="32480"/>
                      <a:pt x="19812" y="32004"/>
                    </a:cubicBezTo>
                    <a:lnTo>
                      <a:pt x="14669" y="21050"/>
                    </a:lnTo>
                    <a:close/>
                    <a:moveTo>
                      <a:pt x="13716" y="11144"/>
                    </a:moveTo>
                    <a:cubicBezTo>
                      <a:pt x="13716" y="11144"/>
                      <a:pt x="13716" y="16478"/>
                      <a:pt x="8763" y="16478"/>
                    </a:cubicBezTo>
                    <a:lnTo>
                      <a:pt x="6096" y="16478"/>
                    </a:lnTo>
                    <a:lnTo>
                      <a:pt x="6096" y="6001"/>
                    </a:lnTo>
                    <a:lnTo>
                      <a:pt x="8763" y="6001"/>
                    </a:lnTo>
                    <a:cubicBezTo>
                      <a:pt x="13621" y="6001"/>
                      <a:pt x="13716" y="10954"/>
                      <a:pt x="13716" y="11144"/>
                    </a:cubicBezTo>
                    <a:close/>
                  </a:path>
                </a:pathLst>
              </a:custGeom>
              <a:grpFill/>
              <a:ln w="9525" cap="flat">
                <a:noFill/>
                <a:prstDash val="solid"/>
                <a:miter/>
              </a:ln>
            </p:spPr>
            <p:txBody>
              <a:bodyPr rtlCol="0" anchor="ctr"/>
              <a:lstStyle/>
              <a:p>
                <a:endParaRPr lang="en-GB"/>
              </a:p>
            </p:txBody>
          </p:sp>
        </p:grpSp>
      </p:grpSp>
      <p:sp>
        <p:nvSpPr>
          <p:cNvPr id="5" name="Footer Placeholder 4">
            <a:extLst>
              <a:ext uri="{FF2B5EF4-FFF2-40B4-BE49-F238E27FC236}">
                <a16:creationId xmlns:a16="http://schemas.microsoft.com/office/drawing/2014/main" id="{7D53A469-21C9-4268-BF53-43C543482BE3}"/>
              </a:ext>
            </a:extLst>
          </p:cNvPr>
          <p:cNvSpPr>
            <a:spLocks noGrp="1"/>
          </p:cNvSpPr>
          <p:nvPr>
            <p:ph type="ftr" sz="quarter" idx="22"/>
          </p:nvPr>
        </p:nvSpPr>
        <p:spPr/>
        <p:txBody>
          <a:bodyPr/>
          <a:lstStyle>
            <a:lvl1pPr>
              <a:defRPr>
                <a:solidFill>
                  <a:schemeClr val="bg1"/>
                </a:solidFill>
              </a:defRPr>
            </a:lvl1pPr>
          </a:lstStyle>
          <a:p>
            <a:r>
              <a:rPr lang="en-GB" dirty="0"/>
              <a:t>Experian [classification] © 2025</a:t>
            </a:r>
          </a:p>
        </p:txBody>
      </p:sp>
      <p:sp>
        <p:nvSpPr>
          <p:cNvPr id="8" name="Text Placeholder 12">
            <a:extLst>
              <a:ext uri="{FF2B5EF4-FFF2-40B4-BE49-F238E27FC236}">
                <a16:creationId xmlns:a16="http://schemas.microsoft.com/office/drawing/2014/main" id="{E7FD4B09-8508-00E8-A630-67509E59D714}"/>
              </a:ext>
            </a:extLst>
          </p:cNvPr>
          <p:cNvSpPr>
            <a:spLocks noGrp="1"/>
          </p:cNvSpPr>
          <p:nvPr>
            <p:ph type="body" sz="quarter" idx="12" hasCustomPrompt="1"/>
          </p:nvPr>
        </p:nvSpPr>
        <p:spPr>
          <a:xfrm>
            <a:off x="4116099" y="551543"/>
            <a:ext cx="2994312" cy="902606"/>
          </a:xfrm>
        </p:spPr>
        <p:txBody>
          <a:bodyPr wrap="square" anchor="ctr" anchorCtr="0">
            <a:noAutofit/>
          </a:bodyPr>
          <a:lstStyle>
            <a:lvl1pPr>
              <a:spcAft>
                <a:spcPts val="0"/>
              </a:spcAft>
              <a:defRPr sz="1600" b="0">
                <a:solidFill>
                  <a:schemeClr val="accent4"/>
                </a:solidFill>
              </a:defRPr>
            </a:lvl1pPr>
          </a:lstStyle>
          <a:p>
            <a:pPr lvl="0"/>
            <a:r>
              <a:rPr lang="en-GB" dirty="0"/>
              <a:t>Second level</a:t>
            </a:r>
          </a:p>
        </p:txBody>
      </p:sp>
      <p:sp>
        <p:nvSpPr>
          <p:cNvPr id="9" name="Text Placeholder 12">
            <a:extLst>
              <a:ext uri="{FF2B5EF4-FFF2-40B4-BE49-F238E27FC236}">
                <a16:creationId xmlns:a16="http://schemas.microsoft.com/office/drawing/2014/main" id="{F66F4F2F-0057-0DCE-0EA8-66F5A3D7640D}"/>
              </a:ext>
            </a:extLst>
          </p:cNvPr>
          <p:cNvSpPr>
            <a:spLocks noGrp="1"/>
          </p:cNvSpPr>
          <p:nvPr>
            <p:ph type="body" sz="quarter" idx="23" hasCustomPrompt="1"/>
          </p:nvPr>
        </p:nvSpPr>
        <p:spPr>
          <a:xfrm>
            <a:off x="8035622" y="5445974"/>
            <a:ext cx="2812460" cy="902606"/>
          </a:xfrm>
        </p:spPr>
        <p:txBody>
          <a:bodyPr wrap="square" anchor="ctr" anchorCtr="0">
            <a:noAutofit/>
          </a:bodyPr>
          <a:lstStyle>
            <a:lvl1pPr>
              <a:spcAft>
                <a:spcPts val="0"/>
              </a:spcAft>
              <a:defRPr sz="1600" b="0">
                <a:solidFill>
                  <a:schemeClr val="accent4"/>
                </a:solidFill>
              </a:defRPr>
            </a:lvl1pPr>
          </a:lstStyle>
          <a:p>
            <a:pPr lvl="0"/>
            <a:r>
              <a:rPr lang="en-GB" dirty="0"/>
              <a:t>Second level</a:t>
            </a:r>
          </a:p>
        </p:txBody>
      </p:sp>
    </p:spTree>
    <p:extLst>
      <p:ext uri="{BB962C8B-B14F-4D97-AF65-F5344CB8AC3E}">
        <p14:creationId xmlns:p14="http://schemas.microsoft.com/office/powerpoint/2010/main" val="1462744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Device Light 3">
    <p:spTree>
      <p:nvGrpSpPr>
        <p:cNvPr id="1" name=""/>
        <p:cNvGrpSpPr/>
        <p:nvPr/>
      </p:nvGrpSpPr>
      <p:grpSpPr>
        <a:xfrm>
          <a:off x="0" y="0"/>
          <a:ext cx="0" cy="0"/>
          <a:chOff x="0" y="0"/>
          <a:chExt cx="0" cy="0"/>
        </a:xfrm>
      </p:grpSpPr>
      <p:sp>
        <p:nvSpPr>
          <p:cNvPr id="9" name="Text Placeholder 5">
            <a:extLst>
              <a:ext uri="{FF2B5EF4-FFF2-40B4-BE49-F238E27FC236}">
                <a16:creationId xmlns:a16="http://schemas.microsoft.com/office/drawing/2014/main" id="{4FB84FE5-8AEA-6B09-F829-15603A511BC6}"/>
              </a:ext>
            </a:extLst>
          </p:cNvPr>
          <p:cNvSpPr>
            <a:spLocks noGrp="1"/>
          </p:cNvSpPr>
          <p:nvPr>
            <p:ph type="body" sz="quarter" idx="14"/>
          </p:nvPr>
        </p:nvSpPr>
        <p:spPr>
          <a:xfrm>
            <a:off x="287339" y="242089"/>
            <a:ext cx="2741611" cy="846386"/>
          </a:xfrm>
        </p:spPr>
        <p:txBody>
          <a:bodyPr wrap="square">
            <a:spAutoFit/>
          </a:bodyPr>
          <a:lstStyle>
            <a:lvl1pPr>
              <a:lnSpc>
                <a:spcPct val="100000"/>
              </a:lnSpc>
              <a:spcAft>
                <a:spcPts val="600"/>
              </a:spcAft>
              <a:defRPr sz="3200"/>
            </a:lvl1pPr>
            <a:lvl2pPr>
              <a:lnSpc>
                <a:spcPct val="100000"/>
              </a:lnSpc>
              <a:spcAft>
                <a:spcPts val="0"/>
              </a:spcAft>
              <a:defRPr sz="1800">
                <a:solidFill>
                  <a:schemeClr val="accent1"/>
                </a:solidFill>
              </a:defRPr>
            </a:lvl2pPr>
            <a:lvl3pPr marL="0" indent="0">
              <a:buNone/>
              <a:defRPr sz="1600">
                <a:solidFill>
                  <a:schemeClr val="accent1"/>
                </a:solidFill>
              </a:defRPr>
            </a:lvl3pPr>
            <a:lvl4pPr marL="216000" indent="0">
              <a:buNone/>
              <a:defRPr sz="1600">
                <a:solidFill>
                  <a:schemeClr val="accent1"/>
                </a:solidFill>
              </a:defRPr>
            </a:lvl4pPr>
            <a:lvl5pPr>
              <a:defRPr sz="1600">
                <a:solidFill>
                  <a:schemeClr val="accent1"/>
                </a:solidFill>
              </a:defRPr>
            </a:lvl5pPr>
          </a:lstStyle>
          <a:p>
            <a:pPr lvl="0"/>
            <a:r>
              <a:rPr lang="en-US"/>
              <a:t>Click to edit</a:t>
            </a:r>
          </a:p>
          <a:p>
            <a:pPr lvl="1"/>
            <a:r>
              <a:rPr lang="en-US"/>
              <a:t>Second level</a:t>
            </a:r>
          </a:p>
        </p:txBody>
      </p:sp>
      <p:sp>
        <p:nvSpPr>
          <p:cNvPr id="8" name="Freeform: Shape 7">
            <a:extLst>
              <a:ext uri="{FF2B5EF4-FFF2-40B4-BE49-F238E27FC236}">
                <a16:creationId xmlns:a16="http://schemas.microsoft.com/office/drawing/2014/main" id="{C38DD8BD-537C-E541-0CEC-70A5A01A1AB8}"/>
              </a:ext>
              <a:ext uri="{C183D7F6-B498-43B3-948B-1728B52AA6E4}">
                <adec:decorative xmlns:adec="http://schemas.microsoft.com/office/drawing/2017/decorative" val="1"/>
              </a:ext>
            </a:extLst>
          </p:cNvPr>
          <p:cNvSpPr/>
          <p:nvPr userDrawn="1"/>
        </p:nvSpPr>
        <p:spPr>
          <a:xfrm rot="10800000" flipH="1" flipV="1">
            <a:off x="3244851" y="287337"/>
            <a:ext cx="8658222" cy="6281737"/>
          </a:xfrm>
          <a:custGeom>
            <a:avLst/>
            <a:gdLst>
              <a:gd name="connsiteX0" fmla="*/ 212825 w 8658222"/>
              <a:gd name="connsiteY0" fmla="*/ 0 h 6281737"/>
              <a:gd name="connsiteX1" fmla="*/ 8445397 w 8658222"/>
              <a:gd name="connsiteY1" fmla="*/ 0 h 6281737"/>
              <a:gd name="connsiteX2" fmla="*/ 8658222 w 8658222"/>
              <a:gd name="connsiteY2" fmla="*/ 212825 h 6281737"/>
              <a:gd name="connsiteX3" fmla="*/ 8658222 w 8658222"/>
              <a:gd name="connsiteY3" fmla="*/ 5152123 h 6281737"/>
              <a:gd name="connsiteX4" fmla="*/ 8654341 w 8658222"/>
              <a:gd name="connsiteY4" fmla="*/ 5181035 h 6281737"/>
              <a:gd name="connsiteX5" fmla="*/ 8392773 w 8658222"/>
              <a:gd name="connsiteY5" fmla="*/ 5387670 h 6281737"/>
              <a:gd name="connsiteX6" fmla="*/ 8349846 w 8658222"/>
              <a:gd name="connsiteY6" fmla="*/ 5387670 h 6281737"/>
              <a:gd name="connsiteX7" fmla="*/ 7764237 w 8658222"/>
              <a:gd name="connsiteY7" fmla="*/ 5973116 h 6281737"/>
              <a:gd name="connsiteX8" fmla="*/ 7764237 w 8658222"/>
              <a:gd name="connsiteY8" fmla="*/ 6015771 h 6281737"/>
              <a:gd name="connsiteX9" fmla="*/ 7549611 w 8658222"/>
              <a:gd name="connsiteY9" fmla="*/ 6279113 h 6281737"/>
              <a:gd name="connsiteX10" fmla="*/ 7523572 w 8658222"/>
              <a:gd name="connsiteY10" fmla="*/ 6281737 h 6281737"/>
              <a:gd name="connsiteX11" fmla="*/ 212825 w 8658222"/>
              <a:gd name="connsiteY11" fmla="*/ 6281737 h 6281737"/>
              <a:gd name="connsiteX12" fmla="*/ 0 w 8658222"/>
              <a:gd name="connsiteY12" fmla="*/ 6068912 h 6281737"/>
              <a:gd name="connsiteX13" fmla="*/ 0 w 8658222"/>
              <a:gd name="connsiteY13" fmla="*/ 212825 h 6281737"/>
              <a:gd name="connsiteX14" fmla="*/ 212825 w 8658222"/>
              <a:gd name="connsiteY14" fmla="*/ 0 h 6281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658222" h="6281737">
                <a:moveTo>
                  <a:pt x="212825" y="0"/>
                </a:moveTo>
                <a:lnTo>
                  <a:pt x="8445397" y="0"/>
                </a:lnTo>
                <a:cubicBezTo>
                  <a:pt x="8562937" y="0"/>
                  <a:pt x="8658222" y="95285"/>
                  <a:pt x="8658222" y="212825"/>
                </a:cubicBezTo>
                <a:lnTo>
                  <a:pt x="8658222" y="5152123"/>
                </a:lnTo>
                <a:lnTo>
                  <a:pt x="8654341" y="5181035"/>
                </a:lnTo>
                <a:cubicBezTo>
                  <a:pt x="8626305" y="5299529"/>
                  <a:pt x="8519829" y="5387670"/>
                  <a:pt x="8392773" y="5387670"/>
                </a:cubicBezTo>
                <a:lnTo>
                  <a:pt x="8349846" y="5387670"/>
                </a:lnTo>
                <a:cubicBezTo>
                  <a:pt x="8026442" y="5387670"/>
                  <a:pt x="7764237" y="5649766"/>
                  <a:pt x="7764237" y="5973116"/>
                </a:cubicBezTo>
                <a:lnTo>
                  <a:pt x="7764237" y="6015771"/>
                </a:lnTo>
                <a:cubicBezTo>
                  <a:pt x="7764237" y="6145679"/>
                  <a:pt x="7672105" y="6254050"/>
                  <a:pt x="7549611" y="6279113"/>
                </a:cubicBezTo>
                <a:lnTo>
                  <a:pt x="7523572" y="6281737"/>
                </a:lnTo>
                <a:lnTo>
                  <a:pt x="212825" y="6281737"/>
                </a:lnTo>
                <a:cubicBezTo>
                  <a:pt x="95285" y="6281737"/>
                  <a:pt x="0" y="6186452"/>
                  <a:pt x="0" y="6068912"/>
                </a:cubicBezTo>
                <a:lnTo>
                  <a:pt x="0" y="212825"/>
                </a:lnTo>
                <a:cubicBezTo>
                  <a:pt x="0" y="95285"/>
                  <a:pt x="95285" y="0"/>
                  <a:pt x="212825" y="0"/>
                </a:cubicBezTo>
                <a:close/>
              </a:path>
            </a:pathLst>
          </a:custGeom>
          <a:solidFill>
            <a:schemeClr val="accent3"/>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2" name="Picture 11">
            <a:extLst>
              <a:ext uri="{FF2B5EF4-FFF2-40B4-BE49-F238E27FC236}">
                <a16:creationId xmlns:a16="http://schemas.microsoft.com/office/drawing/2014/main" id="{E233FEB4-9336-0FCF-6441-C03ED97532D8}"/>
              </a:ext>
              <a:ext uri="{C183D7F6-B498-43B3-948B-1728B52AA6E4}">
                <adec:decorative xmlns:adec="http://schemas.microsoft.com/office/drawing/2017/decorative" val="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87338" y="1811603"/>
            <a:ext cx="7371450" cy="4167348"/>
          </a:xfrm>
          <a:prstGeom prst="rect">
            <a:avLst/>
          </a:prstGeom>
          <a:effectLst/>
        </p:spPr>
      </p:pic>
      <p:sp>
        <p:nvSpPr>
          <p:cNvPr id="14" name="Picture Placeholder 15">
            <a:extLst>
              <a:ext uri="{FF2B5EF4-FFF2-40B4-BE49-F238E27FC236}">
                <a16:creationId xmlns:a16="http://schemas.microsoft.com/office/drawing/2014/main" id="{B23F0831-0CDB-291E-DAE2-3C34777E4E39}"/>
              </a:ext>
            </a:extLst>
          </p:cNvPr>
          <p:cNvSpPr>
            <a:spLocks noGrp="1"/>
          </p:cNvSpPr>
          <p:nvPr>
            <p:ph type="pic" sz="quarter" idx="18"/>
          </p:nvPr>
        </p:nvSpPr>
        <p:spPr>
          <a:xfrm>
            <a:off x="1060449" y="1943100"/>
            <a:ext cx="5823745" cy="3717131"/>
          </a:xfrm>
          <a:prstGeom prst="rect">
            <a:avLst/>
          </a:prstGeom>
          <a:solidFill>
            <a:srgbClr val="E2E4E7"/>
          </a:solidFill>
        </p:spPr>
        <p:txBody>
          <a:bodyPr bIns="900000" anchor="ctr" anchorCtr="0">
            <a:normAutofit/>
          </a:bodyPr>
          <a:lstStyle>
            <a:lvl1pPr algn="ctr">
              <a:defRPr sz="1600" b="0">
                <a:solidFill>
                  <a:schemeClr val="tx1"/>
                </a:solidFill>
              </a:defRPr>
            </a:lvl1pPr>
          </a:lstStyle>
          <a:p>
            <a:r>
              <a:rPr lang="en-US"/>
              <a:t>Click icon to add picture</a:t>
            </a:r>
            <a:endParaRPr lang="en-GB"/>
          </a:p>
        </p:txBody>
      </p:sp>
      <p:sp>
        <p:nvSpPr>
          <p:cNvPr id="18" name="Text Placeholder 31">
            <a:extLst>
              <a:ext uri="{FF2B5EF4-FFF2-40B4-BE49-F238E27FC236}">
                <a16:creationId xmlns:a16="http://schemas.microsoft.com/office/drawing/2014/main" id="{5C2EFDBE-3C10-E77B-A1C1-B0C5E39C17AA}"/>
              </a:ext>
            </a:extLst>
          </p:cNvPr>
          <p:cNvSpPr>
            <a:spLocks noGrp="1"/>
          </p:cNvSpPr>
          <p:nvPr>
            <p:ph type="body" sz="quarter" idx="20"/>
          </p:nvPr>
        </p:nvSpPr>
        <p:spPr>
          <a:xfrm>
            <a:off x="7657305" y="2243788"/>
            <a:ext cx="3595719" cy="1614801"/>
          </a:xfrm>
        </p:spPr>
        <p:txBody>
          <a:bodyPr>
            <a:sp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Slide Number Placeholder 3">
            <a:extLst>
              <a:ext uri="{FF2B5EF4-FFF2-40B4-BE49-F238E27FC236}">
                <a16:creationId xmlns:a16="http://schemas.microsoft.com/office/drawing/2014/main" id="{F3EC6A24-10A0-BB28-73E2-06EA010F0C26}"/>
              </a:ext>
              <a:ext uri="{C183D7F6-B498-43B3-948B-1728B52AA6E4}">
                <adec:decorative xmlns:adec="http://schemas.microsoft.com/office/drawing/2017/decorative" val="0"/>
              </a:ext>
            </a:extLst>
          </p:cNvPr>
          <p:cNvSpPr>
            <a:spLocks noGrp="1"/>
          </p:cNvSpPr>
          <p:nvPr>
            <p:ph type="sldNum" sz="quarter" idx="11"/>
          </p:nvPr>
        </p:nvSpPr>
        <p:spPr/>
        <p:txBody>
          <a:bodyPr/>
          <a:lstStyle/>
          <a:p>
            <a:fld id="{2C96CFAB-ED84-4AAD-833A-BCB6B9777555}" type="slidenum">
              <a:rPr lang="en-GB" smtClean="0"/>
              <a:pPr/>
              <a:t>‹#›</a:t>
            </a:fld>
            <a:endParaRPr lang="en-GB"/>
          </a:p>
        </p:txBody>
      </p:sp>
      <p:sp>
        <p:nvSpPr>
          <p:cNvPr id="2" name="Footer Placeholder 1">
            <a:extLst>
              <a:ext uri="{FF2B5EF4-FFF2-40B4-BE49-F238E27FC236}">
                <a16:creationId xmlns:a16="http://schemas.microsoft.com/office/drawing/2014/main" id="{FBB40F82-DEA9-1DF6-E331-6A5D76514425}"/>
              </a:ext>
            </a:extLst>
          </p:cNvPr>
          <p:cNvSpPr>
            <a:spLocks noGrp="1"/>
          </p:cNvSpPr>
          <p:nvPr>
            <p:ph type="ftr" sz="quarter" idx="21"/>
          </p:nvPr>
        </p:nvSpPr>
        <p:spPr/>
        <p:txBody>
          <a:bodyPr/>
          <a:lstStyle/>
          <a:p>
            <a:r>
              <a:rPr lang="en-GB"/>
              <a:t>Experian [classification] © 2025</a:t>
            </a:r>
            <a:endParaRPr lang="en-GB" dirty="0"/>
          </a:p>
        </p:txBody>
      </p:sp>
      <p:sp>
        <p:nvSpPr>
          <p:cNvPr id="5" name="Text Placeholder 12">
            <a:extLst>
              <a:ext uri="{FF2B5EF4-FFF2-40B4-BE49-F238E27FC236}">
                <a16:creationId xmlns:a16="http://schemas.microsoft.com/office/drawing/2014/main" id="{90ABD238-6095-C5C1-843A-6151ADBA32BC}"/>
              </a:ext>
            </a:extLst>
          </p:cNvPr>
          <p:cNvSpPr>
            <a:spLocks noGrp="1"/>
          </p:cNvSpPr>
          <p:nvPr>
            <p:ph type="body" sz="quarter" idx="12" hasCustomPrompt="1"/>
          </p:nvPr>
        </p:nvSpPr>
        <p:spPr>
          <a:xfrm>
            <a:off x="4116099" y="551543"/>
            <a:ext cx="2994312" cy="902606"/>
          </a:xfrm>
        </p:spPr>
        <p:txBody>
          <a:bodyPr wrap="square" anchor="ctr" anchorCtr="0">
            <a:noAutofit/>
          </a:bodyPr>
          <a:lstStyle>
            <a:lvl1pPr>
              <a:spcAft>
                <a:spcPts val="0"/>
              </a:spcAft>
              <a:defRPr sz="1600" b="0">
                <a:solidFill>
                  <a:srgbClr val="EEE0ED"/>
                </a:solidFill>
              </a:defRPr>
            </a:lvl1pPr>
          </a:lstStyle>
          <a:p>
            <a:pPr lvl="0"/>
            <a:r>
              <a:rPr lang="en-GB" dirty="0"/>
              <a:t>Second level</a:t>
            </a:r>
          </a:p>
        </p:txBody>
      </p:sp>
      <p:sp>
        <p:nvSpPr>
          <p:cNvPr id="6" name="Text Placeholder 12">
            <a:extLst>
              <a:ext uri="{FF2B5EF4-FFF2-40B4-BE49-F238E27FC236}">
                <a16:creationId xmlns:a16="http://schemas.microsoft.com/office/drawing/2014/main" id="{25752A8D-48DA-8610-4661-B5A8B6CA81E0}"/>
              </a:ext>
            </a:extLst>
          </p:cNvPr>
          <p:cNvSpPr>
            <a:spLocks noGrp="1"/>
          </p:cNvSpPr>
          <p:nvPr>
            <p:ph type="body" sz="quarter" idx="22" hasCustomPrompt="1"/>
          </p:nvPr>
        </p:nvSpPr>
        <p:spPr>
          <a:xfrm>
            <a:off x="7657305" y="551543"/>
            <a:ext cx="2994312" cy="902606"/>
          </a:xfrm>
        </p:spPr>
        <p:txBody>
          <a:bodyPr wrap="square" anchor="ctr" anchorCtr="0">
            <a:noAutofit/>
          </a:bodyPr>
          <a:lstStyle>
            <a:lvl1pPr>
              <a:spcAft>
                <a:spcPts val="0"/>
              </a:spcAft>
              <a:defRPr sz="1600" b="0">
                <a:solidFill>
                  <a:srgbClr val="EEE0ED"/>
                </a:solidFill>
              </a:defRPr>
            </a:lvl1pPr>
          </a:lstStyle>
          <a:p>
            <a:pPr lvl="0"/>
            <a:r>
              <a:rPr lang="en-GB" dirty="0"/>
              <a:t>Second level</a:t>
            </a:r>
          </a:p>
        </p:txBody>
      </p:sp>
    </p:spTree>
    <p:extLst>
      <p:ext uri="{BB962C8B-B14F-4D97-AF65-F5344CB8AC3E}">
        <p14:creationId xmlns:p14="http://schemas.microsoft.com/office/powerpoint/2010/main" val="656624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Device Purple 3">
    <p:bg>
      <p:bgPr>
        <a:solidFill>
          <a:schemeClr val="accent3"/>
        </a:solidFill>
        <a:effectLst/>
      </p:bgPr>
    </p:bg>
    <p:spTree>
      <p:nvGrpSpPr>
        <p:cNvPr id="1" name=""/>
        <p:cNvGrpSpPr/>
        <p:nvPr/>
      </p:nvGrpSpPr>
      <p:grpSpPr>
        <a:xfrm>
          <a:off x="0" y="0"/>
          <a:ext cx="0" cy="0"/>
          <a:chOff x="0" y="0"/>
          <a:chExt cx="0" cy="0"/>
        </a:xfrm>
      </p:grpSpPr>
      <p:sp>
        <p:nvSpPr>
          <p:cNvPr id="9" name="Text Placeholder 5">
            <a:extLst>
              <a:ext uri="{FF2B5EF4-FFF2-40B4-BE49-F238E27FC236}">
                <a16:creationId xmlns:a16="http://schemas.microsoft.com/office/drawing/2014/main" id="{4FB84FE5-8AEA-6B09-F829-15603A511BC6}"/>
              </a:ext>
            </a:extLst>
          </p:cNvPr>
          <p:cNvSpPr>
            <a:spLocks noGrp="1"/>
          </p:cNvSpPr>
          <p:nvPr>
            <p:ph type="body" sz="quarter" idx="14"/>
          </p:nvPr>
        </p:nvSpPr>
        <p:spPr>
          <a:xfrm>
            <a:off x="287339" y="242089"/>
            <a:ext cx="2741611" cy="846386"/>
          </a:xfrm>
        </p:spPr>
        <p:txBody>
          <a:bodyPr wrap="square">
            <a:spAutoFit/>
          </a:bodyPr>
          <a:lstStyle>
            <a:lvl1pPr>
              <a:lnSpc>
                <a:spcPct val="100000"/>
              </a:lnSpc>
              <a:spcAft>
                <a:spcPts val="600"/>
              </a:spcAft>
              <a:defRPr sz="3200">
                <a:solidFill>
                  <a:schemeClr val="bg1"/>
                </a:solidFill>
              </a:defRPr>
            </a:lvl1pPr>
            <a:lvl2pPr>
              <a:lnSpc>
                <a:spcPct val="100000"/>
              </a:lnSpc>
              <a:spcAft>
                <a:spcPts val="0"/>
              </a:spcAft>
              <a:defRPr sz="1800">
                <a:solidFill>
                  <a:schemeClr val="bg1"/>
                </a:solidFill>
              </a:defRPr>
            </a:lvl2pPr>
            <a:lvl3pPr marL="0" indent="0">
              <a:buNone/>
              <a:defRPr sz="1600">
                <a:solidFill>
                  <a:schemeClr val="accent1"/>
                </a:solidFill>
              </a:defRPr>
            </a:lvl3pPr>
            <a:lvl4pPr marL="216000" indent="0">
              <a:buNone/>
              <a:defRPr sz="1600">
                <a:solidFill>
                  <a:schemeClr val="accent1"/>
                </a:solidFill>
              </a:defRPr>
            </a:lvl4pPr>
            <a:lvl5pPr>
              <a:defRPr sz="1600">
                <a:solidFill>
                  <a:schemeClr val="accent1"/>
                </a:solidFill>
              </a:defRPr>
            </a:lvl5pPr>
          </a:lstStyle>
          <a:p>
            <a:pPr lvl="0"/>
            <a:r>
              <a:rPr lang="en-US"/>
              <a:t>Click to edit</a:t>
            </a:r>
          </a:p>
          <a:p>
            <a:pPr lvl="1"/>
            <a:r>
              <a:rPr lang="en-US"/>
              <a:t>Second level</a:t>
            </a:r>
          </a:p>
        </p:txBody>
      </p:sp>
      <p:sp>
        <p:nvSpPr>
          <p:cNvPr id="8" name="Freeform: Shape 7">
            <a:extLst>
              <a:ext uri="{FF2B5EF4-FFF2-40B4-BE49-F238E27FC236}">
                <a16:creationId xmlns:a16="http://schemas.microsoft.com/office/drawing/2014/main" id="{C38DD8BD-537C-E541-0CEC-70A5A01A1AB8}"/>
              </a:ext>
              <a:ext uri="{C183D7F6-B498-43B3-948B-1728B52AA6E4}">
                <adec:decorative xmlns:adec="http://schemas.microsoft.com/office/drawing/2017/decorative" val="1"/>
              </a:ext>
            </a:extLst>
          </p:cNvPr>
          <p:cNvSpPr/>
          <p:nvPr userDrawn="1"/>
        </p:nvSpPr>
        <p:spPr>
          <a:xfrm rot="10800000" flipH="1" flipV="1">
            <a:off x="3244851" y="287337"/>
            <a:ext cx="8658222" cy="6281737"/>
          </a:xfrm>
          <a:custGeom>
            <a:avLst/>
            <a:gdLst>
              <a:gd name="connsiteX0" fmla="*/ 212825 w 8658222"/>
              <a:gd name="connsiteY0" fmla="*/ 0 h 6281737"/>
              <a:gd name="connsiteX1" fmla="*/ 8445397 w 8658222"/>
              <a:gd name="connsiteY1" fmla="*/ 0 h 6281737"/>
              <a:gd name="connsiteX2" fmla="*/ 8658222 w 8658222"/>
              <a:gd name="connsiteY2" fmla="*/ 212825 h 6281737"/>
              <a:gd name="connsiteX3" fmla="*/ 8658222 w 8658222"/>
              <a:gd name="connsiteY3" fmla="*/ 5152123 h 6281737"/>
              <a:gd name="connsiteX4" fmla="*/ 8654341 w 8658222"/>
              <a:gd name="connsiteY4" fmla="*/ 5181035 h 6281737"/>
              <a:gd name="connsiteX5" fmla="*/ 8392773 w 8658222"/>
              <a:gd name="connsiteY5" fmla="*/ 5387670 h 6281737"/>
              <a:gd name="connsiteX6" fmla="*/ 8349846 w 8658222"/>
              <a:gd name="connsiteY6" fmla="*/ 5387670 h 6281737"/>
              <a:gd name="connsiteX7" fmla="*/ 7764237 w 8658222"/>
              <a:gd name="connsiteY7" fmla="*/ 5973116 h 6281737"/>
              <a:gd name="connsiteX8" fmla="*/ 7764237 w 8658222"/>
              <a:gd name="connsiteY8" fmla="*/ 6015771 h 6281737"/>
              <a:gd name="connsiteX9" fmla="*/ 7549611 w 8658222"/>
              <a:gd name="connsiteY9" fmla="*/ 6279113 h 6281737"/>
              <a:gd name="connsiteX10" fmla="*/ 7523572 w 8658222"/>
              <a:gd name="connsiteY10" fmla="*/ 6281737 h 6281737"/>
              <a:gd name="connsiteX11" fmla="*/ 212825 w 8658222"/>
              <a:gd name="connsiteY11" fmla="*/ 6281737 h 6281737"/>
              <a:gd name="connsiteX12" fmla="*/ 0 w 8658222"/>
              <a:gd name="connsiteY12" fmla="*/ 6068912 h 6281737"/>
              <a:gd name="connsiteX13" fmla="*/ 0 w 8658222"/>
              <a:gd name="connsiteY13" fmla="*/ 212825 h 6281737"/>
              <a:gd name="connsiteX14" fmla="*/ 212825 w 8658222"/>
              <a:gd name="connsiteY14" fmla="*/ 0 h 6281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658222" h="6281737">
                <a:moveTo>
                  <a:pt x="212825" y="0"/>
                </a:moveTo>
                <a:lnTo>
                  <a:pt x="8445397" y="0"/>
                </a:lnTo>
                <a:cubicBezTo>
                  <a:pt x="8562937" y="0"/>
                  <a:pt x="8658222" y="95285"/>
                  <a:pt x="8658222" y="212825"/>
                </a:cubicBezTo>
                <a:lnTo>
                  <a:pt x="8658222" y="5152123"/>
                </a:lnTo>
                <a:lnTo>
                  <a:pt x="8654341" y="5181035"/>
                </a:lnTo>
                <a:cubicBezTo>
                  <a:pt x="8626305" y="5299529"/>
                  <a:pt x="8519829" y="5387670"/>
                  <a:pt x="8392773" y="5387670"/>
                </a:cubicBezTo>
                <a:lnTo>
                  <a:pt x="8349846" y="5387670"/>
                </a:lnTo>
                <a:cubicBezTo>
                  <a:pt x="8026442" y="5387670"/>
                  <a:pt x="7764237" y="5649766"/>
                  <a:pt x="7764237" y="5973116"/>
                </a:cubicBezTo>
                <a:lnTo>
                  <a:pt x="7764237" y="6015771"/>
                </a:lnTo>
                <a:cubicBezTo>
                  <a:pt x="7764237" y="6145679"/>
                  <a:pt x="7672105" y="6254050"/>
                  <a:pt x="7549611" y="6279113"/>
                </a:cubicBezTo>
                <a:lnTo>
                  <a:pt x="7523572" y="6281737"/>
                </a:lnTo>
                <a:lnTo>
                  <a:pt x="212825" y="6281737"/>
                </a:lnTo>
                <a:cubicBezTo>
                  <a:pt x="95285" y="6281737"/>
                  <a:pt x="0" y="6186452"/>
                  <a:pt x="0" y="6068912"/>
                </a:cubicBezTo>
                <a:lnTo>
                  <a:pt x="0" y="212825"/>
                </a:lnTo>
                <a:cubicBezTo>
                  <a:pt x="0" y="95285"/>
                  <a:pt x="95285" y="0"/>
                  <a:pt x="212825" y="0"/>
                </a:cubicBezTo>
                <a:close/>
              </a:path>
            </a:pathLst>
          </a:custGeom>
          <a:solidFill>
            <a:srgbClr val="EEE0ED"/>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2" name="Picture 11">
            <a:extLst>
              <a:ext uri="{FF2B5EF4-FFF2-40B4-BE49-F238E27FC236}">
                <a16:creationId xmlns:a16="http://schemas.microsoft.com/office/drawing/2014/main" id="{E233FEB4-9336-0FCF-6441-C03ED97532D8}"/>
              </a:ext>
              <a:ext uri="{C183D7F6-B498-43B3-948B-1728B52AA6E4}">
                <adec:decorative xmlns:adec="http://schemas.microsoft.com/office/drawing/2017/decorative" val="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87338" y="1811603"/>
            <a:ext cx="7371450" cy="4167348"/>
          </a:xfrm>
          <a:prstGeom prst="rect">
            <a:avLst/>
          </a:prstGeom>
          <a:effectLst/>
        </p:spPr>
      </p:pic>
      <p:sp>
        <p:nvSpPr>
          <p:cNvPr id="14" name="Picture Placeholder 15">
            <a:extLst>
              <a:ext uri="{FF2B5EF4-FFF2-40B4-BE49-F238E27FC236}">
                <a16:creationId xmlns:a16="http://schemas.microsoft.com/office/drawing/2014/main" id="{B23F0831-0CDB-291E-DAE2-3C34777E4E39}"/>
              </a:ext>
            </a:extLst>
          </p:cNvPr>
          <p:cNvSpPr>
            <a:spLocks noGrp="1"/>
          </p:cNvSpPr>
          <p:nvPr>
            <p:ph type="pic" sz="quarter" idx="18"/>
          </p:nvPr>
        </p:nvSpPr>
        <p:spPr>
          <a:xfrm>
            <a:off x="1060449" y="1943100"/>
            <a:ext cx="5823745" cy="3717131"/>
          </a:xfrm>
          <a:prstGeom prst="rect">
            <a:avLst/>
          </a:prstGeom>
          <a:solidFill>
            <a:srgbClr val="E2E4E7"/>
          </a:solidFill>
        </p:spPr>
        <p:txBody>
          <a:bodyPr bIns="900000" anchor="ctr" anchorCtr="0">
            <a:normAutofit/>
          </a:bodyPr>
          <a:lstStyle>
            <a:lvl1pPr algn="ctr">
              <a:defRPr sz="1600" b="0">
                <a:solidFill>
                  <a:schemeClr val="tx1"/>
                </a:solidFill>
              </a:defRPr>
            </a:lvl1pPr>
          </a:lstStyle>
          <a:p>
            <a:r>
              <a:rPr lang="en-US"/>
              <a:t>Click icon to add picture</a:t>
            </a:r>
            <a:endParaRPr lang="en-GB"/>
          </a:p>
        </p:txBody>
      </p:sp>
      <p:sp>
        <p:nvSpPr>
          <p:cNvPr id="18" name="Text Placeholder 31">
            <a:extLst>
              <a:ext uri="{FF2B5EF4-FFF2-40B4-BE49-F238E27FC236}">
                <a16:creationId xmlns:a16="http://schemas.microsoft.com/office/drawing/2014/main" id="{5C2EFDBE-3C10-E77B-A1C1-B0C5E39C17AA}"/>
              </a:ext>
            </a:extLst>
          </p:cNvPr>
          <p:cNvSpPr>
            <a:spLocks noGrp="1"/>
          </p:cNvSpPr>
          <p:nvPr>
            <p:ph type="body" sz="quarter" idx="20"/>
          </p:nvPr>
        </p:nvSpPr>
        <p:spPr>
          <a:xfrm>
            <a:off x="7657305" y="2243788"/>
            <a:ext cx="3595719" cy="1614801"/>
          </a:xfrm>
        </p:spPr>
        <p:txBody>
          <a:bodyPr>
            <a:spAutoFit/>
          </a:bodyPr>
          <a:lstStyle>
            <a:lvl1pPr>
              <a:defRPr>
                <a:solidFill>
                  <a:schemeClr val="accent3"/>
                </a:soli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Slide Number Placeholder 3">
            <a:extLst>
              <a:ext uri="{FF2B5EF4-FFF2-40B4-BE49-F238E27FC236}">
                <a16:creationId xmlns:a16="http://schemas.microsoft.com/office/drawing/2014/main" id="{F3EC6A24-10A0-BB28-73E2-06EA010F0C26}"/>
              </a:ext>
            </a:extLst>
          </p:cNvPr>
          <p:cNvSpPr>
            <a:spLocks noGrp="1"/>
          </p:cNvSpPr>
          <p:nvPr>
            <p:ph type="sldNum" sz="quarter" idx="11"/>
          </p:nvPr>
        </p:nvSpPr>
        <p:spPr/>
        <p:txBody>
          <a:bodyPr/>
          <a:lstStyle>
            <a:lvl1pPr>
              <a:defRPr>
                <a:solidFill>
                  <a:schemeClr val="bg1"/>
                </a:solidFill>
              </a:defRPr>
            </a:lvl1pPr>
          </a:lstStyle>
          <a:p>
            <a:fld id="{2C96CFAB-ED84-4AAD-833A-BCB6B9777555}" type="slidenum">
              <a:rPr lang="en-GB" smtClean="0"/>
              <a:pPr/>
              <a:t>‹#›</a:t>
            </a:fld>
            <a:endParaRPr lang="en-GB"/>
          </a:p>
        </p:txBody>
      </p:sp>
      <p:grpSp>
        <p:nvGrpSpPr>
          <p:cNvPr id="2" name="Graphic 28">
            <a:extLst>
              <a:ext uri="{FF2B5EF4-FFF2-40B4-BE49-F238E27FC236}">
                <a16:creationId xmlns:a16="http://schemas.microsoft.com/office/drawing/2014/main" id="{C1A98375-DED3-0C20-0159-E16B70814642}"/>
              </a:ext>
              <a:ext uri="{C183D7F6-B498-43B3-948B-1728B52AA6E4}">
                <adec:decorative xmlns:adec="http://schemas.microsoft.com/office/drawing/2017/decorative" val="1"/>
              </a:ext>
            </a:extLst>
          </p:cNvPr>
          <p:cNvGrpSpPr/>
          <p:nvPr userDrawn="1"/>
        </p:nvGrpSpPr>
        <p:grpSpPr>
          <a:xfrm>
            <a:off x="11313319" y="5984002"/>
            <a:ext cx="456406" cy="585074"/>
            <a:chOff x="5746051" y="2969418"/>
            <a:chExt cx="716470" cy="918019"/>
          </a:xfrm>
          <a:solidFill>
            <a:schemeClr val="bg1"/>
          </a:solidFill>
        </p:grpSpPr>
        <p:grpSp>
          <p:nvGrpSpPr>
            <p:cNvPr id="5" name="Graphic 28">
              <a:extLst>
                <a:ext uri="{FF2B5EF4-FFF2-40B4-BE49-F238E27FC236}">
                  <a16:creationId xmlns:a16="http://schemas.microsoft.com/office/drawing/2014/main" id="{4E2A13F4-C8A5-CCC8-28F9-C190FC839426}"/>
                </a:ext>
              </a:extLst>
            </p:cNvPr>
            <p:cNvGrpSpPr/>
            <p:nvPr/>
          </p:nvGrpSpPr>
          <p:grpSpPr>
            <a:xfrm>
              <a:off x="5746051" y="2969418"/>
              <a:ext cx="701897" cy="918019"/>
              <a:chOff x="5746051" y="2969418"/>
              <a:chExt cx="701897" cy="918019"/>
            </a:xfrm>
            <a:grpFill/>
          </p:grpSpPr>
          <p:sp>
            <p:nvSpPr>
              <p:cNvPr id="11" name="Freeform: Shape 10">
                <a:extLst>
                  <a:ext uri="{FF2B5EF4-FFF2-40B4-BE49-F238E27FC236}">
                    <a16:creationId xmlns:a16="http://schemas.microsoft.com/office/drawing/2014/main" id="{F9D9199D-A2B8-5CA6-60D8-208AF215A5B1}"/>
                  </a:ext>
                </a:extLst>
              </p:cNvPr>
              <p:cNvSpPr/>
              <p:nvPr/>
            </p:nvSpPr>
            <p:spPr>
              <a:xfrm>
                <a:off x="6035134" y="2969418"/>
                <a:ext cx="216027" cy="216027"/>
              </a:xfrm>
              <a:custGeom>
                <a:avLst/>
                <a:gdLst>
                  <a:gd name="connsiteX0" fmla="*/ 160020 w 216027"/>
                  <a:gd name="connsiteY0" fmla="*/ 216027 h 216027"/>
                  <a:gd name="connsiteX1" fmla="*/ 56007 w 216027"/>
                  <a:gd name="connsiteY1" fmla="*/ 216027 h 216027"/>
                  <a:gd name="connsiteX2" fmla="*/ 0 w 216027"/>
                  <a:gd name="connsiteY2" fmla="*/ 160020 h 216027"/>
                  <a:gd name="connsiteX3" fmla="*/ 0 w 216027"/>
                  <a:gd name="connsiteY3" fmla="*/ 56007 h 216027"/>
                  <a:gd name="connsiteX4" fmla="*/ 56007 w 216027"/>
                  <a:gd name="connsiteY4" fmla="*/ 0 h 216027"/>
                  <a:gd name="connsiteX5" fmla="*/ 160020 w 216027"/>
                  <a:gd name="connsiteY5" fmla="*/ 0 h 216027"/>
                  <a:gd name="connsiteX6" fmla="*/ 216027 w 216027"/>
                  <a:gd name="connsiteY6" fmla="*/ 56007 h 216027"/>
                  <a:gd name="connsiteX7" fmla="*/ 216027 w 216027"/>
                  <a:gd name="connsiteY7" fmla="*/ 160020 h 216027"/>
                  <a:gd name="connsiteX8" fmla="*/ 160020 w 216027"/>
                  <a:gd name="connsiteY8" fmla="*/ 216027 h 216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027" h="216027">
                    <a:moveTo>
                      <a:pt x="160020" y="216027"/>
                    </a:moveTo>
                    <a:lnTo>
                      <a:pt x="56007" y="216027"/>
                    </a:lnTo>
                    <a:cubicBezTo>
                      <a:pt x="25051" y="216027"/>
                      <a:pt x="0" y="190976"/>
                      <a:pt x="0" y="160020"/>
                    </a:cubicBezTo>
                    <a:lnTo>
                      <a:pt x="0" y="56007"/>
                    </a:lnTo>
                    <a:cubicBezTo>
                      <a:pt x="0" y="25146"/>
                      <a:pt x="25051" y="0"/>
                      <a:pt x="56007" y="0"/>
                    </a:cubicBezTo>
                    <a:lnTo>
                      <a:pt x="160020" y="0"/>
                    </a:lnTo>
                    <a:cubicBezTo>
                      <a:pt x="190976" y="0"/>
                      <a:pt x="216027" y="25051"/>
                      <a:pt x="216027" y="56007"/>
                    </a:cubicBezTo>
                    <a:lnTo>
                      <a:pt x="216027" y="160020"/>
                    </a:lnTo>
                    <a:cubicBezTo>
                      <a:pt x="216027" y="190976"/>
                      <a:pt x="190976" y="216027"/>
                      <a:pt x="160020" y="216027"/>
                    </a:cubicBezTo>
                  </a:path>
                </a:pathLst>
              </a:custGeom>
              <a:grpFill/>
              <a:ln w="9525"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E9E84620-5B1D-ABC0-C7A7-42802CB90672}"/>
                  </a:ext>
                </a:extLst>
              </p:cNvPr>
              <p:cNvSpPr/>
              <p:nvPr/>
            </p:nvSpPr>
            <p:spPr>
              <a:xfrm>
                <a:off x="5746051" y="3175730"/>
                <a:ext cx="242982" cy="242982"/>
              </a:xfrm>
              <a:custGeom>
                <a:avLst/>
                <a:gdLst>
                  <a:gd name="connsiteX0" fmla="*/ 180023 w 242982"/>
                  <a:gd name="connsiteY0" fmla="*/ 242983 h 242982"/>
                  <a:gd name="connsiteX1" fmla="*/ 62960 w 242982"/>
                  <a:gd name="connsiteY1" fmla="*/ 242983 h 242982"/>
                  <a:gd name="connsiteX2" fmla="*/ 0 w 242982"/>
                  <a:gd name="connsiteY2" fmla="*/ 180023 h 242982"/>
                  <a:gd name="connsiteX3" fmla="*/ 0 w 242982"/>
                  <a:gd name="connsiteY3" fmla="*/ 62960 h 242982"/>
                  <a:gd name="connsiteX4" fmla="*/ 62960 w 242982"/>
                  <a:gd name="connsiteY4" fmla="*/ 0 h 242982"/>
                  <a:gd name="connsiteX5" fmla="*/ 180023 w 242982"/>
                  <a:gd name="connsiteY5" fmla="*/ 0 h 242982"/>
                  <a:gd name="connsiteX6" fmla="*/ 242983 w 242982"/>
                  <a:gd name="connsiteY6" fmla="*/ 62960 h 242982"/>
                  <a:gd name="connsiteX7" fmla="*/ 242983 w 242982"/>
                  <a:gd name="connsiteY7" fmla="*/ 180023 h 242982"/>
                  <a:gd name="connsiteX8" fmla="*/ 180023 w 242982"/>
                  <a:gd name="connsiteY8" fmla="*/ 242983 h 242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82" h="242982">
                    <a:moveTo>
                      <a:pt x="180023" y="242983"/>
                    </a:moveTo>
                    <a:lnTo>
                      <a:pt x="62960" y="242983"/>
                    </a:lnTo>
                    <a:cubicBezTo>
                      <a:pt x="28194" y="242983"/>
                      <a:pt x="0" y="214884"/>
                      <a:pt x="0" y="180023"/>
                    </a:cubicBezTo>
                    <a:lnTo>
                      <a:pt x="0" y="62960"/>
                    </a:lnTo>
                    <a:cubicBezTo>
                      <a:pt x="0" y="28194"/>
                      <a:pt x="28194" y="0"/>
                      <a:pt x="62960" y="0"/>
                    </a:cubicBezTo>
                    <a:lnTo>
                      <a:pt x="180023" y="0"/>
                    </a:lnTo>
                    <a:cubicBezTo>
                      <a:pt x="214789" y="0"/>
                      <a:pt x="242983" y="28194"/>
                      <a:pt x="242983" y="62960"/>
                    </a:cubicBezTo>
                    <a:lnTo>
                      <a:pt x="242983" y="180023"/>
                    </a:lnTo>
                    <a:cubicBezTo>
                      <a:pt x="242983" y="214884"/>
                      <a:pt x="214789" y="242983"/>
                      <a:pt x="180023" y="242983"/>
                    </a:cubicBezTo>
                  </a:path>
                </a:pathLst>
              </a:custGeom>
              <a:grpFill/>
              <a:ln w="9525"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908293CC-DCB7-771E-E43D-05D492FA6C57}"/>
                  </a:ext>
                </a:extLst>
              </p:cNvPr>
              <p:cNvSpPr/>
              <p:nvPr/>
            </p:nvSpPr>
            <p:spPr>
              <a:xfrm>
                <a:off x="5805010" y="3513105"/>
                <a:ext cx="148399" cy="148494"/>
              </a:xfrm>
              <a:custGeom>
                <a:avLst/>
                <a:gdLst>
                  <a:gd name="connsiteX0" fmla="*/ 109918 w 148399"/>
                  <a:gd name="connsiteY0" fmla="*/ 148495 h 148494"/>
                  <a:gd name="connsiteX1" fmla="*/ 38481 w 148399"/>
                  <a:gd name="connsiteY1" fmla="*/ 148495 h 148494"/>
                  <a:gd name="connsiteX2" fmla="*/ 0 w 148399"/>
                  <a:gd name="connsiteY2" fmla="*/ 110014 h 148494"/>
                  <a:gd name="connsiteX3" fmla="*/ 0 w 148399"/>
                  <a:gd name="connsiteY3" fmla="*/ 38576 h 148494"/>
                  <a:gd name="connsiteX4" fmla="*/ 38481 w 148399"/>
                  <a:gd name="connsiteY4" fmla="*/ 0 h 148494"/>
                  <a:gd name="connsiteX5" fmla="*/ 109918 w 148399"/>
                  <a:gd name="connsiteY5" fmla="*/ 0 h 148494"/>
                  <a:gd name="connsiteX6" fmla="*/ 148399 w 148399"/>
                  <a:gd name="connsiteY6" fmla="*/ 38576 h 148494"/>
                  <a:gd name="connsiteX7" fmla="*/ 148399 w 148399"/>
                  <a:gd name="connsiteY7" fmla="*/ 110014 h 148494"/>
                  <a:gd name="connsiteX8" fmla="*/ 109918 w 148399"/>
                  <a:gd name="connsiteY8" fmla="*/ 148495 h 148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399" h="148494">
                    <a:moveTo>
                      <a:pt x="109918" y="148495"/>
                    </a:moveTo>
                    <a:lnTo>
                      <a:pt x="38481" y="148495"/>
                    </a:lnTo>
                    <a:cubicBezTo>
                      <a:pt x="17240" y="148495"/>
                      <a:pt x="0" y="131254"/>
                      <a:pt x="0" y="110014"/>
                    </a:cubicBezTo>
                    <a:lnTo>
                      <a:pt x="0" y="38576"/>
                    </a:lnTo>
                    <a:cubicBezTo>
                      <a:pt x="0" y="17240"/>
                      <a:pt x="17240" y="0"/>
                      <a:pt x="38481" y="0"/>
                    </a:cubicBezTo>
                    <a:lnTo>
                      <a:pt x="109918" y="0"/>
                    </a:lnTo>
                    <a:cubicBezTo>
                      <a:pt x="131159" y="0"/>
                      <a:pt x="148399" y="17240"/>
                      <a:pt x="148399" y="38576"/>
                    </a:cubicBezTo>
                    <a:lnTo>
                      <a:pt x="148399" y="110014"/>
                    </a:lnTo>
                    <a:cubicBezTo>
                      <a:pt x="148399" y="131350"/>
                      <a:pt x="131159" y="148495"/>
                      <a:pt x="109918" y="148495"/>
                    </a:cubicBezTo>
                  </a:path>
                </a:pathLst>
              </a:custGeom>
              <a:grpFill/>
              <a:ln w="9525"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22DFEC55-9B0C-692C-478C-5CBFBFB620E5}"/>
                  </a:ext>
                </a:extLst>
              </p:cNvPr>
              <p:cNvSpPr/>
              <p:nvPr/>
            </p:nvSpPr>
            <p:spPr>
              <a:xfrm>
                <a:off x="5976841" y="3711987"/>
                <a:ext cx="175545" cy="175450"/>
              </a:xfrm>
              <a:custGeom>
                <a:avLst/>
                <a:gdLst>
                  <a:gd name="connsiteX0" fmla="*/ 130016 w 175545"/>
                  <a:gd name="connsiteY0" fmla="*/ 175450 h 175450"/>
                  <a:gd name="connsiteX1" fmla="*/ 45529 w 175545"/>
                  <a:gd name="connsiteY1" fmla="*/ 175450 h 175450"/>
                  <a:gd name="connsiteX2" fmla="*/ 0 w 175545"/>
                  <a:gd name="connsiteY2" fmla="*/ 130016 h 175450"/>
                  <a:gd name="connsiteX3" fmla="*/ 0 w 175545"/>
                  <a:gd name="connsiteY3" fmla="*/ 45529 h 175450"/>
                  <a:gd name="connsiteX4" fmla="*/ 45529 w 175545"/>
                  <a:gd name="connsiteY4" fmla="*/ 0 h 175450"/>
                  <a:gd name="connsiteX5" fmla="*/ 130016 w 175545"/>
                  <a:gd name="connsiteY5" fmla="*/ 0 h 175450"/>
                  <a:gd name="connsiteX6" fmla="*/ 175546 w 175545"/>
                  <a:gd name="connsiteY6" fmla="*/ 45529 h 175450"/>
                  <a:gd name="connsiteX7" fmla="*/ 175546 w 175545"/>
                  <a:gd name="connsiteY7" fmla="*/ 130016 h 175450"/>
                  <a:gd name="connsiteX8" fmla="*/ 130016 w 175545"/>
                  <a:gd name="connsiteY8" fmla="*/ 175450 h 175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545" h="175450">
                    <a:moveTo>
                      <a:pt x="130016" y="175450"/>
                    </a:moveTo>
                    <a:lnTo>
                      <a:pt x="45529" y="175450"/>
                    </a:lnTo>
                    <a:cubicBezTo>
                      <a:pt x="20383" y="175450"/>
                      <a:pt x="0" y="155162"/>
                      <a:pt x="0" y="130016"/>
                    </a:cubicBezTo>
                    <a:lnTo>
                      <a:pt x="0" y="45529"/>
                    </a:lnTo>
                    <a:cubicBezTo>
                      <a:pt x="0" y="20383"/>
                      <a:pt x="20383" y="0"/>
                      <a:pt x="45529" y="0"/>
                    </a:cubicBezTo>
                    <a:lnTo>
                      <a:pt x="130016" y="0"/>
                    </a:lnTo>
                    <a:cubicBezTo>
                      <a:pt x="155162" y="0"/>
                      <a:pt x="175546" y="20288"/>
                      <a:pt x="175546" y="45529"/>
                    </a:cubicBezTo>
                    <a:lnTo>
                      <a:pt x="175546" y="130016"/>
                    </a:lnTo>
                    <a:cubicBezTo>
                      <a:pt x="175546" y="155162"/>
                      <a:pt x="155162" y="175450"/>
                      <a:pt x="130016" y="175450"/>
                    </a:cubicBezTo>
                  </a:path>
                </a:pathLst>
              </a:custGeom>
              <a:grpFill/>
              <a:ln w="9525"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0244A11C-02C1-E327-B636-5D48736DAC78}"/>
                  </a:ext>
                </a:extLst>
              </p:cNvPr>
              <p:cNvSpPr/>
              <p:nvPr/>
            </p:nvSpPr>
            <p:spPr>
              <a:xfrm>
                <a:off x="6326409" y="3106578"/>
                <a:ext cx="121538" cy="121443"/>
              </a:xfrm>
              <a:custGeom>
                <a:avLst/>
                <a:gdLst>
                  <a:gd name="connsiteX0" fmla="*/ 90106 w 121538"/>
                  <a:gd name="connsiteY0" fmla="*/ 121444 h 121443"/>
                  <a:gd name="connsiteX1" fmla="*/ 31528 w 121538"/>
                  <a:gd name="connsiteY1" fmla="*/ 121444 h 121443"/>
                  <a:gd name="connsiteX2" fmla="*/ 0 w 121538"/>
                  <a:gd name="connsiteY2" fmla="*/ 90011 h 121443"/>
                  <a:gd name="connsiteX3" fmla="*/ 0 w 121538"/>
                  <a:gd name="connsiteY3" fmla="*/ 31528 h 121443"/>
                  <a:gd name="connsiteX4" fmla="*/ 31528 w 121538"/>
                  <a:gd name="connsiteY4" fmla="*/ 0 h 121443"/>
                  <a:gd name="connsiteX5" fmla="*/ 90106 w 121538"/>
                  <a:gd name="connsiteY5" fmla="*/ 0 h 121443"/>
                  <a:gd name="connsiteX6" fmla="*/ 121539 w 121538"/>
                  <a:gd name="connsiteY6" fmla="*/ 31528 h 121443"/>
                  <a:gd name="connsiteX7" fmla="*/ 121539 w 121538"/>
                  <a:gd name="connsiteY7" fmla="*/ 90011 h 121443"/>
                  <a:gd name="connsiteX8" fmla="*/ 90106 w 121538"/>
                  <a:gd name="connsiteY8" fmla="*/ 121444 h 121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538" h="121443">
                    <a:moveTo>
                      <a:pt x="90106" y="121444"/>
                    </a:moveTo>
                    <a:lnTo>
                      <a:pt x="31528" y="121444"/>
                    </a:lnTo>
                    <a:cubicBezTo>
                      <a:pt x="14097" y="121444"/>
                      <a:pt x="0" y="107347"/>
                      <a:pt x="0" y="90011"/>
                    </a:cubicBezTo>
                    <a:lnTo>
                      <a:pt x="0" y="31528"/>
                    </a:lnTo>
                    <a:cubicBezTo>
                      <a:pt x="0" y="14097"/>
                      <a:pt x="14097" y="0"/>
                      <a:pt x="31528" y="0"/>
                    </a:cubicBezTo>
                    <a:lnTo>
                      <a:pt x="90106" y="0"/>
                    </a:lnTo>
                    <a:cubicBezTo>
                      <a:pt x="107537" y="0"/>
                      <a:pt x="121539" y="14097"/>
                      <a:pt x="121539" y="31528"/>
                    </a:cubicBezTo>
                    <a:lnTo>
                      <a:pt x="121539" y="90011"/>
                    </a:lnTo>
                    <a:cubicBezTo>
                      <a:pt x="121539" y="107347"/>
                      <a:pt x="107442" y="121444"/>
                      <a:pt x="90106" y="121444"/>
                    </a:cubicBezTo>
                  </a:path>
                </a:pathLst>
              </a:custGeom>
              <a:grpFill/>
              <a:ln w="9525"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AEB2DA30-36DB-689D-F111-A6048CC05159}"/>
                  </a:ext>
                </a:extLst>
              </p:cNvPr>
              <p:cNvSpPr/>
              <p:nvPr/>
            </p:nvSpPr>
            <p:spPr>
              <a:xfrm>
                <a:off x="6063233" y="3305556"/>
                <a:ext cx="336708" cy="336613"/>
              </a:xfrm>
              <a:custGeom>
                <a:avLst/>
                <a:gdLst>
                  <a:gd name="connsiteX0" fmla="*/ 336614 w 336708"/>
                  <a:gd name="connsiteY0" fmla="*/ 158496 h 336613"/>
                  <a:gd name="connsiteX1" fmla="*/ 168973 w 336708"/>
                  <a:gd name="connsiteY1" fmla="*/ 0 h 336613"/>
                  <a:gd name="connsiteX2" fmla="*/ 0 w 336708"/>
                  <a:gd name="connsiteY2" fmla="*/ 167640 h 336613"/>
                  <a:gd name="connsiteX3" fmla="*/ 168973 w 336708"/>
                  <a:gd name="connsiteY3" fmla="*/ 336613 h 336613"/>
                  <a:gd name="connsiteX4" fmla="*/ 285750 w 336708"/>
                  <a:gd name="connsiteY4" fmla="*/ 288988 h 336613"/>
                  <a:gd name="connsiteX5" fmla="*/ 295561 w 336708"/>
                  <a:gd name="connsiteY5" fmla="*/ 268129 h 336613"/>
                  <a:gd name="connsiteX6" fmla="*/ 267462 w 336708"/>
                  <a:gd name="connsiteY6" fmla="*/ 240125 h 336613"/>
                  <a:gd name="connsiteX7" fmla="*/ 245269 w 336708"/>
                  <a:gd name="connsiteY7" fmla="*/ 251174 h 336613"/>
                  <a:gd name="connsiteX8" fmla="*/ 168973 w 336708"/>
                  <a:gd name="connsiteY8" fmla="*/ 280511 h 336613"/>
                  <a:gd name="connsiteX9" fmla="*/ 57436 w 336708"/>
                  <a:gd name="connsiteY9" fmla="*/ 188595 h 336613"/>
                  <a:gd name="connsiteX10" fmla="*/ 309277 w 336708"/>
                  <a:gd name="connsiteY10" fmla="*/ 188595 h 336613"/>
                  <a:gd name="connsiteX11" fmla="*/ 309848 w 336708"/>
                  <a:gd name="connsiteY11" fmla="*/ 188595 h 336613"/>
                  <a:gd name="connsiteX12" fmla="*/ 310610 w 336708"/>
                  <a:gd name="connsiteY12" fmla="*/ 188595 h 336613"/>
                  <a:gd name="connsiteX13" fmla="*/ 312039 w 336708"/>
                  <a:gd name="connsiteY13" fmla="*/ 188309 h 336613"/>
                  <a:gd name="connsiteX14" fmla="*/ 314897 w 336708"/>
                  <a:gd name="connsiteY14" fmla="*/ 187738 h 336613"/>
                  <a:gd name="connsiteX15" fmla="*/ 336709 w 336708"/>
                  <a:gd name="connsiteY15" fmla="*/ 158591 h 336613"/>
                  <a:gd name="connsiteX16" fmla="*/ 168973 w 336708"/>
                  <a:gd name="connsiteY16" fmla="*/ 55435 h 336613"/>
                  <a:gd name="connsiteX17" fmla="*/ 275939 w 336708"/>
                  <a:gd name="connsiteY17" fmla="*/ 133160 h 336613"/>
                  <a:gd name="connsiteX18" fmla="*/ 61341 w 336708"/>
                  <a:gd name="connsiteY18" fmla="*/ 133160 h 336613"/>
                  <a:gd name="connsiteX19" fmla="*/ 168973 w 336708"/>
                  <a:gd name="connsiteY19" fmla="*/ 55435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6708" h="336613">
                    <a:moveTo>
                      <a:pt x="336614" y="158496"/>
                    </a:moveTo>
                    <a:cubicBezTo>
                      <a:pt x="335280" y="73057"/>
                      <a:pt x="258985" y="0"/>
                      <a:pt x="168973" y="0"/>
                    </a:cubicBezTo>
                    <a:cubicBezTo>
                      <a:pt x="78962" y="0"/>
                      <a:pt x="0" y="75057"/>
                      <a:pt x="0" y="167640"/>
                    </a:cubicBezTo>
                    <a:cubicBezTo>
                      <a:pt x="0" y="260223"/>
                      <a:pt x="74962" y="336613"/>
                      <a:pt x="168973" y="336613"/>
                    </a:cubicBezTo>
                    <a:cubicBezTo>
                      <a:pt x="214027" y="336613"/>
                      <a:pt x="255746" y="318992"/>
                      <a:pt x="285750" y="288988"/>
                    </a:cubicBezTo>
                    <a:cubicBezTo>
                      <a:pt x="291656" y="283750"/>
                      <a:pt x="295561" y="275939"/>
                      <a:pt x="295561" y="268129"/>
                    </a:cubicBezTo>
                    <a:cubicBezTo>
                      <a:pt x="295561" y="253175"/>
                      <a:pt x="282512" y="240125"/>
                      <a:pt x="267462" y="240125"/>
                    </a:cubicBezTo>
                    <a:cubicBezTo>
                      <a:pt x="258985" y="240125"/>
                      <a:pt x="251174" y="245364"/>
                      <a:pt x="245269" y="251174"/>
                    </a:cubicBezTo>
                    <a:cubicBezTo>
                      <a:pt x="226314" y="271367"/>
                      <a:pt x="198310" y="280511"/>
                      <a:pt x="168973" y="280511"/>
                    </a:cubicBezTo>
                    <a:cubicBezTo>
                      <a:pt x="112871" y="280511"/>
                      <a:pt x="67246" y="242030"/>
                      <a:pt x="57436" y="188595"/>
                    </a:cubicBezTo>
                    <a:lnTo>
                      <a:pt x="309277" y="188595"/>
                    </a:lnTo>
                    <a:cubicBezTo>
                      <a:pt x="309277" y="188595"/>
                      <a:pt x="309658" y="188595"/>
                      <a:pt x="309848" y="188595"/>
                    </a:cubicBezTo>
                    <a:lnTo>
                      <a:pt x="310610" y="188595"/>
                    </a:lnTo>
                    <a:cubicBezTo>
                      <a:pt x="310610" y="188595"/>
                      <a:pt x="311563" y="188404"/>
                      <a:pt x="312039" y="188309"/>
                    </a:cubicBezTo>
                    <a:cubicBezTo>
                      <a:pt x="312991" y="188214"/>
                      <a:pt x="313944" y="188023"/>
                      <a:pt x="314897" y="187738"/>
                    </a:cubicBezTo>
                    <a:cubicBezTo>
                      <a:pt x="326803" y="184499"/>
                      <a:pt x="336709" y="173165"/>
                      <a:pt x="336709" y="158591"/>
                    </a:cubicBezTo>
                    <a:close/>
                    <a:moveTo>
                      <a:pt x="168973" y="55435"/>
                    </a:moveTo>
                    <a:cubicBezTo>
                      <a:pt x="219551" y="55435"/>
                      <a:pt x="261556" y="87916"/>
                      <a:pt x="275939" y="133160"/>
                    </a:cubicBezTo>
                    <a:lnTo>
                      <a:pt x="61341" y="133160"/>
                    </a:lnTo>
                    <a:cubicBezTo>
                      <a:pt x="75724" y="87916"/>
                      <a:pt x="117729" y="55435"/>
                      <a:pt x="168973" y="55435"/>
                    </a:cubicBezTo>
                    <a:close/>
                  </a:path>
                </a:pathLst>
              </a:custGeom>
              <a:grpFill/>
              <a:ln w="9525" cap="flat">
                <a:noFill/>
                <a:prstDash val="solid"/>
                <a:miter/>
              </a:ln>
            </p:spPr>
            <p:txBody>
              <a:bodyPr rtlCol="0" anchor="ctr"/>
              <a:lstStyle/>
              <a:p>
                <a:endParaRPr lang="en-GB"/>
              </a:p>
            </p:txBody>
          </p:sp>
        </p:grpSp>
        <p:grpSp>
          <p:nvGrpSpPr>
            <p:cNvPr id="6" name="Graphic 28">
              <a:extLst>
                <a:ext uri="{FF2B5EF4-FFF2-40B4-BE49-F238E27FC236}">
                  <a16:creationId xmlns:a16="http://schemas.microsoft.com/office/drawing/2014/main" id="{A335849A-9405-F052-C34A-F527AE9B205E}"/>
                </a:ext>
              </a:extLst>
            </p:cNvPr>
            <p:cNvGrpSpPr/>
            <p:nvPr/>
          </p:nvGrpSpPr>
          <p:grpSpPr>
            <a:xfrm>
              <a:off x="6399751" y="3580923"/>
              <a:ext cx="62769" cy="60769"/>
              <a:chOff x="6399751" y="3580923"/>
              <a:chExt cx="62769" cy="60769"/>
            </a:xfrm>
            <a:grpFill/>
          </p:grpSpPr>
          <p:sp>
            <p:nvSpPr>
              <p:cNvPr id="7" name="Freeform: Shape 6">
                <a:extLst>
                  <a:ext uri="{FF2B5EF4-FFF2-40B4-BE49-F238E27FC236}">
                    <a16:creationId xmlns:a16="http://schemas.microsoft.com/office/drawing/2014/main" id="{247DA1B5-2F7D-1729-281F-0A91BC0DEED4}"/>
                  </a:ext>
                </a:extLst>
              </p:cNvPr>
              <p:cNvSpPr/>
              <p:nvPr/>
            </p:nvSpPr>
            <p:spPr>
              <a:xfrm>
                <a:off x="6399751" y="3580923"/>
                <a:ext cx="62769" cy="60769"/>
              </a:xfrm>
              <a:custGeom>
                <a:avLst/>
                <a:gdLst>
                  <a:gd name="connsiteX0" fmla="*/ 31337 w 62769"/>
                  <a:gd name="connsiteY0" fmla="*/ 0 h 60769"/>
                  <a:gd name="connsiteX1" fmla="*/ 0 w 62769"/>
                  <a:gd name="connsiteY1" fmla="*/ 30385 h 60769"/>
                  <a:gd name="connsiteX2" fmla="*/ 31337 w 62769"/>
                  <a:gd name="connsiteY2" fmla="*/ 60770 h 60769"/>
                  <a:gd name="connsiteX3" fmla="*/ 62770 w 62769"/>
                  <a:gd name="connsiteY3" fmla="*/ 30385 h 60769"/>
                  <a:gd name="connsiteX4" fmla="*/ 31337 w 62769"/>
                  <a:gd name="connsiteY4" fmla="*/ 0 h 60769"/>
                  <a:gd name="connsiteX5" fmla="*/ 57245 w 62769"/>
                  <a:gd name="connsiteY5" fmla="*/ 30290 h 60769"/>
                  <a:gd name="connsiteX6" fmla="*/ 31337 w 62769"/>
                  <a:gd name="connsiteY6" fmla="*/ 54864 h 60769"/>
                  <a:gd name="connsiteX7" fmla="*/ 6001 w 62769"/>
                  <a:gd name="connsiteY7" fmla="*/ 30290 h 60769"/>
                  <a:gd name="connsiteX8" fmla="*/ 31337 w 62769"/>
                  <a:gd name="connsiteY8" fmla="*/ 5715 h 60769"/>
                  <a:gd name="connsiteX9" fmla="*/ 57245 w 62769"/>
                  <a:gd name="connsiteY9" fmla="*/ 30290 h 60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769" h="60769">
                    <a:moveTo>
                      <a:pt x="31337" y="0"/>
                    </a:moveTo>
                    <a:cubicBezTo>
                      <a:pt x="14383" y="0"/>
                      <a:pt x="0" y="13907"/>
                      <a:pt x="0" y="30385"/>
                    </a:cubicBezTo>
                    <a:cubicBezTo>
                      <a:pt x="0" y="46863"/>
                      <a:pt x="14383" y="60770"/>
                      <a:pt x="31337" y="60770"/>
                    </a:cubicBezTo>
                    <a:cubicBezTo>
                      <a:pt x="48292" y="60770"/>
                      <a:pt x="62770" y="47149"/>
                      <a:pt x="62770" y="30385"/>
                    </a:cubicBezTo>
                    <a:cubicBezTo>
                      <a:pt x="62770" y="13621"/>
                      <a:pt x="48673" y="0"/>
                      <a:pt x="31337" y="0"/>
                    </a:cubicBezTo>
                    <a:close/>
                    <a:moveTo>
                      <a:pt x="57245" y="30290"/>
                    </a:moveTo>
                    <a:cubicBezTo>
                      <a:pt x="57245" y="43815"/>
                      <a:pt x="45625" y="54864"/>
                      <a:pt x="31337" y="54864"/>
                    </a:cubicBezTo>
                    <a:cubicBezTo>
                      <a:pt x="17050" y="54864"/>
                      <a:pt x="6001" y="43815"/>
                      <a:pt x="6001" y="30290"/>
                    </a:cubicBezTo>
                    <a:cubicBezTo>
                      <a:pt x="6001" y="16764"/>
                      <a:pt x="17335" y="5715"/>
                      <a:pt x="31337" y="5715"/>
                    </a:cubicBezTo>
                    <a:cubicBezTo>
                      <a:pt x="45339" y="5715"/>
                      <a:pt x="57245" y="16764"/>
                      <a:pt x="57245" y="30290"/>
                    </a:cubicBezTo>
                    <a:close/>
                  </a:path>
                </a:pathLst>
              </a:custGeom>
              <a:grpFill/>
              <a:ln w="9525"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E0BA3CA5-9090-B271-D073-765927A3BAC0}"/>
                  </a:ext>
                </a:extLst>
              </p:cNvPr>
              <p:cNvSpPr/>
              <p:nvPr/>
            </p:nvSpPr>
            <p:spPr>
              <a:xfrm>
                <a:off x="6421659" y="3593020"/>
                <a:ext cx="20097" cy="36099"/>
              </a:xfrm>
              <a:custGeom>
                <a:avLst/>
                <a:gdLst>
                  <a:gd name="connsiteX0" fmla="*/ 14573 w 20097"/>
                  <a:gd name="connsiteY0" fmla="*/ 21050 h 36099"/>
                  <a:gd name="connsiteX1" fmla="*/ 20002 w 20097"/>
                  <a:gd name="connsiteY1" fmla="*/ 11144 h 36099"/>
                  <a:gd name="connsiteX2" fmla="*/ 8763 w 20097"/>
                  <a:gd name="connsiteY2" fmla="*/ 0 h 36099"/>
                  <a:gd name="connsiteX3" fmla="*/ 4286 w 20097"/>
                  <a:gd name="connsiteY3" fmla="*/ 0 h 36099"/>
                  <a:gd name="connsiteX4" fmla="*/ 0 w 20097"/>
                  <a:gd name="connsiteY4" fmla="*/ 4572 h 36099"/>
                  <a:gd name="connsiteX5" fmla="*/ 0 w 20097"/>
                  <a:gd name="connsiteY5" fmla="*/ 33052 h 36099"/>
                  <a:gd name="connsiteX6" fmla="*/ 3143 w 20097"/>
                  <a:gd name="connsiteY6" fmla="*/ 36004 h 36099"/>
                  <a:gd name="connsiteX7" fmla="*/ 6191 w 20097"/>
                  <a:gd name="connsiteY7" fmla="*/ 33052 h 36099"/>
                  <a:gd name="connsiteX8" fmla="*/ 6191 w 20097"/>
                  <a:gd name="connsiteY8" fmla="*/ 22479 h 36099"/>
                  <a:gd name="connsiteX9" fmla="*/ 8572 w 20097"/>
                  <a:gd name="connsiteY9" fmla="*/ 22479 h 36099"/>
                  <a:gd name="connsiteX10" fmla="*/ 14192 w 20097"/>
                  <a:gd name="connsiteY10" fmla="*/ 34385 h 36099"/>
                  <a:gd name="connsiteX11" fmla="*/ 16859 w 20097"/>
                  <a:gd name="connsiteY11" fmla="*/ 36100 h 36099"/>
                  <a:gd name="connsiteX12" fmla="*/ 18288 w 20097"/>
                  <a:gd name="connsiteY12" fmla="*/ 35814 h 36099"/>
                  <a:gd name="connsiteX13" fmla="*/ 20098 w 20097"/>
                  <a:gd name="connsiteY13" fmla="*/ 33242 h 36099"/>
                  <a:gd name="connsiteX14" fmla="*/ 19812 w 20097"/>
                  <a:gd name="connsiteY14" fmla="*/ 32004 h 36099"/>
                  <a:gd name="connsiteX15" fmla="*/ 14669 w 20097"/>
                  <a:gd name="connsiteY15" fmla="*/ 21050 h 36099"/>
                  <a:gd name="connsiteX16" fmla="*/ 13716 w 20097"/>
                  <a:gd name="connsiteY16" fmla="*/ 11144 h 36099"/>
                  <a:gd name="connsiteX17" fmla="*/ 8763 w 20097"/>
                  <a:gd name="connsiteY17" fmla="*/ 16478 h 36099"/>
                  <a:gd name="connsiteX18" fmla="*/ 6096 w 20097"/>
                  <a:gd name="connsiteY18" fmla="*/ 16478 h 36099"/>
                  <a:gd name="connsiteX19" fmla="*/ 6096 w 20097"/>
                  <a:gd name="connsiteY19" fmla="*/ 6001 h 36099"/>
                  <a:gd name="connsiteX20" fmla="*/ 8763 w 20097"/>
                  <a:gd name="connsiteY20" fmla="*/ 6001 h 36099"/>
                  <a:gd name="connsiteX21" fmla="*/ 13716 w 20097"/>
                  <a:gd name="connsiteY21" fmla="*/ 11144 h 36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097" h="36099">
                    <a:moveTo>
                      <a:pt x="14573" y="21050"/>
                    </a:moveTo>
                    <a:cubicBezTo>
                      <a:pt x="18002" y="18955"/>
                      <a:pt x="20002" y="15335"/>
                      <a:pt x="20002" y="11144"/>
                    </a:cubicBezTo>
                    <a:cubicBezTo>
                      <a:pt x="20002" y="4763"/>
                      <a:pt x="15145" y="0"/>
                      <a:pt x="8763" y="0"/>
                    </a:cubicBezTo>
                    <a:lnTo>
                      <a:pt x="4286" y="0"/>
                    </a:lnTo>
                    <a:cubicBezTo>
                      <a:pt x="1810" y="0"/>
                      <a:pt x="0" y="1905"/>
                      <a:pt x="0" y="4572"/>
                    </a:cubicBezTo>
                    <a:lnTo>
                      <a:pt x="0" y="33052"/>
                    </a:lnTo>
                    <a:cubicBezTo>
                      <a:pt x="0" y="34671"/>
                      <a:pt x="1429" y="36004"/>
                      <a:pt x="3143" y="36004"/>
                    </a:cubicBezTo>
                    <a:cubicBezTo>
                      <a:pt x="4858" y="36004"/>
                      <a:pt x="6191" y="34671"/>
                      <a:pt x="6191" y="33052"/>
                    </a:cubicBezTo>
                    <a:lnTo>
                      <a:pt x="6191" y="22479"/>
                    </a:lnTo>
                    <a:lnTo>
                      <a:pt x="8572" y="22479"/>
                    </a:lnTo>
                    <a:lnTo>
                      <a:pt x="14192" y="34385"/>
                    </a:lnTo>
                    <a:cubicBezTo>
                      <a:pt x="14669" y="35433"/>
                      <a:pt x="15716" y="36100"/>
                      <a:pt x="16859" y="36100"/>
                    </a:cubicBezTo>
                    <a:cubicBezTo>
                      <a:pt x="17335" y="36100"/>
                      <a:pt x="17907" y="36004"/>
                      <a:pt x="18288" y="35814"/>
                    </a:cubicBezTo>
                    <a:cubicBezTo>
                      <a:pt x="19431" y="35338"/>
                      <a:pt x="20098" y="34385"/>
                      <a:pt x="20098" y="33242"/>
                    </a:cubicBezTo>
                    <a:cubicBezTo>
                      <a:pt x="20098" y="32861"/>
                      <a:pt x="20098" y="32480"/>
                      <a:pt x="19812" y="32004"/>
                    </a:cubicBezTo>
                    <a:lnTo>
                      <a:pt x="14669" y="21050"/>
                    </a:lnTo>
                    <a:close/>
                    <a:moveTo>
                      <a:pt x="13716" y="11144"/>
                    </a:moveTo>
                    <a:cubicBezTo>
                      <a:pt x="13716" y="11144"/>
                      <a:pt x="13716" y="16478"/>
                      <a:pt x="8763" y="16478"/>
                    </a:cubicBezTo>
                    <a:lnTo>
                      <a:pt x="6096" y="16478"/>
                    </a:lnTo>
                    <a:lnTo>
                      <a:pt x="6096" y="6001"/>
                    </a:lnTo>
                    <a:lnTo>
                      <a:pt x="8763" y="6001"/>
                    </a:lnTo>
                    <a:cubicBezTo>
                      <a:pt x="13621" y="6001"/>
                      <a:pt x="13716" y="10954"/>
                      <a:pt x="13716" y="11144"/>
                    </a:cubicBezTo>
                    <a:close/>
                  </a:path>
                </a:pathLst>
              </a:custGeom>
              <a:grpFill/>
              <a:ln w="9525" cap="flat">
                <a:noFill/>
                <a:prstDash val="solid"/>
                <a:miter/>
              </a:ln>
            </p:spPr>
            <p:txBody>
              <a:bodyPr rtlCol="0" anchor="ctr"/>
              <a:lstStyle/>
              <a:p>
                <a:endParaRPr lang="en-GB"/>
              </a:p>
            </p:txBody>
          </p:sp>
        </p:grpSp>
      </p:grpSp>
      <p:sp>
        <p:nvSpPr>
          <p:cNvPr id="21" name="Footer Placeholder 20">
            <a:extLst>
              <a:ext uri="{FF2B5EF4-FFF2-40B4-BE49-F238E27FC236}">
                <a16:creationId xmlns:a16="http://schemas.microsoft.com/office/drawing/2014/main" id="{1F7E422E-1473-007B-0A5A-31A94BFF60C1}"/>
              </a:ext>
            </a:extLst>
          </p:cNvPr>
          <p:cNvSpPr>
            <a:spLocks noGrp="1"/>
          </p:cNvSpPr>
          <p:nvPr>
            <p:ph type="ftr" sz="quarter" idx="21"/>
          </p:nvPr>
        </p:nvSpPr>
        <p:spPr/>
        <p:txBody>
          <a:bodyPr/>
          <a:lstStyle>
            <a:lvl1pPr>
              <a:defRPr>
                <a:solidFill>
                  <a:schemeClr val="bg1"/>
                </a:solidFill>
              </a:defRPr>
            </a:lvl1pPr>
          </a:lstStyle>
          <a:p>
            <a:r>
              <a:rPr lang="en-GB" dirty="0"/>
              <a:t>Experian [classification] © 2025</a:t>
            </a:r>
          </a:p>
        </p:txBody>
      </p:sp>
      <p:sp>
        <p:nvSpPr>
          <p:cNvPr id="22" name="Text Placeholder 12">
            <a:extLst>
              <a:ext uri="{FF2B5EF4-FFF2-40B4-BE49-F238E27FC236}">
                <a16:creationId xmlns:a16="http://schemas.microsoft.com/office/drawing/2014/main" id="{8488DC4D-977F-0C2D-594C-ECAD6C983825}"/>
              </a:ext>
            </a:extLst>
          </p:cNvPr>
          <p:cNvSpPr>
            <a:spLocks noGrp="1"/>
          </p:cNvSpPr>
          <p:nvPr>
            <p:ph type="body" sz="quarter" idx="12" hasCustomPrompt="1"/>
          </p:nvPr>
        </p:nvSpPr>
        <p:spPr>
          <a:xfrm>
            <a:off x="4116099" y="551543"/>
            <a:ext cx="2994312" cy="902606"/>
          </a:xfrm>
        </p:spPr>
        <p:txBody>
          <a:bodyPr wrap="square" anchor="ctr" anchorCtr="0">
            <a:noAutofit/>
          </a:bodyPr>
          <a:lstStyle>
            <a:lvl1pPr>
              <a:spcAft>
                <a:spcPts val="0"/>
              </a:spcAft>
              <a:defRPr sz="1600" b="0">
                <a:solidFill>
                  <a:schemeClr val="accent3"/>
                </a:solidFill>
              </a:defRPr>
            </a:lvl1pPr>
          </a:lstStyle>
          <a:p>
            <a:pPr lvl="0"/>
            <a:r>
              <a:rPr lang="en-GB" dirty="0"/>
              <a:t>Second level</a:t>
            </a:r>
          </a:p>
        </p:txBody>
      </p:sp>
      <p:sp>
        <p:nvSpPr>
          <p:cNvPr id="23" name="Text Placeholder 12">
            <a:extLst>
              <a:ext uri="{FF2B5EF4-FFF2-40B4-BE49-F238E27FC236}">
                <a16:creationId xmlns:a16="http://schemas.microsoft.com/office/drawing/2014/main" id="{5AB62C94-D474-AD47-7696-D030A4EF53B9}"/>
              </a:ext>
            </a:extLst>
          </p:cNvPr>
          <p:cNvSpPr>
            <a:spLocks noGrp="1"/>
          </p:cNvSpPr>
          <p:nvPr>
            <p:ph type="body" sz="quarter" idx="22" hasCustomPrompt="1"/>
          </p:nvPr>
        </p:nvSpPr>
        <p:spPr>
          <a:xfrm>
            <a:off x="7657305" y="551543"/>
            <a:ext cx="2994312" cy="902606"/>
          </a:xfrm>
        </p:spPr>
        <p:txBody>
          <a:bodyPr wrap="square" anchor="ctr" anchorCtr="0">
            <a:noAutofit/>
          </a:bodyPr>
          <a:lstStyle>
            <a:lvl1pPr>
              <a:spcAft>
                <a:spcPts val="0"/>
              </a:spcAft>
              <a:defRPr sz="1600" b="0">
                <a:solidFill>
                  <a:schemeClr val="accent3"/>
                </a:solidFill>
              </a:defRPr>
            </a:lvl1pPr>
          </a:lstStyle>
          <a:p>
            <a:pPr lvl="0"/>
            <a:r>
              <a:rPr lang="en-GB" dirty="0"/>
              <a:t>Second level</a:t>
            </a:r>
          </a:p>
        </p:txBody>
      </p:sp>
    </p:spTree>
    <p:extLst>
      <p:ext uri="{BB962C8B-B14F-4D97-AF65-F5344CB8AC3E}">
        <p14:creationId xmlns:p14="http://schemas.microsoft.com/office/powerpoint/2010/main" val="2108857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Device Layout 4 Light Blue">
    <p:bg>
      <p:bgPr>
        <a:solidFill>
          <a:srgbClr val="E1E4EF"/>
        </a:solidFill>
        <a:effectLst/>
      </p:bgPr>
    </p:bg>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F6F5065F-C632-0EBB-4E37-AC6285526D1F}"/>
              </a:ext>
            </a:extLst>
          </p:cNvPr>
          <p:cNvSpPr>
            <a:spLocks noGrp="1"/>
          </p:cNvSpPr>
          <p:nvPr>
            <p:ph type="body" sz="quarter" idx="14"/>
          </p:nvPr>
        </p:nvSpPr>
        <p:spPr>
          <a:xfrm>
            <a:off x="287339" y="242089"/>
            <a:ext cx="2741611" cy="846386"/>
          </a:xfrm>
        </p:spPr>
        <p:txBody>
          <a:bodyPr wrap="square">
            <a:spAutoFit/>
          </a:bodyPr>
          <a:lstStyle>
            <a:lvl1pPr>
              <a:lnSpc>
                <a:spcPct val="100000"/>
              </a:lnSpc>
              <a:spcAft>
                <a:spcPts val="600"/>
              </a:spcAft>
              <a:defRPr sz="3200"/>
            </a:lvl1pPr>
            <a:lvl2pPr>
              <a:lnSpc>
                <a:spcPct val="100000"/>
              </a:lnSpc>
              <a:spcAft>
                <a:spcPts val="0"/>
              </a:spcAft>
              <a:defRPr sz="1800">
                <a:solidFill>
                  <a:schemeClr val="accent1"/>
                </a:solidFill>
              </a:defRPr>
            </a:lvl2pPr>
            <a:lvl3pPr marL="0" indent="0">
              <a:buNone/>
              <a:defRPr sz="1600">
                <a:solidFill>
                  <a:schemeClr val="accent1"/>
                </a:solidFill>
              </a:defRPr>
            </a:lvl3pPr>
            <a:lvl4pPr marL="216000" indent="0">
              <a:buNone/>
              <a:defRPr sz="1600">
                <a:solidFill>
                  <a:schemeClr val="accent1"/>
                </a:solidFill>
              </a:defRPr>
            </a:lvl4pPr>
            <a:lvl5pPr>
              <a:defRPr sz="1600">
                <a:solidFill>
                  <a:schemeClr val="accent1"/>
                </a:solidFill>
              </a:defRPr>
            </a:lvl5pPr>
          </a:lstStyle>
          <a:p>
            <a:pPr lvl="0"/>
            <a:r>
              <a:rPr lang="en-US"/>
              <a:t>Click to edit</a:t>
            </a:r>
          </a:p>
          <a:p>
            <a:pPr lvl="1"/>
            <a:r>
              <a:rPr lang="en-US"/>
              <a:t>Second level</a:t>
            </a:r>
          </a:p>
        </p:txBody>
      </p:sp>
      <p:sp>
        <p:nvSpPr>
          <p:cNvPr id="7" name="Text Placeholder 5">
            <a:extLst>
              <a:ext uri="{FF2B5EF4-FFF2-40B4-BE49-F238E27FC236}">
                <a16:creationId xmlns:a16="http://schemas.microsoft.com/office/drawing/2014/main" id="{27AFB453-83CB-4F41-CA7B-E92CD4EABD44}"/>
              </a:ext>
            </a:extLst>
          </p:cNvPr>
          <p:cNvSpPr>
            <a:spLocks noGrp="1"/>
          </p:cNvSpPr>
          <p:nvPr>
            <p:ph type="body" sz="quarter" idx="12"/>
          </p:nvPr>
        </p:nvSpPr>
        <p:spPr>
          <a:xfrm>
            <a:off x="287338" y="1558057"/>
            <a:ext cx="2741610" cy="4271243"/>
          </a:xfrm>
          <a:prstGeom prst="roundRect">
            <a:avLst>
              <a:gd name="adj" fmla="val 7317"/>
            </a:avLst>
          </a:prstGeom>
          <a:solidFill>
            <a:schemeClr val="accent1"/>
          </a:solidFill>
        </p:spPr>
        <p:txBody>
          <a:bodyPr lIns="216000" tIns="216000" rIns="216000" bIns="216000">
            <a:noAutofit/>
          </a:bodyPr>
          <a:lstStyle>
            <a:lvl1pPr>
              <a:defRPr sz="1800">
                <a:solidFill>
                  <a:schemeClr val="bg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5" name="Picture 4">
            <a:extLst>
              <a:ext uri="{FF2B5EF4-FFF2-40B4-BE49-F238E27FC236}">
                <a16:creationId xmlns:a16="http://schemas.microsoft.com/office/drawing/2014/main" id="{3D3A9425-AB61-FDD3-10EB-B2A5294C70E9}"/>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3752" y="287338"/>
            <a:ext cx="8479323" cy="5556250"/>
          </a:xfrm>
          <a:prstGeom prst="rect">
            <a:avLst/>
          </a:prstGeom>
          <a:effectLst/>
        </p:spPr>
      </p:pic>
      <p:sp>
        <p:nvSpPr>
          <p:cNvPr id="2" name="Picture Placeholder 15">
            <a:extLst>
              <a:ext uri="{FF2B5EF4-FFF2-40B4-BE49-F238E27FC236}">
                <a16:creationId xmlns:a16="http://schemas.microsoft.com/office/drawing/2014/main" id="{CBD0E0E2-637D-9EB5-09AA-BEE5AD4693AE}"/>
              </a:ext>
            </a:extLst>
          </p:cNvPr>
          <p:cNvSpPr>
            <a:spLocks noGrp="1"/>
          </p:cNvSpPr>
          <p:nvPr>
            <p:ph type="pic" sz="quarter" idx="18"/>
          </p:nvPr>
        </p:nvSpPr>
        <p:spPr>
          <a:xfrm>
            <a:off x="3722347" y="605751"/>
            <a:ext cx="7894265" cy="4937799"/>
          </a:xfrm>
          <a:prstGeom prst="rect">
            <a:avLst/>
          </a:prstGeom>
          <a:solidFill>
            <a:srgbClr val="E2E4E7"/>
          </a:solidFill>
        </p:spPr>
        <p:txBody>
          <a:bodyPr bIns="900000" anchor="ctr" anchorCtr="0">
            <a:normAutofit/>
          </a:bodyPr>
          <a:lstStyle>
            <a:lvl1pPr algn="ctr">
              <a:defRPr sz="1600" b="0">
                <a:solidFill>
                  <a:schemeClr val="tx1"/>
                </a:solidFill>
              </a:defRPr>
            </a:lvl1pPr>
          </a:lstStyle>
          <a:p>
            <a:r>
              <a:rPr lang="en-US"/>
              <a:t>Click icon to add picture</a:t>
            </a:r>
            <a:endParaRPr lang="en-GB"/>
          </a:p>
        </p:txBody>
      </p:sp>
      <p:sp>
        <p:nvSpPr>
          <p:cNvPr id="4" name="Slide Number Placeholder 3">
            <a:extLst>
              <a:ext uri="{FF2B5EF4-FFF2-40B4-BE49-F238E27FC236}">
                <a16:creationId xmlns:a16="http://schemas.microsoft.com/office/drawing/2014/main" id="{649B8A88-8AC6-EC1B-F80D-D4578E9C530F}"/>
              </a:ext>
            </a:extLst>
          </p:cNvPr>
          <p:cNvSpPr>
            <a:spLocks noGrp="1"/>
          </p:cNvSpPr>
          <p:nvPr>
            <p:ph type="sldNum" sz="quarter" idx="11"/>
          </p:nvPr>
        </p:nvSpPr>
        <p:spPr/>
        <p:txBody>
          <a:bodyPr/>
          <a:lstStyle/>
          <a:p>
            <a:fld id="{2C96CFAB-ED84-4AAD-833A-BCB6B9777555}" type="slidenum">
              <a:rPr lang="en-GB" smtClean="0"/>
              <a:pPr/>
              <a:t>‹#›</a:t>
            </a:fld>
            <a:endParaRPr lang="en-GB"/>
          </a:p>
        </p:txBody>
      </p:sp>
      <p:sp>
        <p:nvSpPr>
          <p:cNvPr id="3" name="Footer Placeholder 2">
            <a:extLst>
              <a:ext uri="{FF2B5EF4-FFF2-40B4-BE49-F238E27FC236}">
                <a16:creationId xmlns:a16="http://schemas.microsoft.com/office/drawing/2014/main" id="{219EADF6-2368-5EFC-2042-ED3A5D449277}"/>
              </a:ext>
              <a:ext uri="{C183D7F6-B498-43B3-948B-1728B52AA6E4}">
                <adec:decorative xmlns:adec="http://schemas.microsoft.com/office/drawing/2017/decorative" val="1"/>
              </a:ext>
            </a:extLst>
          </p:cNvPr>
          <p:cNvSpPr>
            <a:spLocks noGrp="1"/>
          </p:cNvSpPr>
          <p:nvPr>
            <p:ph type="ftr" sz="quarter" idx="10"/>
          </p:nvPr>
        </p:nvSpPr>
        <p:spPr/>
        <p:txBody>
          <a:bodyPr/>
          <a:lstStyle/>
          <a:p>
            <a:r>
              <a:rPr lang="en-GB"/>
              <a:t>Experian [classification] © 2025</a:t>
            </a:r>
          </a:p>
        </p:txBody>
      </p:sp>
    </p:spTree>
    <p:extLst>
      <p:ext uri="{BB962C8B-B14F-4D97-AF65-F5344CB8AC3E}">
        <p14:creationId xmlns:p14="http://schemas.microsoft.com/office/powerpoint/2010/main" val="2942784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Empty Right Container">
    <p:spTree>
      <p:nvGrpSpPr>
        <p:cNvPr id="1" name=""/>
        <p:cNvGrpSpPr/>
        <p:nvPr/>
      </p:nvGrpSpPr>
      <p:grpSpPr>
        <a:xfrm>
          <a:off x="0" y="0"/>
          <a:ext cx="0" cy="0"/>
          <a:chOff x="0" y="0"/>
          <a:chExt cx="0" cy="0"/>
        </a:xfrm>
      </p:grpSpPr>
      <p:sp>
        <p:nvSpPr>
          <p:cNvPr id="10" name="Text Placeholder 5">
            <a:extLst>
              <a:ext uri="{FF2B5EF4-FFF2-40B4-BE49-F238E27FC236}">
                <a16:creationId xmlns:a16="http://schemas.microsoft.com/office/drawing/2014/main" id="{85488BFE-3112-DFD6-27C5-3AA479E1646F}"/>
              </a:ext>
            </a:extLst>
          </p:cNvPr>
          <p:cNvSpPr>
            <a:spLocks noGrp="1"/>
          </p:cNvSpPr>
          <p:nvPr>
            <p:ph type="body" sz="quarter" idx="20"/>
          </p:nvPr>
        </p:nvSpPr>
        <p:spPr>
          <a:xfrm>
            <a:off x="287338" y="287338"/>
            <a:ext cx="3727450" cy="5541962"/>
          </a:xfrm>
          <a:prstGeom prst="roundRect">
            <a:avLst>
              <a:gd name="adj" fmla="val 5382"/>
            </a:avLst>
          </a:prstGeom>
          <a:solidFill>
            <a:schemeClr val="accent1"/>
          </a:solidFill>
        </p:spPr>
        <p:txBody>
          <a:bodyPr lIns="216000" tIns="216000" rIns="216000" bIns="216000">
            <a:noAutofit/>
          </a:bodyPr>
          <a:lstStyle>
            <a:lvl1pPr>
              <a:lnSpc>
                <a:spcPct val="90000"/>
              </a:lnSpc>
              <a:spcAft>
                <a:spcPts val="2400"/>
              </a:spcAft>
              <a:defRPr sz="3200">
                <a:solidFill>
                  <a:schemeClr val="bg1"/>
                </a:solidFill>
              </a:defRPr>
            </a:lvl1pPr>
            <a:lvl2pPr>
              <a:defRPr sz="1800" b="1">
                <a:solidFill>
                  <a:schemeClr val="bg1"/>
                </a:solidFill>
              </a:defRPr>
            </a:lvl2pPr>
            <a:lvl3pPr marL="0" indent="0">
              <a:buNone/>
              <a:defRPr sz="1600">
                <a:solidFill>
                  <a:schemeClr val="bg1"/>
                </a:solidFill>
              </a:defRPr>
            </a:lvl3pPr>
            <a:lvl4pPr>
              <a:defRPr sz="1600">
                <a:solidFill>
                  <a:schemeClr val="bg1"/>
                </a:solidFill>
              </a:defRPr>
            </a:lvl4pPr>
            <a:lvl5pPr>
              <a:defRPr sz="1400"/>
            </a:lvl5pPr>
          </a:lstStyle>
          <a:p>
            <a:pPr lvl="0"/>
            <a:r>
              <a:rPr lang="en-US"/>
              <a:t>Click to edit Master text</a:t>
            </a:r>
          </a:p>
          <a:p>
            <a:pPr lvl="1"/>
            <a:r>
              <a:rPr lang="en-US"/>
              <a:t>Second level</a:t>
            </a:r>
          </a:p>
          <a:p>
            <a:pPr lvl="2"/>
            <a:r>
              <a:rPr lang="en-US"/>
              <a:t>Third level</a:t>
            </a:r>
          </a:p>
          <a:p>
            <a:pPr lvl="3"/>
            <a:r>
              <a:rPr lang="en-US"/>
              <a:t>Fourth level</a:t>
            </a:r>
          </a:p>
        </p:txBody>
      </p:sp>
      <p:sp>
        <p:nvSpPr>
          <p:cNvPr id="7" name="Freeform: Shape 6">
            <a:extLst>
              <a:ext uri="{FF2B5EF4-FFF2-40B4-BE49-F238E27FC236}">
                <a16:creationId xmlns:a16="http://schemas.microsoft.com/office/drawing/2014/main" id="{43BB3757-1E9A-7B6F-E4AE-0A0F427B436C}"/>
              </a:ext>
              <a:ext uri="{C183D7F6-B498-43B3-948B-1728B52AA6E4}">
                <adec:decorative xmlns:adec="http://schemas.microsoft.com/office/drawing/2017/decorative" val="1"/>
              </a:ext>
            </a:extLst>
          </p:cNvPr>
          <p:cNvSpPr/>
          <p:nvPr userDrawn="1"/>
        </p:nvSpPr>
        <p:spPr>
          <a:xfrm rot="10800000" flipV="1">
            <a:off x="4230688" y="287339"/>
            <a:ext cx="7672387" cy="6281736"/>
          </a:xfrm>
          <a:custGeom>
            <a:avLst/>
            <a:gdLst>
              <a:gd name="connsiteX0" fmla="*/ 7471748 w 7672387"/>
              <a:gd name="connsiteY0" fmla="*/ 0 h 6281736"/>
              <a:gd name="connsiteX1" fmla="*/ 200639 w 7672387"/>
              <a:gd name="connsiteY1" fmla="*/ 0 h 6281736"/>
              <a:gd name="connsiteX2" fmla="*/ 0 w 7672387"/>
              <a:gd name="connsiteY2" fmla="*/ 200639 h 6281736"/>
              <a:gd name="connsiteX3" fmla="*/ 0 w 7672387"/>
              <a:gd name="connsiteY3" fmla="*/ 5152108 h 6281736"/>
              <a:gd name="connsiteX4" fmla="*/ 3883 w 7672387"/>
              <a:gd name="connsiteY4" fmla="*/ 5181033 h 6281736"/>
              <a:gd name="connsiteX5" fmla="*/ 265451 w 7672387"/>
              <a:gd name="connsiteY5" fmla="*/ 5387668 h 6281736"/>
              <a:gd name="connsiteX6" fmla="*/ 308378 w 7672387"/>
              <a:gd name="connsiteY6" fmla="*/ 5387668 h 6281736"/>
              <a:gd name="connsiteX7" fmla="*/ 893987 w 7672387"/>
              <a:gd name="connsiteY7" fmla="*/ 5973114 h 6281736"/>
              <a:gd name="connsiteX8" fmla="*/ 893987 w 7672387"/>
              <a:gd name="connsiteY8" fmla="*/ 6015769 h 6281736"/>
              <a:gd name="connsiteX9" fmla="*/ 1108613 w 7672387"/>
              <a:gd name="connsiteY9" fmla="*/ 6279111 h 6281736"/>
              <a:gd name="connsiteX10" fmla="*/ 1134663 w 7672387"/>
              <a:gd name="connsiteY10" fmla="*/ 6281736 h 6281736"/>
              <a:gd name="connsiteX11" fmla="*/ 7471748 w 7672387"/>
              <a:gd name="connsiteY11" fmla="*/ 6281736 h 6281736"/>
              <a:gd name="connsiteX12" fmla="*/ 7672387 w 7672387"/>
              <a:gd name="connsiteY12" fmla="*/ 6081097 h 6281736"/>
              <a:gd name="connsiteX13" fmla="*/ 7672387 w 7672387"/>
              <a:gd name="connsiteY13" fmla="*/ 200639 h 6281736"/>
              <a:gd name="connsiteX14" fmla="*/ 7471748 w 7672387"/>
              <a:gd name="connsiteY14" fmla="*/ 0 h 6281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672387" h="6281736">
                <a:moveTo>
                  <a:pt x="7471748" y="0"/>
                </a:moveTo>
                <a:lnTo>
                  <a:pt x="200639" y="0"/>
                </a:lnTo>
                <a:cubicBezTo>
                  <a:pt x="89829" y="0"/>
                  <a:pt x="0" y="89829"/>
                  <a:pt x="0" y="200639"/>
                </a:cubicBezTo>
                <a:lnTo>
                  <a:pt x="0" y="5152108"/>
                </a:lnTo>
                <a:lnTo>
                  <a:pt x="3883" y="5181033"/>
                </a:lnTo>
                <a:cubicBezTo>
                  <a:pt x="31919" y="5299527"/>
                  <a:pt x="138395" y="5387668"/>
                  <a:pt x="265451" y="5387668"/>
                </a:cubicBezTo>
                <a:lnTo>
                  <a:pt x="308378" y="5387668"/>
                </a:lnTo>
                <a:cubicBezTo>
                  <a:pt x="631782" y="5387668"/>
                  <a:pt x="893987" y="5649764"/>
                  <a:pt x="893987" y="5973114"/>
                </a:cubicBezTo>
                <a:lnTo>
                  <a:pt x="893987" y="6015769"/>
                </a:lnTo>
                <a:cubicBezTo>
                  <a:pt x="893987" y="6145677"/>
                  <a:pt x="986119" y="6254048"/>
                  <a:pt x="1108613" y="6279111"/>
                </a:cubicBezTo>
                <a:lnTo>
                  <a:pt x="1134663" y="6281736"/>
                </a:lnTo>
                <a:lnTo>
                  <a:pt x="7471748" y="6281736"/>
                </a:lnTo>
                <a:cubicBezTo>
                  <a:pt x="7582558" y="6281736"/>
                  <a:pt x="7672387" y="6191907"/>
                  <a:pt x="7672387" y="6081097"/>
                </a:cubicBezTo>
                <a:lnTo>
                  <a:pt x="7672387" y="200639"/>
                </a:lnTo>
                <a:cubicBezTo>
                  <a:pt x="7672387" y="89829"/>
                  <a:pt x="7582558" y="0"/>
                  <a:pt x="7471748" y="0"/>
                </a:cubicBezTo>
                <a:close/>
              </a:path>
            </a:pathLst>
          </a:custGeom>
          <a:solidFill>
            <a:schemeClr val="bg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Slide Number Placeholder 3">
            <a:extLst>
              <a:ext uri="{FF2B5EF4-FFF2-40B4-BE49-F238E27FC236}">
                <a16:creationId xmlns:a16="http://schemas.microsoft.com/office/drawing/2014/main" id="{4DB5FB3D-22B7-FF3A-B69D-CE5BDBE3306B}"/>
              </a:ext>
            </a:extLst>
          </p:cNvPr>
          <p:cNvSpPr>
            <a:spLocks noGrp="1"/>
          </p:cNvSpPr>
          <p:nvPr>
            <p:ph type="sldNum" sz="quarter" idx="11"/>
          </p:nvPr>
        </p:nvSpPr>
        <p:spPr/>
        <p:txBody>
          <a:bodyPr/>
          <a:lstStyle/>
          <a:p>
            <a:fld id="{2C96CFAB-ED84-4AAD-833A-BCB6B9777555}" type="slidenum">
              <a:rPr lang="en-GB" smtClean="0"/>
              <a:pPr/>
              <a:t>‹#›</a:t>
            </a:fld>
            <a:endParaRPr lang="en-GB"/>
          </a:p>
        </p:txBody>
      </p:sp>
      <p:sp>
        <p:nvSpPr>
          <p:cNvPr id="3" name="Footer Placeholder 2">
            <a:extLst>
              <a:ext uri="{FF2B5EF4-FFF2-40B4-BE49-F238E27FC236}">
                <a16:creationId xmlns:a16="http://schemas.microsoft.com/office/drawing/2014/main" id="{4096E3D8-1DCB-150A-59AF-9B42E2FEAD72}"/>
              </a:ext>
              <a:ext uri="{C183D7F6-B498-43B3-948B-1728B52AA6E4}">
                <adec:decorative xmlns:adec="http://schemas.microsoft.com/office/drawing/2017/decorative" val="1"/>
              </a:ext>
            </a:extLst>
          </p:cNvPr>
          <p:cNvSpPr>
            <a:spLocks noGrp="1"/>
          </p:cNvSpPr>
          <p:nvPr>
            <p:ph type="ftr" sz="quarter" idx="10"/>
          </p:nvPr>
        </p:nvSpPr>
        <p:spPr/>
        <p:txBody>
          <a:bodyPr/>
          <a:lstStyle/>
          <a:p>
            <a:r>
              <a:rPr lang="en-GB"/>
              <a:t>Experian [classification] © 2025</a:t>
            </a:r>
          </a:p>
        </p:txBody>
      </p:sp>
    </p:spTree>
    <p:extLst>
      <p:ext uri="{BB962C8B-B14F-4D97-AF65-F5344CB8AC3E}">
        <p14:creationId xmlns:p14="http://schemas.microsoft.com/office/powerpoint/2010/main" val="2896048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Empty Left Container">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7697A223-BC86-FF4C-381F-04A07146ECF4}"/>
              </a:ext>
            </a:extLst>
          </p:cNvPr>
          <p:cNvSpPr>
            <a:spLocks noGrp="1"/>
          </p:cNvSpPr>
          <p:nvPr>
            <p:ph type="body" sz="quarter" idx="12"/>
          </p:nvPr>
        </p:nvSpPr>
        <p:spPr>
          <a:xfrm>
            <a:off x="8175626" y="287338"/>
            <a:ext cx="3727450" cy="6281737"/>
          </a:xfrm>
          <a:custGeom>
            <a:avLst/>
            <a:gdLst>
              <a:gd name="connsiteX0" fmla="*/ 200611 w 3727450"/>
              <a:gd name="connsiteY0" fmla="*/ 0 h 6281737"/>
              <a:gd name="connsiteX1" fmla="*/ 3526839 w 3727450"/>
              <a:gd name="connsiteY1" fmla="*/ 0 h 6281737"/>
              <a:gd name="connsiteX2" fmla="*/ 3727450 w 3727450"/>
              <a:gd name="connsiteY2" fmla="*/ 200611 h 6281737"/>
              <a:gd name="connsiteX3" fmla="*/ 3727450 w 3727450"/>
              <a:gd name="connsiteY3" fmla="*/ 5152100 h 6281737"/>
              <a:gd name="connsiteX4" fmla="*/ 3723566 w 3727450"/>
              <a:gd name="connsiteY4" fmla="*/ 5181034 h 6281737"/>
              <a:gd name="connsiteX5" fmla="*/ 3461998 w 3727450"/>
              <a:gd name="connsiteY5" fmla="*/ 5387669 h 6281737"/>
              <a:gd name="connsiteX6" fmla="*/ 3419071 w 3727450"/>
              <a:gd name="connsiteY6" fmla="*/ 5387669 h 6281737"/>
              <a:gd name="connsiteX7" fmla="*/ 2833462 w 3727450"/>
              <a:gd name="connsiteY7" fmla="*/ 5973115 h 6281737"/>
              <a:gd name="connsiteX8" fmla="*/ 2833462 w 3727450"/>
              <a:gd name="connsiteY8" fmla="*/ 6015770 h 6281737"/>
              <a:gd name="connsiteX9" fmla="*/ 2669294 w 3727450"/>
              <a:gd name="connsiteY9" fmla="*/ 6263450 h 6281737"/>
              <a:gd name="connsiteX10" fmla="*/ 2578704 w 3727450"/>
              <a:gd name="connsiteY10" fmla="*/ 6281737 h 6281737"/>
              <a:gd name="connsiteX11" fmla="*/ 200611 w 3727450"/>
              <a:gd name="connsiteY11" fmla="*/ 6281737 h 6281737"/>
              <a:gd name="connsiteX12" fmla="*/ 0 w 3727450"/>
              <a:gd name="connsiteY12" fmla="*/ 6081126 h 6281737"/>
              <a:gd name="connsiteX13" fmla="*/ 0 w 3727450"/>
              <a:gd name="connsiteY13" fmla="*/ 200611 h 6281737"/>
              <a:gd name="connsiteX14" fmla="*/ 200611 w 3727450"/>
              <a:gd name="connsiteY14" fmla="*/ 0 h 6281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727450" h="6281737">
                <a:moveTo>
                  <a:pt x="200611" y="0"/>
                </a:moveTo>
                <a:lnTo>
                  <a:pt x="3526839" y="0"/>
                </a:lnTo>
                <a:cubicBezTo>
                  <a:pt x="3637633" y="0"/>
                  <a:pt x="3727450" y="89817"/>
                  <a:pt x="3727450" y="200611"/>
                </a:cubicBezTo>
                <a:lnTo>
                  <a:pt x="3727450" y="5152100"/>
                </a:lnTo>
                <a:lnTo>
                  <a:pt x="3723566" y="5181034"/>
                </a:lnTo>
                <a:cubicBezTo>
                  <a:pt x="3695530" y="5299528"/>
                  <a:pt x="3589054" y="5387669"/>
                  <a:pt x="3461998" y="5387669"/>
                </a:cubicBezTo>
                <a:lnTo>
                  <a:pt x="3419071" y="5387669"/>
                </a:lnTo>
                <a:cubicBezTo>
                  <a:pt x="3095667" y="5387669"/>
                  <a:pt x="2833462" y="5649765"/>
                  <a:pt x="2833462" y="5973115"/>
                </a:cubicBezTo>
                <a:lnTo>
                  <a:pt x="2833462" y="6015770"/>
                </a:lnTo>
                <a:cubicBezTo>
                  <a:pt x="2833462" y="6127119"/>
                  <a:pt x="2765773" y="6222646"/>
                  <a:pt x="2669294" y="6263450"/>
                </a:cubicBezTo>
                <a:lnTo>
                  <a:pt x="2578704" y="6281737"/>
                </a:lnTo>
                <a:lnTo>
                  <a:pt x="200611" y="6281737"/>
                </a:lnTo>
                <a:cubicBezTo>
                  <a:pt x="89817" y="6281737"/>
                  <a:pt x="0" y="6191920"/>
                  <a:pt x="0" y="6081126"/>
                </a:cubicBezTo>
                <a:lnTo>
                  <a:pt x="0" y="200611"/>
                </a:lnTo>
                <a:cubicBezTo>
                  <a:pt x="0" y="89817"/>
                  <a:pt x="89817" y="0"/>
                  <a:pt x="200611" y="0"/>
                </a:cubicBezTo>
                <a:close/>
              </a:path>
            </a:pathLst>
          </a:custGeom>
          <a:solidFill>
            <a:schemeClr val="accent1"/>
          </a:solidFill>
        </p:spPr>
        <p:txBody>
          <a:bodyPr wrap="square" lIns="252000" tIns="252000" rIns="252000" bIns="252000">
            <a:noAutofit/>
          </a:bodyPr>
          <a:lstStyle>
            <a:lvl1pPr>
              <a:lnSpc>
                <a:spcPct val="90000"/>
              </a:lnSpc>
              <a:spcAft>
                <a:spcPts val="2400"/>
              </a:spcAft>
              <a:defRPr sz="3200">
                <a:solidFill>
                  <a:schemeClr val="bg1"/>
                </a:solidFill>
              </a:defRPr>
            </a:lvl1pPr>
            <a:lvl2pPr>
              <a:defRPr sz="1800" b="1">
                <a:solidFill>
                  <a:schemeClr val="bg1"/>
                </a:solidFill>
              </a:defRPr>
            </a:lvl2pPr>
            <a:lvl3pPr marL="0" indent="0">
              <a:buNone/>
              <a:defRPr sz="1600">
                <a:solidFill>
                  <a:schemeClr val="bg1"/>
                </a:solidFill>
              </a:defRPr>
            </a:lvl3pPr>
            <a:lvl4pPr marL="216000" indent="-216000">
              <a:buFont typeface="Arial" panose="020B0604020202020204" pitchFamily="34" charset="0"/>
              <a:buChar char="•"/>
              <a:defRPr sz="1600">
                <a:solidFill>
                  <a:schemeClr val="bg1"/>
                </a:solidFill>
              </a:defRPr>
            </a:lvl4pPr>
            <a:lvl5pPr marL="432000">
              <a:defRPr sz="1400">
                <a:solidFill>
                  <a:schemeClr val="bg1"/>
                </a:solidFill>
              </a:defRPr>
            </a:lvl5pPr>
          </a:lstStyle>
          <a:p>
            <a:pPr lvl="0"/>
            <a:r>
              <a:rPr lang="en-US" dirty="0"/>
              <a:t>Click to edit Master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Rounded Corners 4">
            <a:extLst>
              <a:ext uri="{FF2B5EF4-FFF2-40B4-BE49-F238E27FC236}">
                <a16:creationId xmlns:a16="http://schemas.microsoft.com/office/drawing/2014/main" id="{5BB530A2-7199-BF04-0907-ADCCFAF86D2D}"/>
              </a:ext>
              <a:ext uri="{C183D7F6-B498-43B3-948B-1728B52AA6E4}">
                <adec:decorative xmlns:adec="http://schemas.microsoft.com/office/drawing/2017/decorative" val="1"/>
              </a:ext>
            </a:extLst>
          </p:cNvPr>
          <p:cNvSpPr/>
          <p:nvPr userDrawn="1"/>
        </p:nvSpPr>
        <p:spPr>
          <a:xfrm rot="10800000" flipV="1">
            <a:off x="287335" y="287339"/>
            <a:ext cx="7672387" cy="5556249"/>
          </a:xfrm>
          <a:prstGeom prst="roundRect">
            <a:avLst>
              <a:gd name="adj" fmla="val 3611"/>
            </a:avLst>
          </a:prstGeom>
          <a:solidFill>
            <a:schemeClr val="bg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Slide Number Placeholder 3">
            <a:extLst>
              <a:ext uri="{FF2B5EF4-FFF2-40B4-BE49-F238E27FC236}">
                <a16:creationId xmlns:a16="http://schemas.microsoft.com/office/drawing/2014/main" id="{4DB5FB3D-22B7-FF3A-B69D-CE5BDBE3306B}"/>
              </a:ext>
            </a:extLst>
          </p:cNvPr>
          <p:cNvSpPr>
            <a:spLocks noGrp="1"/>
          </p:cNvSpPr>
          <p:nvPr>
            <p:ph type="sldNum" sz="quarter" idx="11"/>
          </p:nvPr>
        </p:nvSpPr>
        <p:spPr/>
        <p:txBody>
          <a:bodyPr/>
          <a:lstStyle/>
          <a:p>
            <a:fld id="{2C96CFAB-ED84-4AAD-833A-BCB6B9777555}" type="slidenum">
              <a:rPr lang="en-GB" smtClean="0"/>
              <a:pPr/>
              <a:t>‹#›</a:t>
            </a:fld>
            <a:endParaRPr lang="en-GB"/>
          </a:p>
        </p:txBody>
      </p:sp>
      <p:sp>
        <p:nvSpPr>
          <p:cNvPr id="3" name="Footer Placeholder 2">
            <a:extLst>
              <a:ext uri="{FF2B5EF4-FFF2-40B4-BE49-F238E27FC236}">
                <a16:creationId xmlns:a16="http://schemas.microsoft.com/office/drawing/2014/main" id="{4096E3D8-1DCB-150A-59AF-9B42E2FEAD72}"/>
              </a:ext>
              <a:ext uri="{C183D7F6-B498-43B3-948B-1728B52AA6E4}">
                <adec:decorative xmlns:adec="http://schemas.microsoft.com/office/drawing/2017/decorative" val="1"/>
              </a:ext>
            </a:extLst>
          </p:cNvPr>
          <p:cNvSpPr>
            <a:spLocks noGrp="1"/>
          </p:cNvSpPr>
          <p:nvPr>
            <p:ph type="ftr" sz="quarter" idx="10"/>
          </p:nvPr>
        </p:nvSpPr>
        <p:spPr/>
        <p:txBody>
          <a:bodyPr/>
          <a:lstStyle/>
          <a:p>
            <a:r>
              <a:rPr lang="en-GB"/>
              <a:t>Experian [classification] © 2025</a:t>
            </a:r>
          </a:p>
        </p:txBody>
      </p:sp>
    </p:spTree>
    <p:extLst>
      <p:ext uri="{BB962C8B-B14F-4D97-AF65-F5344CB8AC3E}">
        <p14:creationId xmlns:p14="http://schemas.microsoft.com/office/powerpoint/2010/main" val="908018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Data Highlights Light">
    <p:bg>
      <p:bgPr>
        <a:solidFill>
          <a:srgbClr val="E1E4EF"/>
        </a:solidFill>
        <a:effectLst/>
      </p:bgPr>
    </p:bg>
    <p:spTree>
      <p:nvGrpSpPr>
        <p:cNvPr id="1" name=""/>
        <p:cNvGrpSpPr/>
        <p:nvPr/>
      </p:nvGrpSpPr>
      <p:grpSpPr>
        <a:xfrm>
          <a:off x="0" y="0"/>
          <a:ext cx="0" cy="0"/>
          <a:chOff x="0" y="0"/>
          <a:chExt cx="0" cy="0"/>
        </a:xfrm>
      </p:grpSpPr>
      <p:sp>
        <p:nvSpPr>
          <p:cNvPr id="9" name="Text Placeholder 5">
            <a:extLst>
              <a:ext uri="{FF2B5EF4-FFF2-40B4-BE49-F238E27FC236}">
                <a16:creationId xmlns:a16="http://schemas.microsoft.com/office/drawing/2014/main" id="{E8F0D957-9C7F-EC92-2681-8507C22BA249}"/>
              </a:ext>
            </a:extLst>
          </p:cNvPr>
          <p:cNvSpPr>
            <a:spLocks noGrp="1"/>
          </p:cNvSpPr>
          <p:nvPr>
            <p:ph type="body" sz="quarter" idx="14"/>
          </p:nvPr>
        </p:nvSpPr>
        <p:spPr>
          <a:xfrm>
            <a:off x="287338" y="242089"/>
            <a:ext cx="6686549" cy="846386"/>
          </a:xfrm>
        </p:spPr>
        <p:txBody>
          <a:bodyPr wrap="square">
            <a:spAutoFit/>
          </a:bodyPr>
          <a:lstStyle>
            <a:lvl1pPr>
              <a:lnSpc>
                <a:spcPct val="100000"/>
              </a:lnSpc>
              <a:spcAft>
                <a:spcPts val="600"/>
              </a:spcAft>
              <a:defRPr sz="3200"/>
            </a:lvl1pPr>
            <a:lvl2pPr>
              <a:lnSpc>
                <a:spcPct val="100000"/>
              </a:lnSpc>
              <a:spcAft>
                <a:spcPts val="0"/>
              </a:spcAft>
              <a:defRPr sz="1800">
                <a:solidFill>
                  <a:schemeClr val="accent1"/>
                </a:solidFill>
              </a:defRPr>
            </a:lvl2pPr>
            <a:lvl3pPr marL="0" indent="0">
              <a:buNone/>
              <a:defRPr sz="1600">
                <a:solidFill>
                  <a:schemeClr val="accent1"/>
                </a:solidFill>
              </a:defRPr>
            </a:lvl3pPr>
            <a:lvl4pPr marL="216000" indent="0">
              <a:buNone/>
              <a:defRPr sz="1600">
                <a:solidFill>
                  <a:schemeClr val="accent1"/>
                </a:solidFill>
              </a:defRPr>
            </a:lvl4pPr>
            <a:lvl5pPr>
              <a:defRPr sz="1600">
                <a:solidFill>
                  <a:schemeClr val="accent1"/>
                </a:solidFill>
              </a:defRPr>
            </a:lvl5pPr>
          </a:lstStyle>
          <a:p>
            <a:pPr lvl="0"/>
            <a:r>
              <a:rPr lang="en-US"/>
              <a:t>Click to edit Master text styles</a:t>
            </a:r>
          </a:p>
          <a:p>
            <a:pPr lvl="1"/>
            <a:r>
              <a:rPr lang="en-US"/>
              <a:t>Second level</a:t>
            </a:r>
          </a:p>
        </p:txBody>
      </p:sp>
      <p:sp>
        <p:nvSpPr>
          <p:cNvPr id="19" name="Text Placeholder 12">
            <a:extLst>
              <a:ext uri="{FF2B5EF4-FFF2-40B4-BE49-F238E27FC236}">
                <a16:creationId xmlns:a16="http://schemas.microsoft.com/office/drawing/2014/main" id="{F80C7C33-9119-6F90-60A2-1450E4E0F564}"/>
              </a:ext>
            </a:extLst>
          </p:cNvPr>
          <p:cNvSpPr>
            <a:spLocks noGrp="1"/>
          </p:cNvSpPr>
          <p:nvPr>
            <p:ph type="body" sz="quarter" idx="15" hasCustomPrompt="1"/>
          </p:nvPr>
        </p:nvSpPr>
        <p:spPr>
          <a:xfrm>
            <a:off x="287338" y="2297116"/>
            <a:ext cx="2741612" cy="812082"/>
          </a:xfrm>
        </p:spPr>
        <p:txBody>
          <a:bodyPr wrap="square">
            <a:noAutofit/>
          </a:bodyPr>
          <a:lstStyle>
            <a:lvl1pPr>
              <a:defRPr sz="5400">
                <a:solidFill>
                  <a:schemeClr val="accent1"/>
                </a:solidFill>
                <a:latin typeface="+mj-lt"/>
              </a:defRPr>
            </a:lvl1pPr>
          </a:lstStyle>
          <a:p>
            <a:pPr lvl="0"/>
            <a:r>
              <a:rPr lang="en-US"/>
              <a:t>XX</a:t>
            </a:r>
            <a:endParaRPr lang="en-GB"/>
          </a:p>
        </p:txBody>
      </p:sp>
      <p:sp>
        <p:nvSpPr>
          <p:cNvPr id="28" name="Text Placeholder 12">
            <a:extLst>
              <a:ext uri="{FF2B5EF4-FFF2-40B4-BE49-F238E27FC236}">
                <a16:creationId xmlns:a16="http://schemas.microsoft.com/office/drawing/2014/main" id="{8A276258-656A-2BD5-CA00-DEE4101B9F93}"/>
              </a:ext>
            </a:extLst>
          </p:cNvPr>
          <p:cNvSpPr>
            <a:spLocks noGrp="1"/>
          </p:cNvSpPr>
          <p:nvPr>
            <p:ph type="body" sz="quarter" idx="12" hasCustomPrompt="1"/>
          </p:nvPr>
        </p:nvSpPr>
        <p:spPr>
          <a:xfrm>
            <a:off x="287338" y="3121104"/>
            <a:ext cx="2741612" cy="766800"/>
          </a:xfrm>
        </p:spPr>
        <p:txBody>
          <a:bodyPr wrap="square">
            <a:noAutofit/>
          </a:bodyPr>
          <a:lstStyle>
            <a:lvl1pPr>
              <a:spcAft>
                <a:spcPts val="0"/>
              </a:spcAft>
              <a:defRPr sz="1800" b="0">
                <a:solidFill>
                  <a:schemeClr val="tx1"/>
                </a:solidFill>
              </a:defRPr>
            </a:lvl1pPr>
          </a:lstStyle>
          <a:p>
            <a:pPr lvl="0"/>
            <a:r>
              <a:rPr lang="en-GB" dirty="0"/>
              <a:t>Second level</a:t>
            </a:r>
          </a:p>
        </p:txBody>
      </p:sp>
      <p:sp>
        <p:nvSpPr>
          <p:cNvPr id="21" name="Text Placeholder 12">
            <a:extLst>
              <a:ext uri="{FF2B5EF4-FFF2-40B4-BE49-F238E27FC236}">
                <a16:creationId xmlns:a16="http://schemas.microsoft.com/office/drawing/2014/main" id="{133BE619-4E35-EBAB-3FBA-F5994BC83008}"/>
              </a:ext>
            </a:extLst>
          </p:cNvPr>
          <p:cNvSpPr>
            <a:spLocks noGrp="1"/>
          </p:cNvSpPr>
          <p:nvPr>
            <p:ph type="body" sz="quarter" idx="16" hasCustomPrompt="1"/>
          </p:nvPr>
        </p:nvSpPr>
        <p:spPr>
          <a:xfrm>
            <a:off x="3244851" y="2297116"/>
            <a:ext cx="2741612" cy="812082"/>
          </a:xfrm>
        </p:spPr>
        <p:txBody>
          <a:bodyPr wrap="square">
            <a:noAutofit/>
          </a:bodyPr>
          <a:lstStyle>
            <a:lvl1pPr>
              <a:defRPr sz="5400">
                <a:solidFill>
                  <a:schemeClr val="accent1"/>
                </a:solidFill>
                <a:latin typeface="+mj-lt"/>
              </a:defRPr>
            </a:lvl1pPr>
          </a:lstStyle>
          <a:p>
            <a:pPr lvl="0"/>
            <a:r>
              <a:rPr lang="en-US"/>
              <a:t>XX</a:t>
            </a:r>
            <a:endParaRPr lang="en-GB"/>
          </a:p>
        </p:txBody>
      </p:sp>
      <p:sp>
        <p:nvSpPr>
          <p:cNvPr id="29" name="Text Placeholder 12">
            <a:extLst>
              <a:ext uri="{FF2B5EF4-FFF2-40B4-BE49-F238E27FC236}">
                <a16:creationId xmlns:a16="http://schemas.microsoft.com/office/drawing/2014/main" id="{3F32C872-FB36-816A-E94A-2066C2BF22D4}"/>
              </a:ext>
            </a:extLst>
          </p:cNvPr>
          <p:cNvSpPr>
            <a:spLocks noGrp="1"/>
          </p:cNvSpPr>
          <p:nvPr>
            <p:ph type="body" sz="quarter" idx="19" hasCustomPrompt="1"/>
          </p:nvPr>
        </p:nvSpPr>
        <p:spPr>
          <a:xfrm>
            <a:off x="3244851" y="3121104"/>
            <a:ext cx="2741612" cy="766800"/>
          </a:xfrm>
        </p:spPr>
        <p:txBody>
          <a:bodyPr wrap="square">
            <a:noAutofit/>
          </a:bodyPr>
          <a:lstStyle>
            <a:lvl1pPr>
              <a:spcAft>
                <a:spcPts val="0"/>
              </a:spcAft>
              <a:defRPr sz="1800" b="0">
                <a:solidFill>
                  <a:schemeClr val="tx1"/>
                </a:solidFill>
              </a:defRPr>
            </a:lvl1pPr>
          </a:lstStyle>
          <a:p>
            <a:pPr lvl="0"/>
            <a:r>
              <a:rPr lang="en-GB"/>
              <a:t>Second level</a:t>
            </a:r>
          </a:p>
        </p:txBody>
      </p:sp>
      <p:sp>
        <p:nvSpPr>
          <p:cNvPr id="24" name="Text Placeholder 12">
            <a:extLst>
              <a:ext uri="{FF2B5EF4-FFF2-40B4-BE49-F238E27FC236}">
                <a16:creationId xmlns:a16="http://schemas.microsoft.com/office/drawing/2014/main" id="{FFE6D771-1392-B439-2230-30E8C4972C06}"/>
              </a:ext>
            </a:extLst>
          </p:cNvPr>
          <p:cNvSpPr>
            <a:spLocks noGrp="1"/>
          </p:cNvSpPr>
          <p:nvPr>
            <p:ph type="body" sz="quarter" idx="17" hasCustomPrompt="1"/>
          </p:nvPr>
        </p:nvSpPr>
        <p:spPr>
          <a:xfrm>
            <a:off x="287338" y="4248749"/>
            <a:ext cx="2741612" cy="812082"/>
          </a:xfrm>
        </p:spPr>
        <p:txBody>
          <a:bodyPr wrap="square">
            <a:noAutofit/>
          </a:bodyPr>
          <a:lstStyle>
            <a:lvl1pPr>
              <a:defRPr sz="5400">
                <a:solidFill>
                  <a:schemeClr val="accent1"/>
                </a:solidFill>
                <a:latin typeface="+mj-lt"/>
              </a:defRPr>
            </a:lvl1pPr>
          </a:lstStyle>
          <a:p>
            <a:pPr lvl="0"/>
            <a:r>
              <a:rPr lang="en-US"/>
              <a:t>XX</a:t>
            </a:r>
            <a:endParaRPr lang="en-GB"/>
          </a:p>
        </p:txBody>
      </p:sp>
      <p:sp>
        <p:nvSpPr>
          <p:cNvPr id="31" name="Text Placeholder 12">
            <a:extLst>
              <a:ext uri="{FF2B5EF4-FFF2-40B4-BE49-F238E27FC236}">
                <a16:creationId xmlns:a16="http://schemas.microsoft.com/office/drawing/2014/main" id="{6C20DF9B-3497-0C92-28FB-ED0A5F1E7517}"/>
              </a:ext>
            </a:extLst>
          </p:cNvPr>
          <p:cNvSpPr>
            <a:spLocks noGrp="1"/>
          </p:cNvSpPr>
          <p:nvPr>
            <p:ph type="body" sz="quarter" idx="20" hasCustomPrompt="1"/>
          </p:nvPr>
        </p:nvSpPr>
        <p:spPr>
          <a:xfrm>
            <a:off x="287338" y="5063077"/>
            <a:ext cx="2741612" cy="766223"/>
          </a:xfrm>
        </p:spPr>
        <p:txBody>
          <a:bodyPr wrap="square">
            <a:noAutofit/>
          </a:bodyPr>
          <a:lstStyle>
            <a:lvl1pPr>
              <a:spcAft>
                <a:spcPts val="0"/>
              </a:spcAft>
              <a:defRPr sz="1800" b="0">
                <a:solidFill>
                  <a:schemeClr val="tx1"/>
                </a:solidFill>
              </a:defRPr>
            </a:lvl1pPr>
          </a:lstStyle>
          <a:p>
            <a:pPr lvl="0"/>
            <a:r>
              <a:rPr lang="en-GB"/>
              <a:t>Second level</a:t>
            </a:r>
          </a:p>
        </p:txBody>
      </p:sp>
      <p:sp>
        <p:nvSpPr>
          <p:cNvPr id="25" name="Text Placeholder 12">
            <a:extLst>
              <a:ext uri="{FF2B5EF4-FFF2-40B4-BE49-F238E27FC236}">
                <a16:creationId xmlns:a16="http://schemas.microsoft.com/office/drawing/2014/main" id="{F1D3CE1C-A26F-35A8-B5C6-87044D1C33CF}"/>
              </a:ext>
            </a:extLst>
          </p:cNvPr>
          <p:cNvSpPr>
            <a:spLocks noGrp="1"/>
          </p:cNvSpPr>
          <p:nvPr>
            <p:ph type="body" sz="quarter" idx="18" hasCustomPrompt="1"/>
          </p:nvPr>
        </p:nvSpPr>
        <p:spPr>
          <a:xfrm>
            <a:off x="3244851" y="4248749"/>
            <a:ext cx="2741612" cy="812082"/>
          </a:xfrm>
        </p:spPr>
        <p:txBody>
          <a:bodyPr wrap="square">
            <a:noAutofit/>
          </a:bodyPr>
          <a:lstStyle>
            <a:lvl1pPr>
              <a:defRPr sz="5400">
                <a:solidFill>
                  <a:schemeClr val="accent1"/>
                </a:solidFill>
                <a:latin typeface="+mj-lt"/>
              </a:defRPr>
            </a:lvl1pPr>
          </a:lstStyle>
          <a:p>
            <a:pPr lvl="0"/>
            <a:r>
              <a:rPr lang="en-US"/>
              <a:t>XX</a:t>
            </a:r>
            <a:endParaRPr lang="en-GB"/>
          </a:p>
        </p:txBody>
      </p:sp>
      <p:sp>
        <p:nvSpPr>
          <p:cNvPr id="7" name="Text Placeholder 6">
            <a:extLst>
              <a:ext uri="{FF2B5EF4-FFF2-40B4-BE49-F238E27FC236}">
                <a16:creationId xmlns:a16="http://schemas.microsoft.com/office/drawing/2014/main" id="{FD23966F-70C9-76DA-7DB0-3348D738B8E2}"/>
              </a:ext>
            </a:extLst>
          </p:cNvPr>
          <p:cNvSpPr>
            <a:spLocks noGrp="1"/>
          </p:cNvSpPr>
          <p:nvPr>
            <p:ph type="body" sz="quarter" idx="23"/>
          </p:nvPr>
        </p:nvSpPr>
        <p:spPr>
          <a:xfrm>
            <a:off x="7189787" y="288924"/>
            <a:ext cx="4713286" cy="6280152"/>
          </a:xfrm>
          <a:custGeom>
            <a:avLst/>
            <a:gdLst>
              <a:gd name="connsiteX0" fmla="*/ 212051 w 4713286"/>
              <a:gd name="connsiteY0" fmla="*/ 0 h 6280152"/>
              <a:gd name="connsiteX1" fmla="*/ 4501235 w 4713286"/>
              <a:gd name="connsiteY1" fmla="*/ 0 h 6280152"/>
              <a:gd name="connsiteX2" fmla="*/ 4713286 w 4713286"/>
              <a:gd name="connsiteY2" fmla="*/ 212051 h 6280152"/>
              <a:gd name="connsiteX3" fmla="*/ 4713286 w 4713286"/>
              <a:gd name="connsiteY3" fmla="*/ 5150537 h 6280152"/>
              <a:gd name="connsiteX4" fmla="*/ 4709405 w 4713286"/>
              <a:gd name="connsiteY4" fmla="*/ 5179448 h 6280152"/>
              <a:gd name="connsiteX5" fmla="*/ 4447837 w 4713286"/>
              <a:gd name="connsiteY5" fmla="*/ 5386083 h 6280152"/>
              <a:gd name="connsiteX6" fmla="*/ 4404910 w 4713286"/>
              <a:gd name="connsiteY6" fmla="*/ 5386083 h 6280152"/>
              <a:gd name="connsiteX7" fmla="*/ 3819301 w 4713286"/>
              <a:gd name="connsiteY7" fmla="*/ 5971529 h 6280152"/>
              <a:gd name="connsiteX8" fmla="*/ 3819301 w 4713286"/>
              <a:gd name="connsiteY8" fmla="*/ 6014184 h 6280152"/>
              <a:gd name="connsiteX9" fmla="*/ 3604675 w 4713286"/>
              <a:gd name="connsiteY9" fmla="*/ 6277526 h 6280152"/>
              <a:gd name="connsiteX10" fmla="*/ 3578615 w 4713286"/>
              <a:gd name="connsiteY10" fmla="*/ 6280152 h 6280152"/>
              <a:gd name="connsiteX11" fmla="*/ 212051 w 4713286"/>
              <a:gd name="connsiteY11" fmla="*/ 6280152 h 6280152"/>
              <a:gd name="connsiteX12" fmla="*/ 0 w 4713286"/>
              <a:gd name="connsiteY12" fmla="*/ 6068101 h 6280152"/>
              <a:gd name="connsiteX13" fmla="*/ 0 w 4713286"/>
              <a:gd name="connsiteY13" fmla="*/ 212051 h 6280152"/>
              <a:gd name="connsiteX14" fmla="*/ 212051 w 4713286"/>
              <a:gd name="connsiteY14" fmla="*/ 0 h 6280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13286" h="6280152">
                <a:moveTo>
                  <a:pt x="212051" y="0"/>
                </a:moveTo>
                <a:lnTo>
                  <a:pt x="4501235" y="0"/>
                </a:lnTo>
                <a:cubicBezTo>
                  <a:pt x="4618348" y="0"/>
                  <a:pt x="4713286" y="94938"/>
                  <a:pt x="4713286" y="212051"/>
                </a:cubicBezTo>
                <a:lnTo>
                  <a:pt x="4713286" y="5150537"/>
                </a:lnTo>
                <a:lnTo>
                  <a:pt x="4709405" y="5179448"/>
                </a:lnTo>
                <a:cubicBezTo>
                  <a:pt x="4681369" y="5297942"/>
                  <a:pt x="4574893" y="5386083"/>
                  <a:pt x="4447837" y="5386083"/>
                </a:cubicBezTo>
                <a:lnTo>
                  <a:pt x="4404910" y="5386083"/>
                </a:lnTo>
                <a:cubicBezTo>
                  <a:pt x="4081506" y="5386083"/>
                  <a:pt x="3819301" y="5648179"/>
                  <a:pt x="3819301" y="5971529"/>
                </a:cubicBezTo>
                <a:lnTo>
                  <a:pt x="3819301" y="6014184"/>
                </a:lnTo>
                <a:cubicBezTo>
                  <a:pt x="3819301" y="6144092"/>
                  <a:pt x="3727169" y="6252463"/>
                  <a:pt x="3604675" y="6277526"/>
                </a:cubicBezTo>
                <a:lnTo>
                  <a:pt x="3578615" y="6280152"/>
                </a:lnTo>
                <a:lnTo>
                  <a:pt x="212051" y="6280152"/>
                </a:lnTo>
                <a:cubicBezTo>
                  <a:pt x="94938" y="6280152"/>
                  <a:pt x="0" y="6185214"/>
                  <a:pt x="0" y="6068101"/>
                </a:cubicBezTo>
                <a:lnTo>
                  <a:pt x="0" y="212051"/>
                </a:lnTo>
                <a:cubicBezTo>
                  <a:pt x="0" y="94938"/>
                  <a:pt x="94938" y="0"/>
                  <a:pt x="212051" y="0"/>
                </a:cubicBezTo>
                <a:close/>
              </a:path>
            </a:pathLst>
          </a:custGeom>
          <a:solidFill>
            <a:schemeClr val="accent1"/>
          </a:solidFill>
          <a:ln>
            <a:noFill/>
          </a:ln>
        </p:spPr>
        <p:txBody>
          <a:bodyPr wrap="square" lIns="252000" tIns="252000" rIns="252000" bIns="252000">
            <a:noAutofit/>
          </a:bodyPr>
          <a:lstStyle>
            <a:lvl1pPr>
              <a:defRPr sz="1800">
                <a:solidFill>
                  <a:schemeClr val="bg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32" name="Text Placeholder 12">
            <a:extLst>
              <a:ext uri="{FF2B5EF4-FFF2-40B4-BE49-F238E27FC236}">
                <a16:creationId xmlns:a16="http://schemas.microsoft.com/office/drawing/2014/main" id="{BEEE4ADB-396D-EF51-65A1-43E890F50B12}"/>
              </a:ext>
            </a:extLst>
          </p:cNvPr>
          <p:cNvSpPr>
            <a:spLocks noGrp="1"/>
          </p:cNvSpPr>
          <p:nvPr>
            <p:ph type="body" sz="quarter" idx="21" hasCustomPrompt="1"/>
          </p:nvPr>
        </p:nvSpPr>
        <p:spPr>
          <a:xfrm>
            <a:off x="3244851" y="5063077"/>
            <a:ext cx="2741612" cy="766223"/>
          </a:xfrm>
        </p:spPr>
        <p:txBody>
          <a:bodyPr wrap="square">
            <a:noAutofit/>
          </a:bodyPr>
          <a:lstStyle>
            <a:lvl1pPr>
              <a:spcAft>
                <a:spcPts val="0"/>
              </a:spcAft>
              <a:defRPr sz="1800" b="0">
                <a:solidFill>
                  <a:schemeClr val="tx1"/>
                </a:solidFill>
              </a:defRPr>
            </a:lvl1pPr>
          </a:lstStyle>
          <a:p>
            <a:pPr lvl="0"/>
            <a:r>
              <a:rPr lang="en-GB"/>
              <a:t>Second level</a:t>
            </a:r>
          </a:p>
        </p:txBody>
      </p:sp>
      <p:sp>
        <p:nvSpPr>
          <p:cNvPr id="4" name="Slide Number Placeholder 3">
            <a:extLst>
              <a:ext uri="{FF2B5EF4-FFF2-40B4-BE49-F238E27FC236}">
                <a16:creationId xmlns:a16="http://schemas.microsoft.com/office/drawing/2014/main" id="{0D179432-9189-1E42-A268-446CC31BC838}"/>
              </a:ext>
            </a:extLst>
          </p:cNvPr>
          <p:cNvSpPr>
            <a:spLocks noGrp="1"/>
          </p:cNvSpPr>
          <p:nvPr>
            <p:ph type="sldNum" sz="quarter" idx="11"/>
          </p:nvPr>
        </p:nvSpPr>
        <p:spPr/>
        <p:txBody>
          <a:bodyPr/>
          <a:lstStyle/>
          <a:p>
            <a:fld id="{2C96CFAB-ED84-4AAD-833A-BCB6B9777555}" type="slidenum">
              <a:rPr lang="en-GB" smtClean="0"/>
              <a:pPr/>
              <a:t>‹#›</a:t>
            </a:fld>
            <a:endParaRPr lang="en-GB"/>
          </a:p>
        </p:txBody>
      </p:sp>
      <p:sp>
        <p:nvSpPr>
          <p:cNvPr id="2" name="Footer Placeholder 1">
            <a:extLst>
              <a:ext uri="{FF2B5EF4-FFF2-40B4-BE49-F238E27FC236}">
                <a16:creationId xmlns:a16="http://schemas.microsoft.com/office/drawing/2014/main" id="{5BBA0B56-C92F-91ED-4F28-F4BC18F478CA}"/>
              </a:ext>
            </a:extLst>
          </p:cNvPr>
          <p:cNvSpPr>
            <a:spLocks noGrp="1"/>
          </p:cNvSpPr>
          <p:nvPr>
            <p:ph type="ftr" sz="quarter" idx="22"/>
          </p:nvPr>
        </p:nvSpPr>
        <p:spPr/>
        <p:txBody>
          <a:bodyPr/>
          <a:lstStyle/>
          <a:p>
            <a:r>
              <a:rPr lang="en-GB"/>
              <a:t>Experian [classification] © 2025</a:t>
            </a:r>
            <a:endParaRPr lang="en-GB" dirty="0"/>
          </a:p>
        </p:txBody>
      </p:sp>
    </p:spTree>
    <p:extLst>
      <p:ext uri="{BB962C8B-B14F-4D97-AF65-F5344CB8AC3E}">
        <p14:creationId xmlns:p14="http://schemas.microsoft.com/office/powerpoint/2010/main" val="2855293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Data Highlights Blue">
    <p:bg>
      <p:bgPr>
        <a:solidFill>
          <a:schemeClr val="accent1"/>
        </a:solidFill>
        <a:effectLst/>
      </p:bgPr>
    </p:bg>
    <p:spTree>
      <p:nvGrpSpPr>
        <p:cNvPr id="1" name=""/>
        <p:cNvGrpSpPr/>
        <p:nvPr/>
      </p:nvGrpSpPr>
      <p:grpSpPr>
        <a:xfrm>
          <a:off x="0" y="0"/>
          <a:ext cx="0" cy="0"/>
          <a:chOff x="0" y="0"/>
          <a:chExt cx="0" cy="0"/>
        </a:xfrm>
      </p:grpSpPr>
      <p:sp>
        <p:nvSpPr>
          <p:cNvPr id="9" name="Text Placeholder 5">
            <a:extLst>
              <a:ext uri="{FF2B5EF4-FFF2-40B4-BE49-F238E27FC236}">
                <a16:creationId xmlns:a16="http://schemas.microsoft.com/office/drawing/2014/main" id="{E8F0D957-9C7F-EC92-2681-8507C22BA249}"/>
              </a:ext>
            </a:extLst>
          </p:cNvPr>
          <p:cNvSpPr>
            <a:spLocks noGrp="1"/>
          </p:cNvSpPr>
          <p:nvPr>
            <p:ph type="body" sz="quarter" idx="14"/>
          </p:nvPr>
        </p:nvSpPr>
        <p:spPr>
          <a:xfrm>
            <a:off x="287338" y="242089"/>
            <a:ext cx="6686549" cy="846386"/>
          </a:xfrm>
        </p:spPr>
        <p:txBody>
          <a:bodyPr wrap="square">
            <a:spAutoFit/>
          </a:bodyPr>
          <a:lstStyle>
            <a:lvl1pPr>
              <a:lnSpc>
                <a:spcPct val="100000"/>
              </a:lnSpc>
              <a:spcAft>
                <a:spcPts val="600"/>
              </a:spcAft>
              <a:defRPr sz="3200">
                <a:solidFill>
                  <a:schemeClr val="bg1"/>
                </a:solidFill>
              </a:defRPr>
            </a:lvl1pPr>
            <a:lvl2pPr>
              <a:lnSpc>
                <a:spcPct val="100000"/>
              </a:lnSpc>
              <a:spcAft>
                <a:spcPts val="0"/>
              </a:spcAft>
              <a:defRPr sz="1800">
                <a:solidFill>
                  <a:schemeClr val="bg1"/>
                </a:solidFill>
              </a:defRPr>
            </a:lvl2pPr>
            <a:lvl3pPr marL="0" indent="0">
              <a:buNone/>
              <a:defRPr sz="1600">
                <a:solidFill>
                  <a:schemeClr val="accent1"/>
                </a:solidFill>
              </a:defRPr>
            </a:lvl3pPr>
            <a:lvl4pPr marL="216000" indent="0">
              <a:buNone/>
              <a:defRPr sz="1600">
                <a:solidFill>
                  <a:schemeClr val="accent1"/>
                </a:solidFill>
              </a:defRPr>
            </a:lvl4pPr>
            <a:lvl5pPr>
              <a:defRPr sz="1600">
                <a:solidFill>
                  <a:schemeClr val="accent1"/>
                </a:solidFill>
              </a:defRPr>
            </a:lvl5pPr>
          </a:lstStyle>
          <a:p>
            <a:pPr lvl="0"/>
            <a:r>
              <a:rPr lang="en-US"/>
              <a:t>Click to edit Master text styles</a:t>
            </a:r>
          </a:p>
          <a:p>
            <a:pPr lvl="1"/>
            <a:r>
              <a:rPr lang="en-US"/>
              <a:t>Second level</a:t>
            </a:r>
          </a:p>
        </p:txBody>
      </p:sp>
      <p:sp>
        <p:nvSpPr>
          <p:cNvPr id="19" name="Text Placeholder 12">
            <a:extLst>
              <a:ext uri="{FF2B5EF4-FFF2-40B4-BE49-F238E27FC236}">
                <a16:creationId xmlns:a16="http://schemas.microsoft.com/office/drawing/2014/main" id="{F80C7C33-9119-6F90-60A2-1450E4E0F564}"/>
              </a:ext>
            </a:extLst>
          </p:cNvPr>
          <p:cNvSpPr>
            <a:spLocks noGrp="1"/>
          </p:cNvSpPr>
          <p:nvPr>
            <p:ph type="body" sz="quarter" idx="15" hasCustomPrompt="1"/>
          </p:nvPr>
        </p:nvSpPr>
        <p:spPr>
          <a:xfrm>
            <a:off x="287338" y="2297116"/>
            <a:ext cx="2741612" cy="812082"/>
          </a:xfrm>
        </p:spPr>
        <p:txBody>
          <a:bodyPr wrap="square">
            <a:noAutofit/>
          </a:bodyPr>
          <a:lstStyle>
            <a:lvl1pPr>
              <a:defRPr sz="5400">
                <a:solidFill>
                  <a:schemeClr val="bg1"/>
                </a:solidFill>
                <a:latin typeface="+mj-lt"/>
              </a:defRPr>
            </a:lvl1pPr>
          </a:lstStyle>
          <a:p>
            <a:pPr lvl="0"/>
            <a:r>
              <a:rPr lang="en-US"/>
              <a:t>XX</a:t>
            </a:r>
            <a:endParaRPr lang="en-GB"/>
          </a:p>
        </p:txBody>
      </p:sp>
      <p:sp>
        <p:nvSpPr>
          <p:cNvPr id="28" name="Text Placeholder 12">
            <a:extLst>
              <a:ext uri="{FF2B5EF4-FFF2-40B4-BE49-F238E27FC236}">
                <a16:creationId xmlns:a16="http://schemas.microsoft.com/office/drawing/2014/main" id="{8A276258-656A-2BD5-CA00-DEE4101B9F93}"/>
              </a:ext>
            </a:extLst>
          </p:cNvPr>
          <p:cNvSpPr>
            <a:spLocks noGrp="1"/>
          </p:cNvSpPr>
          <p:nvPr>
            <p:ph type="body" sz="quarter" idx="12" hasCustomPrompt="1"/>
          </p:nvPr>
        </p:nvSpPr>
        <p:spPr>
          <a:xfrm>
            <a:off x="287338" y="3121104"/>
            <a:ext cx="2741612" cy="766800"/>
          </a:xfrm>
        </p:spPr>
        <p:txBody>
          <a:bodyPr wrap="square">
            <a:noAutofit/>
          </a:bodyPr>
          <a:lstStyle>
            <a:lvl1pPr>
              <a:spcAft>
                <a:spcPts val="0"/>
              </a:spcAft>
              <a:defRPr sz="1800" b="0">
                <a:solidFill>
                  <a:schemeClr val="bg1"/>
                </a:solidFill>
              </a:defRPr>
            </a:lvl1pPr>
          </a:lstStyle>
          <a:p>
            <a:pPr lvl="0"/>
            <a:r>
              <a:rPr lang="en-GB"/>
              <a:t>Second level</a:t>
            </a:r>
          </a:p>
        </p:txBody>
      </p:sp>
      <p:sp>
        <p:nvSpPr>
          <p:cNvPr id="21" name="Text Placeholder 12">
            <a:extLst>
              <a:ext uri="{FF2B5EF4-FFF2-40B4-BE49-F238E27FC236}">
                <a16:creationId xmlns:a16="http://schemas.microsoft.com/office/drawing/2014/main" id="{133BE619-4E35-EBAB-3FBA-F5994BC83008}"/>
              </a:ext>
            </a:extLst>
          </p:cNvPr>
          <p:cNvSpPr>
            <a:spLocks noGrp="1"/>
          </p:cNvSpPr>
          <p:nvPr>
            <p:ph type="body" sz="quarter" idx="16" hasCustomPrompt="1"/>
          </p:nvPr>
        </p:nvSpPr>
        <p:spPr>
          <a:xfrm>
            <a:off x="3244851" y="2297116"/>
            <a:ext cx="2741612" cy="812082"/>
          </a:xfrm>
        </p:spPr>
        <p:txBody>
          <a:bodyPr wrap="square">
            <a:noAutofit/>
          </a:bodyPr>
          <a:lstStyle>
            <a:lvl1pPr>
              <a:defRPr sz="5400">
                <a:solidFill>
                  <a:schemeClr val="bg1"/>
                </a:solidFill>
                <a:latin typeface="+mj-lt"/>
              </a:defRPr>
            </a:lvl1pPr>
          </a:lstStyle>
          <a:p>
            <a:pPr lvl="0"/>
            <a:r>
              <a:rPr lang="en-US"/>
              <a:t>XX</a:t>
            </a:r>
            <a:endParaRPr lang="en-GB"/>
          </a:p>
        </p:txBody>
      </p:sp>
      <p:sp>
        <p:nvSpPr>
          <p:cNvPr id="29" name="Text Placeholder 12">
            <a:extLst>
              <a:ext uri="{FF2B5EF4-FFF2-40B4-BE49-F238E27FC236}">
                <a16:creationId xmlns:a16="http://schemas.microsoft.com/office/drawing/2014/main" id="{3F32C872-FB36-816A-E94A-2066C2BF22D4}"/>
              </a:ext>
            </a:extLst>
          </p:cNvPr>
          <p:cNvSpPr>
            <a:spLocks noGrp="1"/>
          </p:cNvSpPr>
          <p:nvPr>
            <p:ph type="body" sz="quarter" idx="19" hasCustomPrompt="1"/>
          </p:nvPr>
        </p:nvSpPr>
        <p:spPr>
          <a:xfrm>
            <a:off x="3244851" y="3121104"/>
            <a:ext cx="2741612" cy="766800"/>
          </a:xfrm>
        </p:spPr>
        <p:txBody>
          <a:bodyPr wrap="square">
            <a:noAutofit/>
          </a:bodyPr>
          <a:lstStyle>
            <a:lvl1pPr>
              <a:spcAft>
                <a:spcPts val="0"/>
              </a:spcAft>
              <a:defRPr sz="1800" b="0">
                <a:solidFill>
                  <a:schemeClr val="bg1"/>
                </a:solidFill>
              </a:defRPr>
            </a:lvl1pPr>
          </a:lstStyle>
          <a:p>
            <a:pPr lvl="0"/>
            <a:r>
              <a:rPr lang="en-GB"/>
              <a:t>Second level</a:t>
            </a:r>
          </a:p>
        </p:txBody>
      </p:sp>
      <p:sp>
        <p:nvSpPr>
          <p:cNvPr id="24" name="Text Placeholder 12">
            <a:extLst>
              <a:ext uri="{FF2B5EF4-FFF2-40B4-BE49-F238E27FC236}">
                <a16:creationId xmlns:a16="http://schemas.microsoft.com/office/drawing/2014/main" id="{FFE6D771-1392-B439-2230-30E8C4972C06}"/>
              </a:ext>
            </a:extLst>
          </p:cNvPr>
          <p:cNvSpPr>
            <a:spLocks noGrp="1"/>
          </p:cNvSpPr>
          <p:nvPr>
            <p:ph type="body" sz="quarter" idx="17" hasCustomPrompt="1"/>
          </p:nvPr>
        </p:nvSpPr>
        <p:spPr>
          <a:xfrm>
            <a:off x="287338" y="4248749"/>
            <a:ext cx="2741612" cy="812082"/>
          </a:xfrm>
        </p:spPr>
        <p:txBody>
          <a:bodyPr wrap="square">
            <a:noAutofit/>
          </a:bodyPr>
          <a:lstStyle>
            <a:lvl1pPr>
              <a:defRPr sz="5400">
                <a:solidFill>
                  <a:schemeClr val="bg1"/>
                </a:solidFill>
                <a:latin typeface="+mj-lt"/>
              </a:defRPr>
            </a:lvl1pPr>
          </a:lstStyle>
          <a:p>
            <a:pPr lvl="0"/>
            <a:r>
              <a:rPr lang="en-US"/>
              <a:t>XX</a:t>
            </a:r>
            <a:endParaRPr lang="en-GB"/>
          </a:p>
        </p:txBody>
      </p:sp>
      <p:sp>
        <p:nvSpPr>
          <p:cNvPr id="31" name="Text Placeholder 12">
            <a:extLst>
              <a:ext uri="{FF2B5EF4-FFF2-40B4-BE49-F238E27FC236}">
                <a16:creationId xmlns:a16="http://schemas.microsoft.com/office/drawing/2014/main" id="{6C20DF9B-3497-0C92-28FB-ED0A5F1E7517}"/>
              </a:ext>
            </a:extLst>
          </p:cNvPr>
          <p:cNvSpPr>
            <a:spLocks noGrp="1"/>
          </p:cNvSpPr>
          <p:nvPr>
            <p:ph type="body" sz="quarter" idx="20" hasCustomPrompt="1"/>
          </p:nvPr>
        </p:nvSpPr>
        <p:spPr>
          <a:xfrm>
            <a:off x="287338" y="5063077"/>
            <a:ext cx="2741612" cy="766223"/>
          </a:xfrm>
        </p:spPr>
        <p:txBody>
          <a:bodyPr wrap="square">
            <a:noAutofit/>
          </a:bodyPr>
          <a:lstStyle>
            <a:lvl1pPr>
              <a:spcAft>
                <a:spcPts val="0"/>
              </a:spcAft>
              <a:defRPr sz="1800" b="0">
                <a:solidFill>
                  <a:schemeClr val="bg1"/>
                </a:solidFill>
              </a:defRPr>
            </a:lvl1pPr>
          </a:lstStyle>
          <a:p>
            <a:pPr lvl="0"/>
            <a:r>
              <a:rPr lang="en-GB"/>
              <a:t>Second level</a:t>
            </a:r>
          </a:p>
        </p:txBody>
      </p:sp>
      <p:sp>
        <p:nvSpPr>
          <p:cNvPr id="25" name="Text Placeholder 12">
            <a:extLst>
              <a:ext uri="{FF2B5EF4-FFF2-40B4-BE49-F238E27FC236}">
                <a16:creationId xmlns:a16="http://schemas.microsoft.com/office/drawing/2014/main" id="{F1D3CE1C-A26F-35A8-B5C6-87044D1C33CF}"/>
              </a:ext>
            </a:extLst>
          </p:cNvPr>
          <p:cNvSpPr>
            <a:spLocks noGrp="1"/>
          </p:cNvSpPr>
          <p:nvPr>
            <p:ph type="body" sz="quarter" idx="18" hasCustomPrompt="1"/>
          </p:nvPr>
        </p:nvSpPr>
        <p:spPr>
          <a:xfrm>
            <a:off x="3244851" y="4248749"/>
            <a:ext cx="2741612" cy="812082"/>
          </a:xfrm>
        </p:spPr>
        <p:txBody>
          <a:bodyPr wrap="square">
            <a:noAutofit/>
          </a:bodyPr>
          <a:lstStyle>
            <a:lvl1pPr>
              <a:defRPr sz="5400">
                <a:solidFill>
                  <a:schemeClr val="bg1"/>
                </a:solidFill>
                <a:latin typeface="+mj-lt"/>
              </a:defRPr>
            </a:lvl1pPr>
          </a:lstStyle>
          <a:p>
            <a:pPr lvl="0"/>
            <a:r>
              <a:rPr lang="en-US"/>
              <a:t>XX</a:t>
            </a:r>
            <a:endParaRPr lang="en-GB"/>
          </a:p>
        </p:txBody>
      </p:sp>
      <p:sp>
        <p:nvSpPr>
          <p:cNvPr id="32" name="Text Placeholder 12">
            <a:extLst>
              <a:ext uri="{FF2B5EF4-FFF2-40B4-BE49-F238E27FC236}">
                <a16:creationId xmlns:a16="http://schemas.microsoft.com/office/drawing/2014/main" id="{BEEE4ADB-396D-EF51-65A1-43E890F50B12}"/>
              </a:ext>
            </a:extLst>
          </p:cNvPr>
          <p:cNvSpPr>
            <a:spLocks noGrp="1"/>
          </p:cNvSpPr>
          <p:nvPr>
            <p:ph type="body" sz="quarter" idx="21" hasCustomPrompt="1"/>
          </p:nvPr>
        </p:nvSpPr>
        <p:spPr>
          <a:xfrm>
            <a:off x="3244851" y="5063077"/>
            <a:ext cx="2741612" cy="766223"/>
          </a:xfrm>
        </p:spPr>
        <p:txBody>
          <a:bodyPr wrap="square">
            <a:noAutofit/>
          </a:bodyPr>
          <a:lstStyle>
            <a:lvl1pPr>
              <a:spcAft>
                <a:spcPts val="0"/>
              </a:spcAft>
              <a:defRPr sz="1800" b="0">
                <a:solidFill>
                  <a:schemeClr val="bg1"/>
                </a:solidFill>
              </a:defRPr>
            </a:lvl1pPr>
          </a:lstStyle>
          <a:p>
            <a:pPr lvl="0"/>
            <a:r>
              <a:rPr lang="en-GB"/>
              <a:t>Second level</a:t>
            </a:r>
          </a:p>
        </p:txBody>
      </p:sp>
      <p:sp>
        <p:nvSpPr>
          <p:cNvPr id="4" name="Slide Number Placeholder 3">
            <a:extLst>
              <a:ext uri="{FF2B5EF4-FFF2-40B4-BE49-F238E27FC236}">
                <a16:creationId xmlns:a16="http://schemas.microsoft.com/office/drawing/2014/main" id="{0D179432-9189-1E42-A268-446CC31BC838}"/>
              </a:ext>
            </a:extLst>
          </p:cNvPr>
          <p:cNvSpPr>
            <a:spLocks noGrp="1"/>
          </p:cNvSpPr>
          <p:nvPr>
            <p:ph type="sldNum" sz="quarter" idx="11"/>
          </p:nvPr>
        </p:nvSpPr>
        <p:spPr/>
        <p:txBody>
          <a:bodyPr/>
          <a:lstStyle>
            <a:lvl1pPr>
              <a:defRPr>
                <a:solidFill>
                  <a:schemeClr val="bg1"/>
                </a:solidFill>
              </a:defRPr>
            </a:lvl1pPr>
          </a:lstStyle>
          <a:p>
            <a:fld id="{2C96CFAB-ED84-4AAD-833A-BCB6B9777555}" type="slidenum">
              <a:rPr lang="en-GB" smtClean="0"/>
              <a:pPr/>
              <a:t>‹#›</a:t>
            </a:fld>
            <a:endParaRPr lang="en-GB"/>
          </a:p>
        </p:txBody>
      </p:sp>
      <p:grpSp>
        <p:nvGrpSpPr>
          <p:cNvPr id="2" name="Graphic 28">
            <a:extLst>
              <a:ext uri="{FF2B5EF4-FFF2-40B4-BE49-F238E27FC236}">
                <a16:creationId xmlns:a16="http://schemas.microsoft.com/office/drawing/2014/main" id="{D4576325-A6D5-2860-2940-2AA35EC46B98}"/>
              </a:ext>
              <a:ext uri="{C183D7F6-B498-43B3-948B-1728B52AA6E4}">
                <adec:decorative xmlns:adec="http://schemas.microsoft.com/office/drawing/2017/decorative" val="1"/>
              </a:ext>
            </a:extLst>
          </p:cNvPr>
          <p:cNvGrpSpPr/>
          <p:nvPr userDrawn="1"/>
        </p:nvGrpSpPr>
        <p:grpSpPr>
          <a:xfrm>
            <a:off x="11313319" y="5984002"/>
            <a:ext cx="456406" cy="585074"/>
            <a:chOff x="5746051" y="2969418"/>
            <a:chExt cx="716470" cy="918019"/>
          </a:xfrm>
          <a:solidFill>
            <a:schemeClr val="bg1"/>
          </a:solidFill>
        </p:grpSpPr>
        <p:grpSp>
          <p:nvGrpSpPr>
            <p:cNvPr id="5" name="Graphic 28">
              <a:extLst>
                <a:ext uri="{FF2B5EF4-FFF2-40B4-BE49-F238E27FC236}">
                  <a16:creationId xmlns:a16="http://schemas.microsoft.com/office/drawing/2014/main" id="{79523A1D-EA3E-E54D-5746-FF3D193DF650}"/>
                </a:ext>
              </a:extLst>
            </p:cNvPr>
            <p:cNvGrpSpPr/>
            <p:nvPr/>
          </p:nvGrpSpPr>
          <p:grpSpPr>
            <a:xfrm>
              <a:off x="5746051" y="2969418"/>
              <a:ext cx="701897" cy="918019"/>
              <a:chOff x="5746051" y="2969418"/>
              <a:chExt cx="701897" cy="918019"/>
            </a:xfrm>
            <a:grpFill/>
          </p:grpSpPr>
          <p:sp>
            <p:nvSpPr>
              <p:cNvPr id="11" name="Freeform: Shape 10">
                <a:extLst>
                  <a:ext uri="{FF2B5EF4-FFF2-40B4-BE49-F238E27FC236}">
                    <a16:creationId xmlns:a16="http://schemas.microsoft.com/office/drawing/2014/main" id="{E585405C-62C1-1D22-94F7-20AF5095D286}"/>
                  </a:ext>
                </a:extLst>
              </p:cNvPr>
              <p:cNvSpPr/>
              <p:nvPr/>
            </p:nvSpPr>
            <p:spPr>
              <a:xfrm>
                <a:off x="6035134" y="2969418"/>
                <a:ext cx="216027" cy="216027"/>
              </a:xfrm>
              <a:custGeom>
                <a:avLst/>
                <a:gdLst>
                  <a:gd name="connsiteX0" fmla="*/ 160020 w 216027"/>
                  <a:gd name="connsiteY0" fmla="*/ 216027 h 216027"/>
                  <a:gd name="connsiteX1" fmla="*/ 56007 w 216027"/>
                  <a:gd name="connsiteY1" fmla="*/ 216027 h 216027"/>
                  <a:gd name="connsiteX2" fmla="*/ 0 w 216027"/>
                  <a:gd name="connsiteY2" fmla="*/ 160020 h 216027"/>
                  <a:gd name="connsiteX3" fmla="*/ 0 w 216027"/>
                  <a:gd name="connsiteY3" fmla="*/ 56007 h 216027"/>
                  <a:gd name="connsiteX4" fmla="*/ 56007 w 216027"/>
                  <a:gd name="connsiteY4" fmla="*/ 0 h 216027"/>
                  <a:gd name="connsiteX5" fmla="*/ 160020 w 216027"/>
                  <a:gd name="connsiteY5" fmla="*/ 0 h 216027"/>
                  <a:gd name="connsiteX6" fmla="*/ 216027 w 216027"/>
                  <a:gd name="connsiteY6" fmla="*/ 56007 h 216027"/>
                  <a:gd name="connsiteX7" fmla="*/ 216027 w 216027"/>
                  <a:gd name="connsiteY7" fmla="*/ 160020 h 216027"/>
                  <a:gd name="connsiteX8" fmla="*/ 160020 w 216027"/>
                  <a:gd name="connsiteY8" fmla="*/ 216027 h 216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027" h="216027">
                    <a:moveTo>
                      <a:pt x="160020" y="216027"/>
                    </a:moveTo>
                    <a:lnTo>
                      <a:pt x="56007" y="216027"/>
                    </a:lnTo>
                    <a:cubicBezTo>
                      <a:pt x="25051" y="216027"/>
                      <a:pt x="0" y="190976"/>
                      <a:pt x="0" y="160020"/>
                    </a:cubicBezTo>
                    <a:lnTo>
                      <a:pt x="0" y="56007"/>
                    </a:lnTo>
                    <a:cubicBezTo>
                      <a:pt x="0" y="25146"/>
                      <a:pt x="25051" y="0"/>
                      <a:pt x="56007" y="0"/>
                    </a:cubicBezTo>
                    <a:lnTo>
                      <a:pt x="160020" y="0"/>
                    </a:lnTo>
                    <a:cubicBezTo>
                      <a:pt x="190976" y="0"/>
                      <a:pt x="216027" y="25051"/>
                      <a:pt x="216027" y="56007"/>
                    </a:cubicBezTo>
                    <a:lnTo>
                      <a:pt x="216027" y="160020"/>
                    </a:lnTo>
                    <a:cubicBezTo>
                      <a:pt x="216027" y="190976"/>
                      <a:pt x="190976" y="216027"/>
                      <a:pt x="160020" y="216027"/>
                    </a:cubicBezTo>
                  </a:path>
                </a:pathLst>
              </a:custGeom>
              <a:grpFill/>
              <a:ln w="9525"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402A536E-FB03-73A9-C1A0-A77503CDFB56}"/>
                  </a:ext>
                </a:extLst>
              </p:cNvPr>
              <p:cNvSpPr/>
              <p:nvPr/>
            </p:nvSpPr>
            <p:spPr>
              <a:xfrm>
                <a:off x="5746051" y="3175730"/>
                <a:ext cx="242982" cy="242982"/>
              </a:xfrm>
              <a:custGeom>
                <a:avLst/>
                <a:gdLst>
                  <a:gd name="connsiteX0" fmla="*/ 180023 w 242982"/>
                  <a:gd name="connsiteY0" fmla="*/ 242983 h 242982"/>
                  <a:gd name="connsiteX1" fmla="*/ 62960 w 242982"/>
                  <a:gd name="connsiteY1" fmla="*/ 242983 h 242982"/>
                  <a:gd name="connsiteX2" fmla="*/ 0 w 242982"/>
                  <a:gd name="connsiteY2" fmla="*/ 180023 h 242982"/>
                  <a:gd name="connsiteX3" fmla="*/ 0 w 242982"/>
                  <a:gd name="connsiteY3" fmla="*/ 62960 h 242982"/>
                  <a:gd name="connsiteX4" fmla="*/ 62960 w 242982"/>
                  <a:gd name="connsiteY4" fmla="*/ 0 h 242982"/>
                  <a:gd name="connsiteX5" fmla="*/ 180023 w 242982"/>
                  <a:gd name="connsiteY5" fmla="*/ 0 h 242982"/>
                  <a:gd name="connsiteX6" fmla="*/ 242983 w 242982"/>
                  <a:gd name="connsiteY6" fmla="*/ 62960 h 242982"/>
                  <a:gd name="connsiteX7" fmla="*/ 242983 w 242982"/>
                  <a:gd name="connsiteY7" fmla="*/ 180023 h 242982"/>
                  <a:gd name="connsiteX8" fmla="*/ 180023 w 242982"/>
                  <a:gd name="connsiteY8" fmla="*/ 242983 h 242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82" h="242982">
                    <a:moveTo>
                      <a:pt x="180023" y="242983"/>
                    </a:moveTo>
                    <a:lnTo>
                      <a:pt x="62960" y="242983"/>
                    </a:lnTo>
                    <a:cubicBezTo>
                      <a:pt x="28194" y="242983"/>
                      <a:pt x="0" y="214884"/>
                      <a:pt x="0" y="180023"/>
                    </a:cubicBezTo>
                    <a:lnTo>
                      <a:pt x="0" y="62960"/>
                    </a:lnTo>
                    <a:cubicBezTo>
                      <a:pt x="0" y="28194"/>
                      <a:pt x="28194" y="0"/>
                      <a:pt x="62960" y="0"/>
                    </a:cubicBezTo>
                    <a:lnTo>
                      <a:pt x="180023" y="0"/>
                    </a:lnTo>
                    <a:cubicBezTo>
                      <a:pt x="214789" y="0"/>
                      <a:pt x="242983" y="28194"/>
                      <a:pt x="242983" y="62960"/>
                    </a:cubicBezTo>
                    <a:lnTo>
                      <a:pt x="242983" y="180023"/>
                    </a:lnTo>
                    <a:cubicBezTo>
                      <a:pt x="242983" y="214884"/>
                      <a:pt x="214789" y="242983"/>
                      <a:pt x="180023" y="242983"/>
                    </a:cubicBezTo>
                  </a:path>
                </a:pathLst>
              </a:custGeom>
              <a:grpFill/>
              <a:ln w="9525"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24EFFE2F-79DC-6601-48DB-E2088772AFA9}"/>
                  </a:ext>
                </a:extLst>
              </p:cNvPr>
              <p:cNvSpPr/>
              <p:nvPr/>
            </p:nvSpPr>
            <p:spPr>
              <a:xfrm>
                <a:off x="5805010" y="3513105"/>
                <a:ext cx="148399" cy="148494"/>
              </a:xfrm>
              <a:custGeom>
                <a:avLst/>
                <a:gdLst>
                  <a:gd name="connsiteX0" fmla="*/ 109918 w 148399"/>
                  <a:gd name="connsiteY0" fmla="*/ 148495 h 148494"/>
                  <a:gd name="connsiteX1" fmla="*/ 38481 w 148399"/>
                  <a:gd name="connsiteY1" fmla="*/ 148495 h 148494"/>
                  <a:gd name="connsiteX2" fmla="*/ 0 w 148399"/>
                  <a:gd name="connsiteY2" fmla="*/ 110014 h 148494"/>
                  <a:gd name="connsiteX3" fmla="*/ 0 w 148399"/>
                  <a:gd name="connsiteY3" fmla="*/ 38576 h 148494"/>
                  <a:gd name="connsiteX4" fmla="*/ 38481 w 148399"/>
                  <a:gd name="connsiteY4" fmla="*/ 0 h 148494"/>
                  <a:gd name="connsiteX5" fmla="*/ 109918 w 148399"/>
                  <a:gd name="connsiteY5" fmla="*/ 0 h 148494"/>
                  <a:gd name="connsiteX6" fmla="*/ 148399 w 148399"/>
                  <a:gd name="connsiteY6" fmla="*/ 38576 h 148494"/>
                  <a:gd name="connsiteX7" fmla="*/ 148399 w 148399"/>
                  <a:gd name="connsiteY7" fmla="*/ 110014 h 148494"/>
                  <a:gd name="connsiteX8" fmla="*/ 109918 w 148399"/>
                  <a:gd name="connsiteY8" fmla="*/ 148495 h 148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399" h="148494">
                    <a:moveTo>
                      <a:pt x="109918" y="148495"/>
                    </a:moveTo>
                    <a:lnTo>
                      <a:pt x="38481" y="148495"/>
                    </a:lnTo>
                    <a:cubicBezTo>
                      <a:pt x="17240" y="148495"/>
                      <a:pt x="0" y="131254"/>
                      <a:pt x="0" y="110014"/>
                    </a:cubicBezTo>
                    <a:lnTo>
                      <a:pt x="0" y="38576"/>
                    </a:lnTo>
                    <a:cubicBezTo>
                      <a:pt x="0" y="17240"/>
                      <a:pt x="17240" y="0"/>
                      <a:pt x="38481" y="0"/>
                    </a:cubicBezTo>
                    <a:lnTo>
                      <a:pt x="109918" y="0"/>
                    </a:lnTo>
                    <a:cubicBezTo>
                      <a:pt x="131159" y="0"/>
                      <a:pt x="148399" y="17240"/>
                      <a:pt x="148399" y="38576"/>
                    </a:cubicBezTo>
                    <a:lnTo>
                      <a:pt x="148399" y="110014"/>
                    </a:lnTo>
                    <a:cubicBezTo>
                      <a:pt x="148399" y="131350"/>
                      <a:pt x="131159" y="148495"/>
                      <a:pt x="109918" y="148495"/>
                    </a:cubicBezTo>
                  </a:path>
                </a:pathLst>
              </a:custGeom>
              <a:grpFill/>
              <a:ln w="9525"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24D67FEF-38AB-09ED-703C-4BEBDACA4341}"/>
                  </a:ext>
                </a:extLst>
              </p:cNvPr>
              <p:cNvSpPr/>
              <p:nvPr/>
            </p:nvSpPr>
            <p:spPr>
              <a:xfrm>
                <a:off x="5976841" y="3711987"/>
                <a:ext cx="175545" cy="175450"/>
              </a:xfrm>
              <a:custGeom>
                <a:avLst/>
                <a:gdLst>
                  <a:gd name="connsiteX0" fmla="*/ 130016 w 175545"/>
                  <a:gd name="connsiteY0" fmla="*/ 175450 h 175450"/>
                  <a:gd name="connsiteX1" fmla="*/ 45529 w 175545"/>
                  <a:gd name="connsiteY1" fmla="*/ 175450 h 175450"/>
                  <a:gd name="connsiteX2" fmla="*/ 0 w 175545"/>
                  <a:gd name="connsiteY2" fmla="*/ 130016 h 175450"/>
                  <a:gd name="connsiteX3" fmla="*/ 0 w 175545"/>
                  <a:gd name="connsiteY3" fmla="*/ 45529 h 175450"/>
                  <a:gd name="connsiteX4" fmla="*/ 45529 w 175545"/>
                  <a:gd name="connsiteY4" fmla="*/ 0 h 175450"/>
                  <a:gd name="connsiteX5" fmla="*/ 130016 w 175545"/>
                  <a:gd name="connsiteY5" fmla="*/ 0 h 175450"/>
                  <a:gd name="connsiteX6" fmla="*/ 175546 w 175545"/>
                  <a:gd name="connsiteY6" fmla="*/ 45529 h 175450"/>
                  <a:gd name="connsiteX7" fmla="*/ 175546 w 175545"/>
                  <a:gd name="connsiteY7" fmla="*/ 130016 h 175450"/>
                  <a:gd name="connsiteX8" fmla="*/ 130016 w 175545"/>
                  <a:gd name="connsiteY8" fmla="*/ 175450 h 175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545" h="175450">
                    <a:moveTo>
                      <a:pt x="130016" y="175450"/>
                    </a:moveTo>
                    <a:lnTo>
                      <a:pt x="45529" y="175450"/>
                    </a:lnTo>
                    <a:cubicBezTo>
                      <a:pt x="20383" y="175450"/>
                      <a:pt x="0" y="155162"/>
                      <a:pt x="0" y="130016"/>
                    </a:cubicBezTo>
                    <a:lnTo>
                      <a:pt x="0" y="45529"/>
                    </a:lnTo>
                    <a:cubicBezTo>
                      <a:pt x="0" y="20383"/>
                      <a:pt x="20383" y="0"/>
                      <a:pt x="45529" y="0"/>
                    </a:cubicBezTo>
                    <a:lnTo>
                      <a:pt x="130016" y="0"/>
                    </a:lnTo>
                    <a:cubicBezTo>
                      <a:pt x="155162" y="0"/>
                      <a:pt x="175546" y="20288"/>
                      <a:pt x="175546" y="45529"/>
                    </a:cubicBezTo>
                    <a:lnTo>
                      <a:pt x="175546" y="130016"/>
                    </a:lnTo>
                    <a:cubicBezTo>
                      <a:pt x="175546" y="155162"/>
                      <a:pt x="155162" y="175450"/>
                      <a:pt x="130016" y="175450"/>
                    </a:cubicBezTo>
                  </a:path>
                </a:pathLst>
              </a:custGeom>
              <a:grpFill/>
              <a:ln w="9525"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86794733-8988-4E68-01F9-181EE36977FB}"/>
                  </a:ext>
                </a:extLst>
              </p:cNvPr>
              <p:cNvSpPr/>
              <p:nvPr/>
            </p:nvSpPr>
            <p:spPr>
              <a:xfrm>
                <a:off x="6326409" y="3106578"/>
                <a:ext cx="121538" cy="121443"/>
              </a:xfrm>
              <a:custGeom>
                <a:avLst/>
                <a:gdLst>
                  <a:gd name="connsiteX0" fmla="*/ 90106 w 121538"/>
                  <a:gd name="connsiteY0" fmla="*/ 121444 h 121443"/>
                  <a:gd name="connsiteX1" fmla="*/ 31528 w 121538"/>
                  <a:gd name="connsiteY1" fmla="*/ 121444 h 121443"/>
                  <a:gd name="connsiteX2" fmla="*/ 0 w 121538"/>
                  <a:gd name="connsiteY2" fmla="*/ 90011 h 121443"/>
                  <a:gd name="connsiteX3" fmla="*/ 0 w 121538"/>
                  <a:gd name="connsiteY3" fmla="*/ 31528 h 121443"/>
                  <a:gd name="connsiteX4" fmla="*/ 31528 w 121538"/>
                  <a:gd name="connsiteY4" fmla="*/ 0 h 121443"/>
                  <a:gd name="connsiteX5" fmla="*/ 90106 w 121538"/>
                  <a:gd name="connsiteY5" fmla="*/ 0 h 121443"/>
                  <a:gd name="connsiteX6" fmla="*/ 121539 w 121538"/>
                  <a:gd name="connsiteY6" fmla="*/ 31528 h 121443"/>
                  <a:gd name="connsiteX7" fmla="*/ 121539 w 121538"/>
                  <a:gd name="connsiteY7" fmla="*/ 90011 h 121443"/>
                  <a:gd name="connsiteX8" fmla="*/ 90106 w 121538"/>
                  <a:gd name="connsiteY8" fmla="*/ 121444 h 121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538" h="121443">
                    <a:moveTo>
                      <a:pt x="90106" y="121444"/>
                    </a:moveTo>
                    <a:lnTo>
                      <a:pt x="31528" y="121444"/>
                    </a:lnTo>
                    <a:cubicBezTo>
                      <a:pt x="14097" y="121444"/>
                      <a:pt x="0" y="107347"/>
                      <a:pt x="0" y="90011"/>
                    </a:cubicBezTo>
                    <a:lnTo>
                      <a:pt x="0" y="31528"/>
                    </a:lnTo>
                    <a:cubicBezTo>
                      <a:pt x="0" y="14097"/>
                      <a:pt x="14097" y="0"/>
                      <a:pt x="31528" y="0"/>
                    </a:cubicBezTo>
                    <a:lnTo>
                      <a:pt x="90106" y="0"/>
                    </a:lnTo>
                    <a:cubicBezTo>
                      <a:pt x="107537" y="0"/>
                      <a:pt x="121539" y="14097"/>
                      <a:pt x="121539" y="31528"/>
                    </a:cubicBezTo>
                    <a:lnTo>
                      <a:pt x="121539" y="90011"/>
                    </a:lnTo>
                    <a:cubicBezTo>
                      <a:pt x="121539" y="107347"/>
                      <a:pt x="107442" y="121444"/>
                      <a:pt x="90106" y="121444"/>
                    </a:cubicBezTo>
                  </a:path>
                </a:pathLst>
              </a:custGeom>
              <a:grpFill/>
              <a:ln w="9525"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86B7B791-C6B9-65A7-CBC9-0D728E354E45}"/>
                  </a:ext>
                </a:extLst>
              </p:cNvPr>
              <p:cNvSpPr/>
              <p:nvPr/>
            </p:nvSpPr>
            <p:spPr>
              <a:xfrm>
                <a:off x="6063233" y="3305556"/>
                <a:ext cx="336708" cy="336613"/>
              </a:xfrm>
              <a:custGeom>
                <a:avLst/>
                <a:gdLst>
                  <a:gd name="connsiteX0" fmla="*/ 336614 w 336708"/>
                  <a:gd name="connsiteY0" fmla="*/ 158496 h 336613"/>
                  <a:gd name="connsiteX1" fmla="*/ 168973 w 336708"/>
                  <a:gd name="connsiteY1" fmla="*/ 0 h 336613"/>
                  <a:gd name="connsiteX2" fmla="*/ 0 w 336708"/>
                  <a:gd name="connsiteY2" fmla="*/ 167640 h 336613"/>
                  <a:gd name="connsiteX3" fmla="*/ 168973 w 336708"/>
                  <a:gd name="connsiteY3" fmla="*/ 336613 h 336613"/>
                  <a:gd name="connsiteX4" fmla="*/ 285750 w 336708"/>
                  <a:gd name="connsiteY4" fmla="*/ 288988 h 336613"/>
                  <a:gd name="connsiteX5" fmla="*/ 295561 w 336708"/>
                  <a:gd name="connsiteY5" fmla="*/ 268129 h 336613"/>
                  <a:gd name="connsiteX6" fmla="*/ 267462 w 336708"/>
                  <a:gd name="connsiteY6" fmla="*/ 240125 h 336613"/>
                  <a:gd name="connsiteX7" fmla="*/ 245269 w 336708"/>
                  <a:gd name="connsiteY7" fmla="*/ 251174 h 336613"/>
                  <a:gd name="connsiteX8" fmla="*/ 168973 w 336708"/>
                  <a:gd name="connsiteY8" fmla="*/ 280511 h 336613"/>
                  <a:gd name="connsiteX9" fmla="*/ 57436 w 336708"/>
                  <a:gd name="connsiteY9" fmla="*/ 188595 h 336613"/>
                  <a:gd name="connsiteX10" fmla="*/ 309277 w 336708"/>
                  <a:gd name="connsiteY10" fmla="*/ 188595 h 336613"/>
                  <a:gd name="connsiteX11" fmla="*/ 309848 w 336708"/>
                  <a:gd name="connsiteY11" fmla="*/ 188595 h 336613"/>
                  <a:gd name="connsiteX12" fmla="*/ 310610 w 336708"/>
                  <a:gd name="connsiteY12" fmla="*/ 188595 h 336613"/>
                  <a:gd name="connsiteX13" fmla="*/ 312039 w 336708"/>
                  <a:gd name="connsiteY13" fmla="*/ 188309 h 336613"/>
                  <a:gd name="connsiteX14" fmla="*/ 314897 w 336708"/>
                  <a:gd name="connsiteY14" fmla="*/ 187738 h 336613"/>
                  <a:gd name="connsiteX15" fmla="*/ 336709 w 336708"/>
                  <a:gd name="connsiteY15" fmla="*/ 158591 h 336613"/>
                  <a:gd name="connsiteX16" fmla="*/ 168973 w 336708"/>
                  <a:gd name="connsiteY16" fmla="*/ 55435 h 336613"/>
                  <a:gd name="connsiteX17" fmla="*/ 275939 w 336708"/>
                  <a:gd name="connsiteY17" fmla="*/ 133160 h 336613"/>
                  <a:gd name="connsiteX18" fmla="*/ 61341 w 336708"/>
                  <a:gd name="connsiteY18" fmla="*/ 133160 h 336613"/>
                  <a:gd name="connsiteX19" fmla="*/ 168973 w 336708"/>
                  <a:gd name="connsiteY19" fmla="*/ 55435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6708" h="336613">
                    <a:moveTo>
                      <a:pt x="336614" y="158496"/>
                    </a:moveTo>
                    <a:cubicBezTo>
                      <a:pt x="335280" y="73057"/>
                      <a:pt x="258985" y="0"/>
                      <a:pt x="168973" y="0"/>
                    </a:cubicBezTo>
                    <a:cubicBezTo>
                      <a:pt x="78962" y="0"/>
                      <a:pt x="0" y="75057"/>
                      <a:pt x="0" y="167640"/>
                    </a:cubicBezTo>
                    <a:cubicBezTo>
                      <a:pt x="0" y="260223"/>
                      <a:pt x="74962" y="336613"/>
                      <a:pt x="168973" y="336613"/>
                    </a:cubicBezTo>
                    <a:cubicBezTo>
                      <a:pt x="214027" y="336613"/>
                      <a:pt x="255746" y="318992"/>
                      <a:pt x="285750" y="288988"/>
                    </a:cubicBezTo>
                    <a:cubicBezTo>
                      <a:pt x="291656" y="283750"/>
                      <a:pt x="295561" y="275939"/>
                      <a:pt x="295561" y="268129"/>
                    </a:cubicBezTo>
                    <a:cubicBezTo>
                      <a:pt x="295561" y="253175"/>
                      <a:pt x="282512" y="240125"/>
                      <a:pt x="267462" y="240125"/>
                    </a:cubicBezTo>
                    <a:cubicBezTo>
                      <a:pt x="258985" y="240125"/>
                      <a:pt x="251174" y="245364"/>
                      <a:pt x="245269" y="251174"/>
                    </a:cubicBezTo>
                    <a:cubicBezTo>
                      <a:pt x="226314" y="271367"/>
                      <a:pt x="198310" y="280511"/>
                      <a:pt x="168973" y="280511"/>
                    </a:cubicBezTo>
                    <a:cubicBezTo>
                      <a:pt x="112871" y="280511"/>
                      <a:pt x="67246" y="242030"/>
                      <a:pt x="57436" y="188595"/>
                    </a:cubicBezTo>
                    <a:lnTo>
                      <a:pt x="309277" y="188595"/>
                    </a:lnTo>
                    <a:cubicBezTo>
                      <a:pt x="309277" y="188595"/>
                      <a:pt x="309658" y="188595"/>
                      <a:pt x="309848" y="188595"/>
                    </a:cubicBezTo>
                    <a:lnTo>
                      <a:pt x="310610" y="188595"/>
                    </a:lnTo>
                    <a:cubicBezTo>
                      <a:pt x="310610" y="188595"/>
                      <a:pt x="311563" y="188404"/>
                      <a:pt x="312039" y="188309"/>
                    </a:cubicBezTo>
                    <a:cubicBezTo>
                      <a:pt x="312991" y="188214"/>
                      <a:pt x="313944" y="188023"/>
                      <a:pt x="314897" y="187738"/>
                    </a:cubicBezTo>
                    <a:cubicBezTo>
                      <a:pt x="326803" y="184499"/>
                      <a:pt x="336709" y="173165"/>
                      <a:pt x="336709" y="158591"/>
                    </a:cubicBezTo>
                    <a:close/>
                    <a:moveTo>
                      <a:pt x="168973" y="55435"/>
                    </a:moveTo>
                    <a:cubicBezTo>
                      <a:pt x="219551" y="55435"/>
                      <a:pt x="261556" y="87916"/>
                      <a:pt x="275939" y="133160"/>
                    </a:cubicBezTo>
                    <a:lnTo>
                      <a:pt x="61341" y="133160"/>
                    </a:lnTo>
                    <a:cubicBezTo>
                      <a:pt x="75724" y="87916"/>
                      <a:pt x="117729" y="55435"/>
                      <a:pt x="168973" y="55435"/>
                    </a:cubicBezTo>
                    <a:close/>
                  </a:path>
                </a:pathLst>
              </a:custGeom>
              <a:grpFill/>
              <a:ln w="9525" cap="flat">
                <a:noFill/>
                <a:prstDash val="solid"/>
                <a:miter/>
              </a:ln>
            </p:spPr>
            <p:txBody>
              <a:bodyPr rtlCol="0" anchor="ctr"/>
              <a:lstStyle/>
              <a:p>
                <a:endParaRPr lang="en-GB"/>
              </a:p>
            </p:txBody>
          </p:sp>
        </p:grpSp>
        <p:grpSp>
          <p:nvGrpSpPr>
            <p:cNvPr id="6" name="Graphic 28">
              <a:extLst>
                <a:ext uri="{FF2B5EF4-FFF2-40B4-BE49-F238E27FC236}">
                  <a16:creationId xmlns:a16="http://schemas.microsoft.com/office/drawing/2014/main" id="{2EC867A4-1CB1-A030-7DC2-D6C055D91174}"/>
                </a:ext>
              </a:extLst>
            </p:cNvPr>
            <p:cNvGrpSpPr/>
            <p:nvPr/>
          </p:nvGrpSpPr>
          <p:grpSpPr>
            <a:xfrm>
              <a:off x="6399751" y="3580923"/>
              <a:ext cx="62769" cy="60769"/>
              <a:chOff x="6399751" y="3580923"/>
              <a:chExt cx="62769" cy="60769"/>
            </a:xfrm>
            <a:grpFill/>
          </p:grpSpPr>
          <p:sp>
            <p:nvSpPr>
              <p:cNvPr id="7" name="Freeform: Shape 6">
                <a:extLst>
                  <a:ext uri="{FF2B5EF4-FFF2-40B4-BE49-F238E27FC236}">
                    <a16:creationId xmlns:a16="http://schemas.microsoft.com/office/drawing/2014/main" id="{A1A10100-83CC-EE19-D9E2-4453B5229A7E}"/>
                  </a:ext>
                </a:extLst>
              </p:cNvPr>
              <p:cNvSpPr/>
              <p:nvPr/>
            </p:nvSpPr>
            <p:spPr>
              <a:xfrm>
                <a:off x="6399751" y="3580923"/>
                <a:ext cx="62769" cy="60769"/>
              </a:xfrm>
              <a:custGeom>
                <a:avLst/>
                <a:gdLst>
                  <a:gd name="connsiteX0" fmla="*/ 31337 w 62769"/>
                  <a:gd name="connsiteY0" fmla="*/ 0 h 60769"/>
                  <a:gd name="connsiteX1" fmla="*/ 0 w 62769"/>
                  <a:gd name="connsiteY1" fmla="*/ 30385 h 60769"/>
                  <a:gd name="connsiteX2" fmla="*/ 31337 w 62769"/>
                  <a:gd name="connsiteY2" fmla="*/ 60770 h 60769"/>
                  <a:gd name="connsiteX3" fmla="*/ 62770 w 62769"/>
                  <a:gd name="connsiteY3" fmla="*/ 30385 h 60769"/>
                  <a:gd name="connsiteX4" fmla="*/ 31337 w 62769"/>
                  <a:gd name="connsiteY4" fmla="*/ 0 h 60769"/>
                  <a:gd name="connsiteX5" fmla="*/ 57245 w 62769"/>
                  <a:gd name="connsiteY5" fmla="*/ 30290 h 60769"/>
                  <a:gd name="connsiteX6" fmla="*/ 31337 w 62769"/>
                  <a:gd name="connsiteY6" fmla="*/ 54864 h 60769"/>
                  <a:gd name="connsiteX7" fmla="*/ 6001 w 62769"/>
                  <a:gd name="connsiteY7" fmla="*/ 30290 h 60769"/>
                  <a:gd name="connsiteX8" fmla="*/ 31337 w 62769"/>
                  <a:gd name="connsiteY8" fmla="*/ 5715 h 60769"/>
                  <a:gd name="connsiteX9" fmla="*/ 57245 w 62769"/>
                  <a:gd name="connsiteY9" fmla="*/ 30290 h 60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769" h="60769">
                    <a:moveTo>
                      <a:pt x="31337" y="0"/>
                    </a:moveTo>
                    <a:cubicBezTo>
                      <a:pt x="14383" y="0"/>
                      <a:pt x="0" y="13907"/>
                      <a:pt x="0" y="30385"/>
                    </a:cubicBezTo>
                    <a:cubicBezTo>
                      <a:pt x="0" y="46863"/>
                      <a:pt x="14383" y="60770"/>
                      <a:pt x="31337" y="60770"/>
                    </a:cubicBezTo>
                    <a:cubicBezTo>
                      <a:pt x="48292" y="60770"/>
                      <a:pt x="62770" y="47149"/>
                      <a:pt x="62770" y="30385"/>
                    </a:cubicBezTo>
                    <a:cubicBezTo>
                      <a:pt x="62770" y="13621"/>
                      <a:pt x="48673" y="0"/>
                      <a:pt x="31337" y="0"/>
                    </a:cubicBezTo>
                    <a:close/>
                    <a:moveTo>
                      <a:pt x="57245" y="30290"/>
                    </a:moveTo>
                    <a:cubicBezTo>
                      <a:pt x="57245" y="43815"/>
                      <a:pt x="45625" y="54864"/>
                      <a:pt x="31337" y="54864"/>
                    </a:cubicBezTo>
                    <a:cubicBezTo>
                      <a:pt x="17050" y="54864"/>
                      <a:pt x="6001" y="43815"/>
                      <a:pt x="6001" y="30290"/>
                    </a:cubicBezTo>
                    <a:cubicBezTo>
                      <a:pt x="6001" y="16764"/>
                      <a:pt x="17335" y="5715"/>
                      <a:pt x="31337" y="5715"/>
                    </a:cubicBezTo>
                    <a:cubicBezTo>
                      <a:pt x="45339" y="5715"/>
                      <a:pt x="57245" y="16764"/>
                      <a:pt x="57245" y="30290"/>
                    </a:cubicBezTo>
                    <a:close/>
                  </a:path>
                </a:pathLst>
              </a:custGeom>
              <a:grpFill/>
              <a:ln w="9525"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AF1C5F5F-6826-AE08-A71A-122E60163991}"/>
                  </a:ext>
                </a:extLst>
              </p:cNvPr>
              <p:cNvSpPr/>
              <p:nvPr/>
            </p:nvSpPr>
            <p:spPr>
              <a:xfrm>
                <a:off x="6421659" y="3593020"/>
                <a:ext cx="20097" cy="36099"/>
              </a:xfrm>
              <a:custGeom>
                <a:avLst/>
                <a:gdLst>
                  <a:gd name="connsiteX0" fmla="*/ 14573 w 20097"/>
                  <a:gd name="connsiteY0" fmla="*/ 21050 h 36099"/>
                  <a:gd name="connsiteX1" fmla="*/ 20002 w 20097"/>
                  <a:gd name="connsiteY1" fmla="*/ 11144 h 36099"/>
                  <a:gd name="connsiteX2" fmla="*/ 8763 w 20097"/>
                  <a:gd name="connsiteY2" fmla="*/ 0 h 36099"/>
                  <a:gd name="connsiteX3" fmla="*/ 4286 w 20097"/>
                  <a:gd name="connsiteY3" fmla="*/ 0 h 36099"/>
                  <a:gd name="connsiteX4" fmla="*/ 0 w 20097"/>
                  <a:gd name="connsiteY4" fmla="*/ 4572 h 36099"/>
                  <a:gd name="connsiteX5" fmla="*/ 0 w 20097"/>
                  <a:gd name="connsiteY5" fmla="*/ 33052 h 36099"/>
                  <a:gd name="connsiteX6" fmla="*/ 3143 w 20097"/>
                  <a:gd name="connsiteY6" fmla="*/ 36004 h 36099"/>
                  <a:gd name="connsiteX7" fmla="*/ 6191 w 20097"/>
                  <a:gd name="connsiteY7" fmla="*/ 33052 h 36099"/>
                  <a:gd name="connsiteX8" fmla="*/ 6191 w 20097"/>
                  <a:gd name="connsiteY8" fmla="*/ 22479 h 36099"/>
                  <a:gd name="connsiteX9" fmla="*/ 8572 w 20097"/>
                  <a:gd name="connsiteY9" fmla="*/ 22479 h 36099"/>
                  <a:gd name="connsiteX10" fmla="*/ 14192 w 20097"/>
                  <a:gd name="connsiteY10" fmla="*/ 34385 h 36099"/>
                  <a:gd name="connsiteX11" fmla="*/ 16859 w 20097"/>
                  <a:gd name="connsiteY11" fmla="*/ 36100 h 36099"/>
                  <a:gd name="connsiteX12" fmla="*/ 18288 w 20097"/>
                  <a:gd name="connsiteY12" fmla="*/ 35814 h 36099"/>
                  <a:gd name="connsiteX13" fmla="*/ 20098 w 20097"/>
                  <a:gd name="connsiteY13" fmla="*/ 33242 h 36099"/>
                  <a:gd name="connsiteX14" fmla="*/ 19812 w 20097"/>
                  <a:gd name="connsiteY14" fmla="*/ 32004 h 36099"/>
                  <a:gd name="connsiteX15" fmla="*/ 14669 w 20097"/>
                  <a:gd name="connsiteY15" fmla="*/ 21050 h 36099"/>
                  <a:gd name="connsiteX16" fmla="*/ 13716 w 20097"/>
                  <a:gd name="connsiteY16" fmla="*/ 11144 h 36099"/>
                  <a:gd name="connsiteX17" fmla="*/ 8763 w 20097"/>
                  <a:gd name="connsiteY17" fmla="*/ 16478 h 36099"/>
                  <a:gd name="connsiteX18" fmla="*/ 6096 w 20097"/>
                  <a:gd name="connsiteY18" fmla="*/ 16478 h 36099"/>
                  <a:gd name="connsiteX19" fmla="*/ 6096 w 20097"/>
                  <a:gd name="connsiteY19" fmla="*/ 6001 h 36099"/>
                  <a:gd name="connsiteX20" fmla="*/ 8763 w 20097"/>
                  <a:gd name="connsiteY20" fmla="*/ 6001 h 36099"/>
                  <a:gd name="connsiteX21" fmla="*/ 13716 w 20097"/>
                  <a:gd name="connsiteY21" fmla="*/ 11144 h 36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097" h="36099">
                    <a:moveTo>
                      <a:pt x="14573" y="21050"/>
                    </a:moveTo>
                    <a:cubicBezTo>
                      <a:pt x="18002" y="18955"/>
                      <a:pt x="20002" y="15335"/>
                      <a:pt x="20002" y="11144"/>
                    </a:cubicBezTo>
                    <a:cubicBezTo>
                      <a:pt x="20002" y="4763"/>
                      <a:pt x="15145" y="0"/>
                      <a:pt x="8763" y="0"/>
                    </a:cubicBezTo>
                    <a:lnTo>
                      <a:pt x="4286" y="0"/>
                    </a:lnTo>
                    <a:cubicBezTo>
                      <a:pt x="1810" y="0"/>
                      <a:pt x="0" y="1905"/>
                      <a:pt x="0" y="4572"/>
                    </a:cubicBezTo>
                    <a:lnTo>
                      <a:pt x="0" y="33052"/>
                    </a:lnTo>
                    <a:cubicBezTo>
                      <a:pt x="0" y="34671"/>
                      <a:pt x="1429" y="36004"/>
                      <a:pt x="3143" y="36004"/>
                    </a:cubicBezTo>
                    <a:cubicBezTo>
                      <a:pt x="4858" y="36004"/>
                      <a:pt x="6191" y="34671"/>
                      <a:pt x="6191" y="33052"/>
                    </a:cubicBezTo>
                    <a:lnTo>
                      <a:pt x="6191" y="22479"/>
                    </a:lnTo>
                    <a:lnTo>
                      <a:pt x="8572" y="22479"/>
                    </a:lnTo>
                    <a:lnTo>
                      <a:pt x="14192" y="34385"/>
                    </a:lnTo>
                    <a:cubicBezTo>
                      <a:pt x="14669" y="35433"/>
                      <a:pt x="15716" y="36100"/>
                      <a:pt x="16859" y="36100"/>
                    </a:cubicBezTo>
                    <a:cubicBezTo>
                      <a:pt x="17335" y="36100"/>
                      <a:pt x="17907" y="36004"/>
                      <a:pt x="18288" y="35814"/>
                    </a:cubicBezTo>
                    <a:cubicBezTo>
                      <a:pt x="19431" y="35338"/>
                      <a:pt x="20098" y="34385"/>
                      <a:pt x="20098" y="33242"/>
                    </a:cubicBezTo>
                    <a:cubicBezTo>
                      <a:pt x="20098" y="32861"/>
                      <a:pt x="20098" y="32480"/>
                      <a:pt x="19812" y="32004"/>
                    </a:cubicBezTo>
                    <a:lnTo>
                      <a:pt x="14669" y="21050"/>
                    </a:lnTo>
                    <a:close/>
                    <a:moveTo>
                      <a:pt x="13716" y="11144"/>
                    </a:moveTo>
                    <a:cubicBezTo>
                      <a:pt x="13716" y="11144"/>
                      <a:pt x="13716" y="16478"/>
                      <a:pt x="8763" y="16478"/>
                    </a:cubicBezTo>
                    <a:lnTo>
                      <a:pt x="6096" y="16478"/>
                    </a:lnTo>
                    <a:lnTo>
                      <a:pt x="6096" y="6001"/>
                    </a:lnTo>
                    <a:lnTo>
                      <a:pt x="8763" y="6001"/>
                    </a:lnTo>
                    <a:cubicBezTo>
                      <a:pt x="13621" y="6001"/>
                      <a:pt x="13716" y="10954"/>
                      <a:pt x="13716" y="11144"/>
                    </a:cubicBezTo>
                    <a:close/>
                  </a:path>
                </a:pathLst>
              </a:custGeom>
              <a:grpFill/>
              <a:ln w="9525" cap="flat">
                <a:noFill/>
                <a:prstDash val="solid"/>
                <a:miter/>
              </a:ln>
            </p:spPr>
            <p:txBody>
              <a:bodyPr rtlCol="0" anchor="ctr"/>
              <a:lstStyle/>
              <a:p>
                <a:endParaRPr lang="en-GB"/>
              </a:p>
            </p:txBody>
          </p:sp>
        </p:grpSp>
      </p:grpSp>
      <p:sp>
        <p:nvSpPr>
          <p:cNvPr id="17" name="Footer Placeholder 16">
            <a:extLst>
              <a:ext uri="{FF2B5EF4-FFF2-40B4-BE49-F238E27FC236}">
                <a16:creationId xmlns:a16="http://schemas.microsoft.com/office/drawing/2014/main" id="{B7BDAAEB-F925-F2A5-555E-394B4F0B36CA}"/>
              </a:ext>
            </a:extLst>
          </p:cNvPr>
          <p:cNvSpPr>
            <a:spLocks noGrp="1"/>
          </p:cNvSpPr>
          <p:nvPr>
            <p:ph type="ftr" sz="quarter" idx="22"/>
          </p:nvPr>
        </p:nvSpPr>
        <p:spPr/>
        <p:txBody>
          <a:bodyPr/>
          <a:lstStyle>
            <a:lvl1pPr>
              <a:defRPr>
                <a:solidFill>
                  <a:schemeClr val="bg1"/>
                </a:solidFill>
              </a:defRPr>
            </a:lvl1pPr>
          </a:lstStyle>
          <a:p>
            <a:r>
              <a:rPr lang="en-GB" dirty="0"/>
              <a:t>Experian [classification] © 2025</a:t>
            </a:r>
          </a:p>
        </p:txBody>
      </p:sp>
      <p:sp>
        <p:nvSpPr>
          <p:cNvPr id="20" name="Text Placeholder 19">
            <a:extLst>
              <a:ext uri="{FF2B5EF4-FFF2-40B4-BE49-F238E27FC236}">
                <a16:creationId xmlns:a16="http://schemas.microsoft.com/office/drawing/2014/main" id="{B392FD1C-BBD7-D75B-A91B-CA29FDE1BBC0}"/>
              </a:ext>
            </a:extLst>
          </p:cNvPr>
          <p:cNvSpPr>
            <a:spLocks noGrp="1"/>
          </p:cNvSpPr>
          <p:nvPr>
            <p:ph type="body" sz="quarter" idx="23"/>
          </p:nvPr>
        </p:nvSpPr>
        <p:spPr>
          <a:xfrm>
            <a:off x="7189787" y="288924"/>
            <a:ext cx="4713286" cy="6280152"/>
          </a:xfrm>
          <a:custGeom>
            <a:avLst/>
            <a:gdLst>
              <a:gd name="connsiteX0" fmla="*/ 212051 w 4713286"/>
              <a:gd name="connsiteY0" fmla="*/ 0 h 6280152"/>
              <a:gd name="connsiteX1" fmla="*/ 4501235 w 4713286"/>
              <a:gd name="connsiteY1" fmla="*/ 0 h 6280152"/>
              <a:gd name="connsiteX2" fmla="*/ 4713286 w 4713286"/>
              <a:gd name="connsiteY2" fmla="*/ 212051 h 6280152"/>
              <a:gd name="connsiteX3" fmla="*/ 4713286 w 4713286"/>
              <a:gd name="connsiteY3" fmla="*/ 5150537 h 6280152"/>
              <a:gd name="connsiteX4" fmla="*/ 4709405 w 4713286"/>
              <a:gd name="connsiteY4" fmla="*/ 5179448 h 6280152"/>
              <a:gd name="connsiteX5" fmla="*/ 4447837 w 4713286"/>
              <a:gd name="connsiteY5" fmla="*/ 5386083 h 6280152"/>
              <a:gd name="connsiteX6" fmla="*/ 4404910 w 4713286"/>
              <a:gd name="connsiteY6" fmla="*/ 5386083 h 6280152"/>
              <a:gd name="connsiteX7" fmla="*/ 3819301 w 4713286"/>
              <a:gd name="connsiteY7" fmla="*/ 5971529 h 6280152"/>
              <a:gd name="connsiteX8" fmla="*/ 3819301 w 4713286"/>
              <a:gd name="connsiteY8" fmla="*/ 6014184 h 6280152"/>
              <a:gd name="connsiteX9" fmla="*/ 3604675 w 4713286"/>
              <a:gd name="connsiteY9" fmla="*/ 6277526 h 6280152"/>
              <a:gd name="connsiteX10" fmla="*/ 3578615 w 4713286"/>
              <a:gd name="connsiteY10" fmla="*/ 6280152 h 6280152"/>
              <a:gd name="connsiteX11" fmla="*/ 212051 w 4713286"/>
              <a:gd name="connsiteY11" fmla="*/ 6280152 h 6280152"/>
              <a:gd name="connsiteX12" fmla="*/ 0 w 4713286"/>
              <a:gd name="connsiteY12" fmla="*/ 6068101 h 6280152"/>
              <a:gd name="connsiteX13" fmla="*/ 0 w 4713286"/>
              <a:gd name="connsiteY13" fmla="*/ 212051 h 6280152"/>
              <a:gd name="connsiteX14" fmla="*/ 212051 w 4713286"/>
              <a:gd name="connsiteY14" fmla="*/ 0 h 6280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13286" h="6280152">
                <a:moveTo>
                  <a:pt x="212051" y="0"/>
                </a:moveTo>
                <a:lnTo>
                  <a:pt x="4501235" y="0"/>
                </a:lnTo>
                <a:cubicBezTo>
                  <a:pt x="4618348" y="0"/>
                  <a:pt x="4713286" y="94938"/>
                  <a:pt x="4713286" y="212051"/>
                </a:cubicBezTo>
                <a:lnTo>
                  <a:pt x="4713286" y="5150537"/>
                </a:lnTo>
                <a:lnTo>
                  <a:pt x="4709405" y="5179448"/>
                </a:lnTo>
                <a:cubicBezTo>
                  <a:pt x="4681369" y="5297942"/>
                  <a:pt x="4574893" y="5386083"/>
                  <a:pt x="4447837" y="5386083"/>
                </a:cubicBezTo>
                <a:lnTo>
                  <a:pt x="4404910" y="5386083"/>
                </a:lnTo>
                <a:cubicBezTo>
                  <a:pt x="4081506" y="5386083"/>
                  <a:pt x="3819301" y="5648179"/>
                  <a:pt x="3819301" y="5971529"/>
                </a:cubicBezTo>
                <a:lnTo>
                  <a:pt x="3819301" y="6014184"/>
                </a:lnTo>
                <a:cubicBezTo>
                  <a:pt x="3819301" y="6144092"/>
                  <a:pt x="3727169" y="6252463"/>
                  <a:pt x="3604675" y="6277526"/>
                </a:cubicBezTo>
                <a:lnTo>
                  <a:pt x="3578615" y="6280152"/>
                </a:lnTo>
                <a:lnTo>
                  <a:pt x="212051" y="6280152"/>
                </a:lnTo>
                <a:cubicBezTo>
                  <a:pt x="94938" y="6280152"/>
                  <a:pt x="0" y="6185214"/>
                  <a:pt x="0" y="6068101"/>
                </a:cubicBezTo>
                <a:lnTo>
                  <a:pt x="0" y="212051"/>
                </a:lnTo>
                <a:cubicBezTo>
                  <a:pt x="0" y="94938"/>
                  <a:pt x="94938" y="0"/>
                  <a:pt x="212051" y="0"/>
                </a:cubicBezTo>
                <a:close/>
              </a:path>
            </a:pathLst>
          </a:custGeom>
          <a:solidFill>
            <a:srgbClr val="F8F8F9"/>
          </a:solidFill>
          <a:ln>
            <a:noFill/>
          </a:ln>
        </p:spPr>
        <p:txBody>
          <a:bodyPr wrap="square" lIns="252000" tIns="252000" rIns="252000" bIns="252000">
            <a:noAutofit/>
          </a:bodyPr>
          <a:lstStyle>
            <a:lvl1pPr>
              <a:defRPr sz="1800">
                <a:solidFill>
                  <a:schemeClr val="accent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53059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Data &amp; Image Light Blue">
    <p:bg>
      <p:bgPr>
        <a:solidFill>
          <a:srgbClr val="E1E4EF"/>
        </a:solidFill>
        <a:effectLst/>
      </p:bgPr>
    </p:bg>
    <p:spTree>
      <p:nvGrpSpPr>
        <p:cNvPr id="1" name=""/>
        <p:cNvGrpSpPr/>
        <p:nvPr/>
      </p:nvGrpSpPr>
      <p:grpSpPr>
        <a:xfrm>
          <a:off x="0" y="0"/>
          <a:ext cx="0" cy="0"/>
          <a:chOff x="0" y="0"/>
          <a:chExt cx="0" cy="0"/>
        </a:xfrm>
      </p:grpSpPr>
      <p:sp>
        <p:nvSpPr>
          <p:cNvPr id="8" name="Text Placeholder 5">
            <a:extLst>
              <a:ext uri="{FF2B5EF4-FFF2-40B4-BE49-F238E27FC236}">
                <a16:creationId xmlns:a16="http://schemas.microsoft.com/office/drawing/2014/main" id="{75A722F8-CE8A-44F0-8B23-707C17655D24}"/>
              </a:ext>
            </a:extLst>
          </p:cNvPr>
          <p:cNvSpPr>
            <a:spLocks noGrp="1"/>
          </p:cNvSpPr>
          <p:nvPr>
            <p:ph type="body" sz="quarter" idx="14"/>
          </p:nvPr>
        </p:nvSpPr>
        <p:spPr>
          <a:xfrm>
            <a:off x="287338" y="242089"/>
            <a:ext cx="5699125" cy="846386"/>
          </a:xfrm>
        </p:spPr>
        <p:txBody>
          <a:bodyPr wrap="square">
            <a:spAutoFit/>
          </a:bodyPr>
          <a:lstStyle>
            <a:lvl1pPr>
              <a:lnSpc>
                <a:spcPct val="100000"/>
              </a:lnSpc>
              <a:spcAft>
                <a:spcPts val="600"/>
              </a:spcAft>
              <a:defRPr sz="3200"/>
            </a:lvl1pPr>
            <a:lvl2pPr>
              <a:lnSpc>
                <a:spcPct val="100000"/>
              </a:lnSpc>
              <a:spcAft>
                <a:spcPts val="0"/>
              </a:spcAft>
              <a:defRPr sz="1800">
                <a:solidFill>
                  <a:schemeClr val="accent1"/>
                </a:solidFill>
              </a:defRPr>
            </a:lvl2pPr>
            <a:lvl3pPr marL="0" indent="0">
              <a:buNone/>
              <a:defRPr sz="1600">
                <a:solidFill>
                  <a:schemeClr val="accent1"/>
                </a:solidFill>
              </a:defRPr>
            </a:lvl3pPr>
            <a:lvl4pPr marL="216000" indent="0">
              <a:buNone/>
              <a:defRPr sz="1600">
                <a:solidFill>
                  <a:schemeClr val="accent1"/>
                </a:solidFill>
              </a:defRPr>
            </a:lvl4pPr>
            <a:lvl5pPr>
              <a:defRPr sz="1600">
                <a:solidFill>
                  <a:schemeClr val="accent1"/>
                </a:solidFill>
              </a:defRPr>
            </a:lvl5pPr>
          </a:lstStyle>
          <a:p>
            <a:pPr lvl="0"/>
            <a:r>
              <a:rPr lang="en-US"/>
              <a:t>Click to edit Master text</a:t>
            </a:r>
          </a:p>
          <a:p>
            <a:pPr lvl="1"/>
            <a:r>
              <a:rPr lang="en-US"/>
              <a:t>Second level</a:t>
            </a:r>
          </a:p>
        </p:txBody>
      </p:sp>
      <p:sp>
        <p:nvSpPr>
          <p:cNvPr id="7" name="Text Placeholder 31">
            <a:extLst>
              <a:ext uri="{FF2B5EF4-FFF2-40B4-BE49-F238E27FC236}">
                <a16:creationId xmlns:a16="http://schemas.microsoft.com/office/drawing/2014/main" id="{A5602F9F-46AD-9AE4-ACEE-F3328BF69469}"/>
              </a:ext>
            </a:extLst>
          </p:cNvPr>
          <p:cNvSpPr>
            <a:spLocks noGrp="1"/>
          </p:cNvSpPr>
          <p:nvPr>
            <p:ph type="body" sz="quarter" idx="20"/>
          </p:nvPr>
        </p:nvSpPr>
        <p:spPr>
          <a:xfrm>
            <a:off x="287339" y="1892298"/>
            <a:ext cx="5699124" cy="1614801"/>
          </a:xfrm>
        </p:spPr>
        <p:txBody>
          <a:bodyPr>
            <a:noAutofit/>
          </a:bodyPr>
          <a:lstStyle>
            <a:lvl1pPr>
              <a:defRPr>
                <a:solidFill>
                  <a:schemeClr val="accent2"/>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ext Placeholder 12">
            <a:extLst>
              <a:ext uri="{FF2B5EF4-FFF2-40B4-BE49-F238E27FC236}">
                <a16:creationId xmlns:a16="http://schemas.microsoft.com/office/drawing/2014/main" id="{1A0A8B5F-2C8C-FCB0-08EA-BF545F7BEE01}"/>
              </a:ext>
            </a:extLst>
          </p:cNvPr>
          <p:cNvSpPr>
            <a:spLocks noGrp="1"/>
          </p:cNvSpPr>
          <p:nvPr>
            <p:ph type="body" sz="quarter" idx="15" hasCustomPrompt="1"/>
          </p:nvPr>
        </p:nvSpPr>
        <p:spPr>
          <a:xfrm>
            <a:off x="287338" y="4104503"/>
            <a:ext cx="2741612" cy="812082"/>
          </a:xfrm>
        </p:spPr>
        <p:txBody>
          <a:bodyPr wrap="square">
            <a:noAutofit/>
          </a:bodyPr>
          <a:lstStyle>
            <a:lvl1pPr>
              <a:defRPr sz="5400">
                <a:solidFill>
                  <a:schemeClr val="accent2"/>
                </a:solidFill>
                <a:latin typeface="+mj-lt"/>
              </a:defRPr>
            </a:lvl1pPr>
          </a:lstStyle>
          <a:p>
            <a:pPr lvl="0"/>
            <a:r>
              <a:rPr lang="en-US"/>
              <a:t>XX</a:t>
            </a:r>
            <a:endParaRPr lang="en-GB"/>
          </a:p>
        </p:txBody>
      </p:sp>
      <p:sp>
        <p:nvSpPr>
          <p:cNvPr id="9" name="Text Placeholder 12">
            <a:extLst>
              <a:ext uri="{FF2B5EF4-FFF2-40B4-BE49-F238E27FC236}">
                <a16:creationId xmlns:a16="http://schemas.microsoft.com/office/drawing/2014/main" id="{82E61AB9-3944-B39F-8838-16C4BCA19D42}"/>
              </a:ext>
            </a:extLst>
          </p:cNvPr>
          <p:cNvSpPr>
            <a:spLocks noGrp="1"/>
          </p:cNvSpPr>
          <p:nvPr>
            <p:ph type="body" sz="quarter" idx="12" hasCustomPrompt="1"/>
          </p:nvPr>
        </p:nvSpPr>
        <p:spPr>
          <a:xfrm>
            <a:off x="287338" y="4935500"/>
            <a:ext cx="2741612" cy="766800"/>
          </a:xfrm>
        </p:spPr>
        <p:txBody>
          <a:bodyPr wrap="square">
            <a:noAutofit/>
          </a:bodyPr>
          <a:lstStyle>
            <a:lvl1pPr>
              <a:spcAft>
                <a:spcPts val="0"/>
              </a:spcAft>
              <a:defRPr sz="1600" b="0">
                <a:solidFill>
                  <a:schemeClr val="tx1"/>
                </a:solidFill>
              </a:defRPr>
            </a:lvl1pPr>
          </a:lstStyle>
          <a:p>
            <a:pPr lvl="0"/>
            <a:r>
              <a:rPr lang="en-GB" dirty="0"/>
              <a:t>Second level</a:t>
            </a:r>
          </a:p>
        </p:txBody>
      </p:sp>
      <p:sp>
        <p:nvSpPr>
          <p:cNvPr id="10" name="Text Placeholder 12">
            <a:extLst>
              <a:ext uri="{FF2B5EF4-FFF2-40B4-BE49-F238E27FC236}">
                <a16:creationId xmlns:a16="http://schemas.microsoft.com/office/drawing/2014/main" id="{C1C336C2-F91E-B0AA-D6A0-AEA8339AC6FE}"/>
              </a:ext>
            </a:extLst>
          </p:cNvPr>
          <p:cNvSpPr>
            <a:spLocks noGrp="1"/>
          </p:cNvSpPr>
          <p:nvPr>
            <p:ph type="body" sz="quarter" idx="22" hasCustomPrompt="1"/>
          </p:nvPr>
        </p:nvSpPr>
        <p:spPr>
          <a:xfrm>
            <a:off x="3244851" y="4104503"/>
            <a:ext cx="2741612" cy="812082"/>
          </a:xfrm>
        </p:spPr>
        <p:txBody>
          <a:bodyPr wrap="square">
            <a:noAutofit/>
          </a:bodyPr>
          <a:lstStyle>
            <a:lvl1pPr>
              <a:defRPr sz="5400">
                <a:solidFill>
                  <a:schemeClr val="accent2"/>
                </a:solidFill>
                <a:latin typeface="+mj-lt"/>
              </a:defRPr>
            </a:lvl1pPr>
          </a:lstStyle>
          <a:p>
            <a:pPr lvl="0"/>
            <a:r>
              <a:rPr lang="en-US"/>
              <a:t>XX</a:t>
            </a:r>
            <a:endParaRPr lang="en-GB"/>
          </a:p>
        </p:txBody>
      </p:sp>
      <p:sp>
        <p:nvSpPr>
          <p:cNvPr id="13" name="Text Placeholder 12">
            <a:extLst>
              <a:ext uri="{FF2B5EF4-FFF2-40B4-BE49-F238E27FC236}">
                <a16:creationId xmlns:a16="http://schemas.microsoft.com/office/drawing/2014/main" id="{32C04603-9F8A-A7C2-6143-C10AEAEDBEA9}"/>
              </a:ext>
            </a:extLst>
          </p:cNvPr>
          <p:cNvSpPr>
            <a:spLocks noGrp="1"/>
          </p:cNvSpPr>
          <p:nvPr>
            <p:ph type="body" sz="quarter" idx="23" hasCustomPrompt="1"/>
          </p:nvPr>
        </p:nvSpPr>
        <p:spPr>
          <a:xfrm>
            <a:off x="3244851" y="4935500"/>
            <a:ext cx="2741612" cy="766800"/>
          </a:xfrm>
        </p:spPr>
        <p:txBody>
          <a:bodyPr wrap="square">
            <a:noAutofit/>
          </a:bodyPr>
          <a:lstStyle>
            <a:lvl1pPr>
              <a:spcAft>
                <a:spcPts val="0"/>
              </a:spcAft>
              <a:defRPr sz="1600" b="0">
                <a:solidFill>
                  <a:schemeClr val="tx1"/>
                </a:solidFill>
              </a:defRPr>
            </a:lvl1pPr>
          </a:lstStyle>
          <a:p>
            <a:pPr lvl="0"/>
            <a:r>
              <a:rPr lang="en-GB"/>
              <a:t>Second level</a:t>
            </a:r>
          </a:p>
        </p:txBody>
      </p:sp>
      <p:sp>
        <p:nvSpPr>
          <p:cNvPr id="12" name="Rectangle: Rounded Corners 11">
            <a:extLst>
              <a:ext uri="{FF2B5EF4-FFF2-40B4-BE49-F238E27FC236}">
                <a16:creationId xmlns:a16="http://schemas.microsoft.com/office/drawing/2014/main" id="{45755701-8D38-0FAE-8E67-59C576DA19DB}"/>
              </a:ext>
              <a:ext uri="{C183D7F6-B498-43B3-948B-1728B52AA6E4}">
                <adec:decorative xmlns:adec="http://schemas.microsoft.com/office/drawing/2017/decorative" val="1"/>
              </a:ext>
            </a:extLst>
          </p:cNvPr>
          <p:cNvSpPr/>
          <p:nvPr userDrawn="1"/>
        </p:nvSpPr>
        <p:spPr>
          <a:xfrm rot="10800000" flipH="1" flipV="1">
            <a:off x="6203948" y="288924"/>
            <a:ext cx="5699125" cy="3140076"/>
          </a:xfrm>
          <a:prstGeom prst="roundRect">
            <a:avLst>
              <a:gd name="adj" fmla="val 6753"/>
            </a:avLst>
          </a:prstGeom>
          <a:solidFill>
            <a:schemeClr val="accent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180000" tIns="1152000" rIns="180000" bIns="0" rtlCol="0" anchor="t"/>
          <a:lstStyle/>
          <a:p>
            <a:pPr>
              <a:spcAft>
                <a:spcPts val="1800"/>
              </a:spcAft>
            </a:pPr>
            <a:endParaRPr lang="en-GB" sz="1400">
              <a:solidFill>
                <a:schemeClr val="bg1"/>
              </a:solidFill>
            </a:endParaRPr>
          </a:p>
        </p:txBody>
      </p:sp>
      <p:sp>
        <p:nvSpPr>
          <p:cNvPr id="17" name="Picture Placeholder 16">
            <a:extLst>
              <a:ext uri="{FF2B5EF4-FFF2-40B4-BE49-F238E27FC236}">
                <a16:creationId xmlns:a16="http://schemas.microsoft.com/office/drawing/2014/main" id="{245932E7-C315-82D1-0D5B-BE3B9C022C8E}"/>
              </a:ext>
            </a:extLst>
          </p:cNvPr>
          <p:cNvSpPr>
            <a:spLocks noGrp="1"/>
          </p:cNvSpPr>
          <p:nvPr>
            <p:ph type="pic" sz="quarter" idx="21"/>
          </p:nvPr>
        </p:nvSpPr>
        <p:spPr>
          <a:xfrm>
            <a:off x="6203949" y="2236788"/>
            <a:ext cx="5699124" cy="4332287"/>
          </a:xfrm>
          <a:custGeom>
            <a:avLst/>
            <a:gdLst>
              <a:gd name="connsiteX0" fmla="*/ 223156 w 5699124"/>
              <a:gd name="connsiteY0" fmla="*/ 0 h 4332287"/>
              <a:gd name="connsiteX1" fmla="*/ 5475968 w 5699124"/>
              <a:gd name="connsiteY1" fmla="*/ 0 h 4332287"/>
              <a:gd name="connsiteX2" fmla="*/ 5699124 w 5699124"/>
              <a:gd name="connsiteY2" fmla="*/ 223156 h 4332287"/>
              <a:gd name="connsiteX3" fmla="*/ 5699124 w 5699124"/>
              <a:gd name="connsiteY3" fmla="*/ 3202672 h 4332287"/>
              <a:gd name="connsiteX4" fmla="*/ 5695243 w 5699124"/>
              <a:gd name="connsiteY4" fmla="*/ 3231584 h 4332287"/>
              <a:gd name="connsiteX5" fmla="*/ 5433675 w 5699124"/>
              <a:gd name="connsiteY5" fmla="*/ 3438219 h 4332287"/>
              <a:gd name="connsiteX6" fmla="*/ 5390748 w 5699124"/>
              <a:gd name="connsiteY6" fmla="*/ 3438219 h 4332287"/>
              <a:gd name="connsiteX7" fmla="*/ 4805139 w 5699124"/>
              <a:gd name="connsiteY7" fmla="*/ 4023665 h 4332287"/>
              <a:gd name="connsiteX8" fmla="*/ 4805139 w 5699124"/>
              <a:gd name="connsiteY8" fmla="*/ 4066320 h 4332287"/>
              <a:gd name="connsiteX9" fmla="*/ 4590513 w 5699124"/>
              <a:gd name="connsiteY9" fmla="*/ 4329662 h 4332287"/>
              <a:gd name="connsiteX10" fmla="*/ 4564464 w 5699124"/>
              <a:gd name="connsiteY10" fmla="*/ 4332287 h 4332287"/>
              <a:gd name="connsiteX11" fmla="*/ 223156 w 5699124"/>
              <a:gd name="connsiteY11" fmla="*/ 4332287 h 4332287"/>
              <a:gd name="connsiteX12" fmla="*/ 0 w 5699124"/>
              <a:gd name="connsiteY12" fmla="*/ 4109131 h 4332287"/>
              <a:gd name="connsiteX13" fmla="*/ 0 w 5699124"/>
              <a:gd name="connsiteY13" fmla="*/ 223156 h 4332287"/>
              <a:gd name="connsiteX14" fmla="*/ 223156 w 5699124"/>
              <a:gd name="connsiteY14" fmla="*/ 0 h 4332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99124" h="4332287">
                <a:moveTo>
                  <a:pt x="223156" y="0"/>
                </a:moveTo>
                <a:lnTo>
                  <a:pt x="5475968" y="0"/>
                </a:lnTo>
                <a:cubicBezTo>
                  <a:pt x="5599214" y="0"/>
                  <a:pt x="5699124" y="99910"/>
                  <a:pt x="5699124" y="223156"/>
                </a:cubicBezTo>
                <a:lnTo>
                  <a:pt x="5699124" y="3202672"/>
                </a:lnTo>
                <a:lnTo>
                  <a:pt x="5695243" y="3231584"/>
                </a:lnTo>
                <a:cubicBezTo>
                  <a:pt x="5667207" y="3350078"/>
                  <a:pt x="5560731" y="3438219"/>
                  <a:pt x="5433675" y="3438219"/>
                </a:cubicBezTo>
                <a:lnTo>
                  <a:pt x="5390748" y="3438219"/>
                </a:lnTo>
                <a:cubicBezTo>
                  <a:pt x="5067344" y="3438219"/>
                  <a:pt x="4805139" y="3700315"/>
                  <a:pt x="4805139" y="4023665"/>
                </a:cubicBezTo>
                <a:lnTo>
                  <a:pt x="4805139" y="4066320"/>
                </a:lnTo>
                <a:cubicBezTo>
                  <a:pt x="4805139" y="4196228"/>
                  <a:pt x="4713007" y="4304599"/>
                  <a:pt x="4590513" y="4329662"/>
                </a:cubicBezTo>
                <a:lnTo>
                  <a:pt x="4564464" y="4332287"/>
                </a:lnTo>
                <a:lnTo>
                  <a:pt x="223156" y="4332287"/>
                </a:lnTo>
                <a:cubicBezTo>
                  <a:pt x="99910" y="4332287"/>
                  <a:pt x="0" y="4232377"/>
                  <a:pt x="0" y="4109131"/>
                </a:cubicBezTo>
                <a:lnTo>
                  <a:pt x="0" y="223156"/>
                </a:lnTo>
                <a:cubicBezTo>
                  <a:pt x="0" y="99910"/>
                  <a:pt x="99910" y="0"/>
                  <a:pt x="223156" y="0"/>
                </a:cubicBezTo>
                <a:close/>
              </a:path>
            </a:pathLst>
          </a:custGeom>
          <a:solidFill>
            <a:srgbClr val="E2E4E7"/>
          </a:solidFill>
        </p:spPr>
        <p:txBody>
          <a:bodyPr wrap="square">
            <a:noAutofit/>
          </a:bodyPr>
          <a:lstStyle/>
          <a:p>
            <a:endParaRPr lang="en-GB"/>
          </a:p>
        </p:txBody>
      </p:sp>
      <p:sp>
        <p:nvSpPr>
          <p:cNvPr id="4" name="Slide Number Placeholder 3">
            <a:extLst>
              <a:ext uri="{FF2B5EF4-FFF2-40B4-BE49-F238E27FC236}">
                <a16:creationId xmlns:a16="http://schemas.microsoft.com/office/drawing/2014/main" id="{83D24C23-4E50-F0FD-C19A-8E074109AF9C}"/>
              </a:ext>
            </a:extLst>
          </p:cNvPr>
          <p:cNvSpPr>
            <a:spLocks noGrp="1"/>
          </p:cNvSpPr>
          <p:nvPr>
            <p:ph type="sldNum" sz="quarter" idx="11"/>
          </p:nvPr>
        </p:nvSpPr>
        <p:spPr/>
        <p:txBody>
          <a:bodyPr/>
          <a:lstStyle/>
          <a:p>
            <a:fld id="{2C96CFAB-ED84-4AAD-833A-BCB6B9777555}" type="slidenum">
              <a:rPr lang="en-GB" smtClean="0"/>
              <a:pPr/>
              <a:t>‹#›</a:t>
            </a:fld>
            <a:endParaRPr lang="en-GB"/>
          </a:p>
        </p:txBody>
      </p:sp>
      <p:sp>
        <p:nvSpPr>
          <p:cNvPr id="3" name="Footer Placeholder 2">
            <a:extLst>
              <a:ext uri="{FF2B5EF4-FFF2-40B4-BE49-F238E27FC236}">
                <a16:creationId xmlns:a16="http://schemas.microsoft.com/office/drawing/2014/main" id="{62A80C6E-1AF1-6D8E-DA76-607B549936DC}"/>
              </a:ext>
              <a:ext uri="{C183D7F6-B498-43B3-948B-1728B52AA6E4}">
                <adec:decorative xmlns:adec="http://schemas.microsoft.com/office/drawing/2017/decorative" val="1"/>
              </a:ext>
            </a:extLst>
          </p:cNvPr>
          <p:cNvSpPr>
            <a:spLocks noGrp="1"/>
          </p:cNvSpPr>
          <p:nvPr>
            <p:ph type="ftr" sz="quarter" idx="10"/>
          </p:nvPr>
        </p:nvSpPr>
        <p:spPr/>
        <p:txBody>
          <a:bodyPr/>
          <a:lstStyle/>
          <a:p>
            <a:r>
              <a:rPr lang="en-GB"/>
              <a:t>Experian [classification] © 2025</a:t>
            </a:r>
          </a:p>
        </p:txBody>
      </p:sp>
      <p:sp>
        <p:nvSpPr>
          <p:cNvPr id="5" name="Text Placeholder 12">
            <a:extLst>
              <a:ext uri="{FF2B5EF4-FFF2-40B4-BE49-F238E27FC236}">
                <a16:creationId xmlns:a16="http://schemas.microsoft.com/office/drawing/2014/main" id="{88FB3D9E-93E4-2CD0-1966-F2D134A47BD7}"/>
              </a:ext>
            </a:extLst>
          </p:cNvPr>
          <p:cNvSpPr>
            <a:spLocks noGrp="1"/>
          </p:cNvSpPr>
          <p:nvPr>
            <p:ph type="body" sz="quarter" idx="24" hasCustomPrompt="1"/>
          </p:nvPr>
        </p:nvSpPr>
        <p:spPr>
          <a:xfrm>
            <a:off x="6593795" y="737279"/>
            <a:ext cx="4959576" cy="1051154"/>
          </a:xfrm>
        </p:spPr>
        <p:txBody>
          <a:bodyPr wrap="square" anchor="ctr" anchorCtr="0">
            <a:noAutofit/>
          </a:bodyPr>
          <a:lstStyle>
            <a:lvl1pPr>
              <a:spcAft>
                <a:spcPts val="600"/>
              </a:spcAft>
              <a:defRPr sz="1800" b="1">
                <a:solidFill>
                  <a:schemeClr val="bg1"/>
                </a:solidFill>
              </a:defRPr>
            </a:lvl1pPr>
            <a:lvl2pPr>
              <a:defRPr>
                <a:solidFill>
                  <a:schemeClr val="bg1"/>
                </a:solidFill>
              </a:defRPr>
            </a:lvl2pPr>
          </a:lstStyle>
          <a:p>
            <a:pPr lvl="0"/>
            <a:r>
              <a:rPr lang="en-GB" dirty="0"/>
              <a:t>Second level</a:t>
            </a:r>
          </a:p>
          <a:p>
            <a:pPr lvl="1"/>
            <a:r>
              <a:rPr lang="en-GB" dirty="0"/>
              <a:t>Second level</a:t>
            </a:r>
          </a:p>
        </p:txBody>
      </p:sp>
    </p:spTree>
    <p:extLst>
      <p:ext uri="{BB962C8B-B14F-4D97-AF65-F5344CB8AC3E}">
        <p14:creationId xmlns:p14="http://schemas.microsoft.com/office/powerpoint/2010/main" val="1699400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Data &amp; Image Light Raspberry">
    <p:bg>
      <p:bgPr>
        <a:solidFill>
          <a:srgbClr val="F8DDEB"/>
        </a:solidFill>
        <a:effectLst/>
      </p:bgPr>
    </p:bg>
    <p:spTree>
      <p:nvGrpSpPr>
        <p:cNvPr id="1" name=""/>
        <p:cNvGrpSpPr/>
        <p:nvPr/>
      </p:nvGrpSpPr>
      <p:grpSpPr>
        <a:xfrm>
          <a:off x="0" y="0"/>
          <a:ext cx="0" cy="0"/>
          <a:chOff x="0" y="0"/>
          <a:chExt cx="0" cy="0"/>
        </a:xfrm>
      </p:grpSpPr>
      <p:sp>
        <p:nvSpPr>
          <p:cNvPr id="8" name="Text Placeholder 5">
            <a:extLst>
              <a:ext uri="{FF2B5EF4-FFF2-40B4-BE49-F238E27FC236}">
                <a16:creationId xmlns:a16="http://schemas.microsoft.com/office/drawing/2014/main" id="{75A722F8-CE8A-44F0-8B23-707C17655D24}"/>
              </a:ext>
            </a:extLst>
          </p:cNvPr>
          <p:cNvSpPr>
            <a:spLocks noGrp="1"/>
          </p:cNvSpPr>
          <p:nvPr>
            <p:ph type="body" sz="quarter" idx="14"/>
          </p:nvPr>
        </p:nvSpPr>
        <p:spPr>
          <a:xfrm>
            <a:off x="287338" y="242089"/>
            <a:ext cx="5699125" cy="846386"/>
          </a:xfrm>
        </p:spPr>
        <p:txBody>
          <a:bodyPr wrap="square">
            <a:spAutoFit/>
          </a:bodyPr>
          <a:lstStyle>
            <a:lvl1pPr>
              <a:lnSpc>
                <a:spcPct val="100000"/>
              </a:lnSpc>
              <a:spcAft>
                <a:spcPts val="600"/>
              </a:spcAft>
              <a:defRPr sz="3200"/>
            </a:lvl1pPr>
            <a:lvl2pPr>
              <a:lnSpc>
                <a:spcPct val="100000"/>
              </a:lnSpc>
              <a:spcAft>
                <a:spcPts val="0"/>
              </a:spcAft>
              <a:defRPr sz="1800">
                <a:solidFill>
                  <a:schemeClr val="accent1"/>
                </a:solidFill>
              </a:defRPr>
            </a:lvl2pPr>
            <a:lvl3pPr marL="0" indent="0">
              <a:buNone/>
              <a:defRPr sz="1600">
                <a:solidFill>
                  <a:schemeClr val="accent1"/>
                </a:solidFill>
              </a:defRPr>
            </a:lvl3pPr>
            <a:lvl4pPr marL="216000" indent="0">
              <a:buNone/>
              <a:defRPr sz="1600">
                <a:solidFill>
                  <a:schemeClr val="accent1"/>
                </a:solidFill>
              </a:defRPr>
            </a:lvl4pPr>
            <a:lvl5pPr>
              <a:defRPr sz="1600">
                <a:solidFill>
                  <a:schemeClr val="accent1"/>
                </a:solidFill>
              </a:defRPr>
            </a:lvl5pPr>
          </a:lstStyle>
          <a:p>
            <a:pPr lvl="0"/>
            <a:r>
              <a:rPr lang="en-US"/>
              <a:t>Click to edit Master text</a:t>
            </a:r>
          </a:p>
          <a:p>
            <a:pPr lvl="1"/>
            <a:r>
              <a:rPr lang="en-US"/>
              <a:t>Second level</a:t>
            </a:r>
          </a:p>
        </p:txBody>
      </p:sp>
      <p:sp>
        <p:nvSpPr>
          <p:cNvPr id="7" name="Text Placeholder 31">
            <a:extLst>
              <a:ext uri="{FF2B5EF4-FFF2-40B4-BE49-F238E27FC236}">
                <a16:creationId xmlns:a16="http://schemas.microsoft.com/office/drawing/2014/main" id="{A5602F9F-46AD-9AE4-ACEE-F3328BF69469}"/>
              </a:ext>
            </a:extLst>
          </p:cNvPr>
          <p:cNvSpPr>
            <a:spLocks noGrp="1"/>
          </p:cNvSpPr>
          <p:nvPr>
            <p:ph type="body" sz="quarter" idx="20"/>
          </p:nvPr>
        </p:nvSpPr>
        <p:spPr>
          <a:xfrm>
            <a:off x="287339" y="1892298"/>
            <a:ext cx="5699124" cy="1614801"/>
          </a:xfrm>
        </p:spPr>
        <p:txBody>
          <a:bodyPr>
            <a:noAutofit/>
          </a:bodyPr>
          <a:lstStyle>
            <a:lvl1pPr>
              <a:defRPr>
                <a:solidFill>
                  <a:schemeClr val="accent4"/>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ext Placeholder 12">
            <a:extLst>
              <a:ext uri="{FF2B5EF4-FFF2-40B4-BE49-F238E27FC236}">
                <a16:creationId xmlns:a16="http://schemas.microsoft.com/office/drawing/2014/main" id="{35D907B8-5F05-663A-308B-BEF36CA47C85}"/>
              </a:ext>
            </a:extLst>
          </p:cNvPr>
          <p:cNvSpPr>
            <a:spLocks noGrp="1"/>
          </p:cNvSpPr>
          <p:nvPr>
            <p:ph type="body" sz="quarter" idx="15" hasCustomPrompt="1"/>
          </p:nvPr>
        </p:nvSpPr>
        <p:spPr>
          <a:xfrm>
            <a:off x="287338" y="4104503"/>
            <a:ext cx="2741612" cy="812082"/>
          </a:xfrm>
        </p:spPr>
        <p:txBody>
          <a:bodyPr wrap="square">
            <a:noAutofit/>
          </a:bodyPr>
          <a:lstStyle>
            <a:lvl1pPr>
              <a:defRPr sz="5400">
                <a:solidFill>
                  <a:schemeClr val="accent4"/>
                </a:solidFill>
                <a:latin typeface="+mj-lt"/>
              </a:defRPr>
            </a:lvl1pPr>
          </a:lstStyle>
          <a:p>
            <a:pPr lvl="0"/>
            <a:r>
              <a:rPr lang="en-US"/>
              <a:t>XX</a:t>
            </a:r>
            <a:endParaRPr lang="en-GB"/>
          </a:p>
        </p:txBody>
      </p:sp>
      <p:sp>
        <p:nvSpPr>
          <p:cNvPr id="5" name="Text Placeholder 12">
            <a:extLst>
              <a:ext uri="{FF2B5EF4-FFF2-40B4-BE49-F238E27FC236}">
                <a16:creationId xmlns:a16="http://schemas.microsoft.com/office/drawing/2014/main" id="{A1964C4B-9A9F-0B47-4C1D-3AFE6DBA203F}"/>
              </a:ext>
            </a:extLst>
          </p:cNvPr>
          <p:cNvSpPr>
            <a:spLocks noGrp="1"/>
          </p:cNvSpPr>
          <p:nvPr>
            <p:ph type="body" sz="quarter" idx="12" hasCustomPrompt="1"/>
          </p:nvPr>
        </p:nvSpPr>
        <p:spPr>
          <a:xfrm>
            <a:off x="287338" y="4935500"/>
            <a:ext cx="2741612" cy="766800"/>
          </a:xfrm>
        </p:spPr>
        <p:txBody>
          <a:bodyPr wrap="square">
            <a:noAutofit/>
          </a:bodyPr>
          <a:lstStyle>
            <a:lvl1pPr>
              <a:spcAft>
                <a:spcPts val="0"/>
              </a:spcAft>
              <a:defRPr sz="1600" b="0">
                <a:solidFill>
                  <a:schemeClr val="tx1"/>
                </a:solidFill>
              </a:defRPr>
            </a:lvl1pPr>
          </a:lstStyle>
          <a:p>
            <a:pPr lvl="0"/>
            <a:r>
              <a:rPr lang="en-GB"/>
              <a:t>Second level</a:t>
            </a:r>
          </a:p>
        </p:txBody>
      </p:sp>
      <p:sp>
        <p:nvSpPr>
          <p:cNvPr id="6" name="Text Placeholder 12">
            <a:extLst>
              <a:ext uri="{FF2B5EF4-FFF2-40B4-BE49-F238E27FC236}">
                <a16:creationId xmlns:a16="http://schemas.microsoft.com/office/drawing/2014/main" id="{F80B7932-A5B3-C91F-8F89-C5BEA2CA929D}"/>
              </a:ext>
            </a:extLst>
          </p:cNvPr>
          <p:cNvSpPr>
            <a:spLocks noGrp="1"/>
          </p:cNvSpPr>
          <p:nvPr>
            <p:ph type="body" sz="quarter" idx="22" hasCustomPrompt="1"/>
          </p:nvPr>
        </p:nvSpPr>
        <p:spPr>
          <a:xfrm>
            <a:off x="3244851" y="4104503"/>
            <a:ext cx="2741612" cy="812082"/>
          </a:xfrm>
        </p:spPr>
        <p:txBody>
          <a:bodyPr wrap="square">
            <a:noAutofit/>
          </a:bodyPr>
          <a:lstStyle>
            <a:lvl1pPr>
              <a:defRPr sz="5400">
                <a:solidFill>
                  <a:schemeClr val="accent4"/>
                </a:solidFill>
                <a:latin typeface="+mj-lt"/>
              </a:defRPr>
            </a:lvl1pPr>
          </a:lstStyle>
          <a:p>
            <a:pPr lvl="0"/>
            <a:r>
              <a:rPr lang="en-US"/>
              <a:t>XX</a:t>
            </a:r>
            <a:endParaRPr lang="en-GB"/>
          </a:p>
        </p:txBody>
      </p:sp>
      <p:sp>
        <p:nvSpPr>
          <p:cNvPr id="9" name="Text Placeholder 12">
            <a:extLst>
              <a:ext uri="{FF2B5EF4-FFF2-40B4-BE49-F238E27FC236}">
                <a16:creationId xmlns:a16="http://schemas.microsoft.com/office/drawing/2014/main" id="{6EBD85DE-39A2-7383-C47D-9B2C242CD26A}"/>
              </a:ext>
            </a:extLst>
          </p:cNvPr>
          <p:cNvSpPr>
            <a:spLocks noGrp="1"/>
          </p:cNvSpPr>
          <p:nvPr>
            <p:ph type="body" sz="quarter" idx="23" hasCustomPrompt="1"/>
          </p:nvPr>
        </p:nvSpPr>
        <p:spPr>
          <a:xfrm>
            <a:off x="3244851" y="4935500"/>
            <a:ext cx="2741612" cy="766800"/>
          </a:xfrm>
        </p:spPr>
        <p:txBody>
          <a:bodyPr wrap="square">
            <a:noAutofit/>
          </a:bodyPr>
          <a:lstStyle>
            <a:lvl1pPr>
              <a:spcAft>
                <a:spcPts val="0"/>
              </a:spcAft>
              <a:defRPr sz="1600" b="0">
                <a:solidFill>
                  <a:schemeClr val="tx1"/>
                </a:solidFill>
              </a:defRPr>
            </a:lvl1pPr>
          </a:lstStyle>
          <a:p>
            <a:pPr lvl="0"/>
            <a:r>
              <a:rPr lang="en-GB"/>
              <a:t>Second level</a:t>
            </a:r>
          </a:p>
        </p:txBody>
      </p:sp>
      <p:sp>
        <p:nvSpPr>
          <p:cNvPr id="12" name="Rectangle: Rounded Corners 11">
            <a:extLst>
              <a:ext uri="{FF2B5EF4-FFF2-40B4-BE49-F238E27FC236}">
                <a16:creationId xmlns:a16="http://schemas.microsoft.com/office/drawing/2014/main" id="{45755701-8D38-0FAE-8E67-59C576DA19DB}"/>
              </a:ext>
              <a:ext uri="{C183D7F6-B498-43B3-948B-1728B52AA6E4}">
                <adec:decorative xmlns:adec="http://schemas.microsoft.com/office/drawing/2017/decorative" val="1"/>
              </a:ext>
            </a:extLst>
          </p:cNvPr>
          <p:cNvSpPr/>
          <p:nvPr userDrawn="1"/>
        </p:nvSpPr>
        <p:spPr>
          <a:xfrm rot="10800000" flipH="1" flipV="1">
            <a:off x="6203948" y="288924"/>
            <a:ext cx="5699125" cy="3140076"/>
          </a:xfrm>
          <a:prstGeom prst="roundRect">
            <a:avLst>
              <a:gd name="adj" fmla="val 6753"/>
            </a:avLst>
          </a:prstGeom>
          <a:solidFill>
            <a:schemeClr val="accent4"/>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180000" tIns="1152000" rIns="180000" bIns="0" rtlCol="0" anchor="t"/>
          <a:lstStyle/>
          <a:p>
            <a:pPr>
              <a:spcAft>
                <a:spcPts val="1800"/>
              </a:spcAft>
            </a:pPr>
            <a:endParaRPr lang="en-GB" sz="1400">
              <a:solidFill>
                <a:schemeClr val="bg1"/>
              </a:solidFill>
            </a:endParaRPr>
          </a:p>
        </p:txBody>
      </p:sp>
      <p:sp>
        <p:nvSpPr>
          <p:cNvPr id="14" name="Picture Placeholder 13">
            <a:extLst>
              <a:ext uri="{FF2B5EF4-FFF2-40B4-BE49-F238E27FC236}">
                <a16:creationId xmlns:a16="http://schemas.microsoft.com/office/drawing/2014/main" id="{EF9DC7F5-D7A0-EF82-9977-DC0DE7673659}"/>
              </a:ext>
            </a:extLst>
          </p:cNvPr>
          <p:cNvSpPr>
            <a:spLocks noGrp="1"/>
          </p:cNvSpPr>
          <p:nvPr>
            <p:ph type="pic" sz="quarter" idx="21"/>
          </p:nvPr>
        </p:nvSpPr>
        <p:spPr>
          <a:xfrm>
            <a:off x="6203949" y="2236788"/>
            <a:ext cx="5699124" cy="4332287"/>
          </a:xfrm>
          <a:custGeom>
            <a:avLst/>
            <a:gdLst>
              <a:gd name="connsiteX0" fmla="*/ 223156 w 5699124"/>
              <a:gd name="connsiteY0" fmla="*/ 0 h 4332287"/>
              <a:gd name="connsiteX1" fmla="*/ 5475968 w 5699124"/>
              <a:gd name="connsiteY1" fmla="*/ 0 h 4332287"/>
              <a:gd name="connsiteX2" fmla="*/ 5699124 w 5699124"/>
              <a:gd name="connsiteY2" fmla="*/ 223156 h 4332287"/>
              <a:gd name="connsiteX3" fmla="*/ 5699124 w 5699124"/>
              <a:gd name="connsiteY3" fmla="*/ 3202672 h 4332287"/>
              <a:gd name="connsiteX4" fmla="*/ 5695243 w 5699124"/>
              <a:gd name="connsiteY4" fmla="*/ 3231584 h 4332287"/>
              <a:gd name="connsiteX5" fmla="*/ 5433675 w 5699124"/>
              <a:gd name="connsiteY5" fmla="*/ 3438219 h 4332287"/>
              <a:gd name="connsiteX6" fmla="*/ 5390748 w 5699124"/>
              <a:gd name="connsiteY6" fmla="*/ 3438219 h 4332287"/>
              <a:gd name="connsiteX7" fmla="*/ 4805139 w 5699124"/>
              <a:gd name="connsiteY7" fmla="*/ 4023665 h 4332287"/>
              <a:gd name="connsiteX8" fmla="*/ 4805139 w 5699124"/>
              <a:gd name="connsiteY8" fmla="*/ 4066320 h 4332287"/>
              <a:gd name="connsiteX9" fmla="*/ 4590513 w 5699124"/>
              <a:gd name="connsiteY9" fmla="*/ 4329662 h 4332287"/>
              <a:gd name="connsiteX10" fmla="*/ 4564464 w 5699124"/>
              <a:gd name="connsiteY10" fmla="*/ 4332287 h 4332287"/>
              <a:gd name="connsiteX11" fmla="*/ 223156 w 5699124"/>
              <a:gd name="connsiteY11" fmla="*/ 4332287 h 4332287"/>
              <a:gd name="connsiteX12" fmla="*/ 0 w 5699124"/>
              <a:gd name="connsiteY12" fmla="*/ 4109131 h 4332287"/>
              <a:gd name="connsiteX13" fmla="*/ 0 w 5699124"/>
              <a:gd name="connsiteY13" fmla="*/ 223156 h 4332287"/>
              <a:gd name="connsiteX14" fmla="*/ 223156 w 5699124"/>
              <a:gd name="connsiteY14" fmla="*/ 0 h 4332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99124" h="4332287">
                <a:moveTo>
                  <a:pt x="223156" y="0"/>
                </a:moveTo>
                <a:lnTo>
                  <a:pt x="5475968" y="0"/>
                </a:lnTo>
                <a:cubicBezTo>
                  <a:pt x="5599214" y="0"/>
                  <a:pt x="5699124" y="99910"/>
                  <a:pt x="5699124" y="223156"/>
                </a:cubicBezTo>
                <a:lnTo>
                  <a:pt x="5699124" y="3202672"/>
                </a:lnTo>
                <a:lnTo>
                  <a:pt x="5695243" y="3231584"/>
                </a:lnTo>
                <a:cubicBezTo>
                  <a:pt x="5667207" y="3350078"/>
                  <a:pt x="5560731" y="3438219"/>
                  <a:pt x="5433675" y="3438219"/>
                </a:cubicBezTo>
                <a:lnTo>
                  <a:pt x="5390748" y="3438219"/>
                </a:lnTo>
                <a:cubicBezTo>
                  <a:pt x="5067344" y="3438219"/>
                  <a:pt x="4805139" y="3700315"/>
                  <a:pt x="4805139" y="4023665"/>
                </a:cubicBezTo>
                <a:lnTo>
                  <a:pt x="4805139" y="4066320"/>
                </a:lnTo>
                <a:cubicBezTo>
                  <a:pt x="4805139" y="4196228"/>
                  <a:pt x="4713007" y="4304599"/>
                  <a:pt x="4590513" y="4329662"/>
                </a:cubicBezTo>
                <a:lnTo>
                  <a:pt x="4564464" y="4332287"/>
                </a:lnTo>
                <a:lnTo>
                  <a:pt x="223156" y="4332287"/>
                </a:lnTo>
                <a:cubicBezTo>
                  <a:pt x="99910" y="4332287"/>
                  <a:pt x="0" y="4232377"/>
                  <a:pt x="0" y="4109131"/>
                </a:cubicBezTo>
                <a:lnTo>
                  <a:pt x="0" y="223156"/>
                </a:lnTo>
                <a:cubicBezTo>
                  <a:pt x="0" y="99910"/>
                  <a:pt x="99910" y="0"/>
                  <a:pt x="223156" y="0"/>
                </a:cubicBezTo>
                <a:close/>
              </a:path>
            </a:pathLst>
          </a:custGeom>
          <a:solidFill>
            <a:srgbClr val="E2E4E7"/>
          </a:solidFill>
        </p:spPr>
        <p:txBody>
          <a:bodyPr wrap="square">
            <a:noAutofit/>
          </a:bodyPr>
          <a:lstStyle/>
          <a:p>
            <a:endParaRPr lang="en-GB"/>
          </a:p>
        </p:txBody>
      </p:sp>
      <p:sp>
        <p:nvSpPr>
          <p:cNvPr id="4" name="Slide Number Placeholder 3">
            <a:extLst>
              <a:ext uri="{FF2B5EF4-FFF2-40B4-BE49-F238E27FC236}">
                <a16:creationId xmlns:a16="http://schemas.microsoft.com/office/drawing/2014/main" id="{83D24C23-4E50-F0FD-C19A-8E074109AF9C}"/>
              </a:ext>
            </a:extLst>
          </p:cNvPr>
          <p:cNvSpPr>
            <a:spLocks noGrp="1"/>
          </p:cNvSpPr>
          <p:nvPr>
            <p:ph type="sldNum" sz="quarter" idx="11"/>
          </p:nvPr>
        </p:nvSpPr>
        <p:spPr/>
        <p:txBody>
          <a:bodyPr/>
          <a:lstStyle/>
          <a:p>
            <a:fld id="{2C96CFAB-ED84-4AAD-833A-BCB6B9777555}" type="slidenum">
              <a:rPr lang="en-GB" smtClean="0"/>
              <a:pPr/>
              <a:t>‹#›</a:t>
            </a:fld>
            <a:endParaRPr lang="en-GB"/>
          </a:p>
        </p:txBody>
      </p:sp>
      <p:sp>
        <p:nvSpPr>
          <p:cNvPr id="3" name="Footer Placeholder 2">
            <a:extLst>
              <a:ext uri="{FF2B5EF4-FFF2-40B4-BE49-F238E27FC236}">
                <a16:creationId xmlns:a16="http://schemas.microsoft.com/office/drawing/2014/main" id="{62A80C6E-1AF1-6D8E-DA76-607B549936DC}"/>
              </a:ext>
              <a:ext uri="{C183D7F6-B498-43B3-948B-1728B52AA6E4}">
                <adec:decorative xmlns:adec="http://schemas.microsoft.com/office/drawing/2017/decorative" val="1"/>
              </a:ext>
            </a:extLst>
          </p:cNvPr>
          <p:cNvSpPr>
            <a:spLocks noGrp="1"/>
          </p:cNvSpPr>
          <p:nvPr>
            <p:ph type="ftr" sz="quarter" idx="10"/>
          </p:nvPr>
        </p:nvSpPr>
        <p:spPr/>
        <p:txBody>
          <a:bodyPr/>
          <a:lstStyle/>
          <a:p>
            <a:r>
              <a:rPr lang="en-GB"/>
              <a:t>Experian [classification] © 2025</a:t>
            </a:r>
          </a:p>
        </p:txBody>
      </p:sp>
      <p:sp>
        <p:nvSpPr>
          <p:cNvPr id="10" name="Text Placeholder 12">
            <a:extLst>
              <a:ext uri="{FF2B5EF4-FFF2-40B4-BE49-F238E27FC236}">
                <a16:creationId xmlns:a16="http://schemas.microsoft.com/office/drawing/2014/main" id="{C004E4C5-F857-67C6-B1F6-A1328785C315}"/>
              </a:ext>
            </a:extLst>
          </p:cNvPr>
          <p:cNvSpPr>
            <a:spLocks noGrp="1"/>
          </p:cNvSpPr>
          <p:nvPr>
            <p:ph type="body" sz="quarter" idx="24" hasCustomPrompt="1"/>
          </p:nvPr>
        </p:nvSpPr>
        <p:spPr>
          <a:xfrm>
            <a:off x="6593795" y="737279"/>
            <a:ext cx="4959576" cy="1051154"/>
          </a:xfrm>
        </p:spPr>
        <p:txBody>
          <a:bodyPr wrap="square" anchor="ctr" anchorCtr="0">
            <a:noAutofit/>
          </a:bodyPr>
          <a:lstStyle>
            <a:lvl1pPr>
              <a:spcAft>
                <a:spcPts val="600"/>
              </a:spcAft>
              <a:defRPr sz="1800" b="1">
                <a:solidFill>
                  <a:schemeClr val="bg1"/>
                </a:solidFill>
              </a:defRPr>
            </a:lvl1pPr>
            <a:lvl2pPr>
              <a:defRPr>
                <a:solidFill>
                  <a:schemeClr val="bg1"/>
                </a:solidFill>
              </a:defRPr>
            </a:lvl2pPr>
          </a:lstStyle>
          <a:p>
            <a:pPr lvl="0"/>
            <a:r>
              <a:rPr lang="en-GB" dirty="0"/>
              <a:t>Second level</a:t>
            </a:r>
          </a:p>
          <a:p>
            <a:pPr lvl="1"/>
            <a:r>
              <a:rPr lang="en-GB" dirty="0"/>
              <a:t>Second level</a:t>
            </a:r>
          </a:p>
        </p:txBody>
      </p:sp>
    </p:spTree>
    <p:extLst>
      <p:ext uri="{BB962C8B-B14F-4D97-AF65-F5344CB8AC3E}">
        <p14:creationId xmlns:p14="http://schemas.microsoft.com/office/powerpoint/2010/main" val="2711018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Data &amp; Image Light Purple">
    <p:bg>
      <p:bgPr>
        <a:solidFill>
          <a:srgbClr val="EEE0ED"/>
        </a:solidFill>
        <a:effectLst/>
      </p:bgPr>
    </p:bg>
    <p:spTree>
      <p:nvGrpSpPr>
        <p:cNvPr id="1" name=""/>
        <p:cNvGrpSpPr/>
        <p:nvPr/>
      </p:nvGrpSpPr>
      <p:grpSpPr>
        <a:xfrm>
          <a:off x="0" y="0"/>
          <a:ext cx="0" cy="0"/>
          <a:chOff x="0" y="0"/>
          <a:chExt cx="0" cy="0"/>
        </a:xfrm>
      </p:grpSpPr>
      <p:sp>
        <p:nvSpPr>
          <p:cNvPr id="8" name="Text Placeholder 5">
            <a:extLst>
              <a:ext uri="{FF2B5EF4-FFF2-40B4-BE49-F238E27FC236}">
                <a16:creationId xmlns:a16="http://schemas.microsoft.com/office/drawing/2014/main" id="{75A722F8-CE8A-44F0-8B23-707C17655D24}"/>
              </a:ext>
            </a:extLst>
          </p:cNvPr>
          <p:cNvSpPr>
            <a:spLocks noGrp="1"/>
          </p:cNvSpPr>
          <p:nvPr>
            <p:ph type="body" sz="quarter" idx="14"/>
          </p:nvPr>
        </p:nvSpPr>
        <p:spPr>
          <a:xfrm>
            <a:off x="287338" y="242089"/>
            <a:ext cx="5699125" cy="846386"/>
          </a:xfrm>
        </p:spPr>
        <p:txBody>
          <a:bodyPr wrap="square">
            <a:spAutoFit/>
          </a:bodyPr>
          <a:lstStyle>
            <a:lvl1pPr>
              <a:lnSpc>
                <a:spcPct val="100000"/>
              </a:lnSpc>
              <a:spcAft>
                <a:spcPts val="600"/>
              </a:spcAft>
              <a:defRPr sz="3200"/>
            </a:lvl1pPr>
            <a:lvl2pPr>
              <a:lnSpc>
                <a:spcPct val="100000"/>
              </a:lnSpc>
              <a:spcAft>
                <a:spcPts val="0"/>
              </a:spcAft>
              <a:defRPr sz="1800">
                <a:solidFill>
                  <a:schemeClr val="accent1"/>
                </a:solidFill>
              </a:defRPr>
            </a:lvl2pPr>
            <a:lvl3pPr marL="0" indent="0">
              <a:buNone/>
              <a:defRPr sz="1600">
                <a:solidFill>
                  <a:schemeClr val="accent1"/>
                </a:solidFill>
              </a:defRPr>
            </a:lvl3pPr>
            <a:lvl4pPr marL="216000" indent="0">
              <a:buNone/>
              <a:defRPr sz="1600">
                <a:solidFill>
                  <a:schemeClr val="accent1"/>
                </a:solidFill>
              </a:defRPr>
            </a:lvl4pPr>
            <a:lvl5pPr>
              <a:defRPr sz="1600">
                <a:solidFill>
                  <a:schemeClr val="accent1"/>
                </a:solidFill>
              </a:defRPr>
            </a:lvl5pPr>
          </a:lstStyle>
          <a:p>
            <a:pPr lvl="0"/>
            <a:r>
              <a:rPr lang="en-US"/>
              <a:t>Click to edit Master text</a:t>
            </a:r>
          </a:p>
          <a:p>
            <a:pPr lvl="1"/>
            <a:r>
              <a:rPr lang="en-US"/>
              <a:t>Second level</a:t>
            </a:r>
          </a:p>
        </p:txBody>
      </p:sp>
      <p:sp>
        <p:nvSpPr>
          <p:cNvPr id="7" name="Text Placeholder 31">
            <a:extLst>
              <a:ext uri="{FF2B5EF4-FFF2-40B4-BE49-F238E27FC236}">
                <a16:creationId xmlns:a16="http://schemas.microsoft.com/office/drawing/2014/main" id="{A5602F9F-46AD-9AE4-ACEE-F3328BF69469}"/>
              </a:ext>
            </a:extLst>
          </p:cNvPr>
          <p:cNvSpPr>
            <a:spLocks noGrp="1"/>
          </p:cNvSpPr>
          <p:nvPr>
            <p:ph type="body" sz="quarter" idx="20"/>
          </p:nvPr>
        </p:nvSpPr>
        <p:spPr>
          <a:xfrm>
            <a:off x="287339" y="1892298"/>
            <a:ext cx="5699124" cy="1614801"/>
          </a:xfrm>
        </p:spPr>
        <p:txBody>
          <a:bodyPr>
            <a:noAutofit/>
          </a:bodyPr>
          <a:lstStyle>
            <a:lvl1pPr>
              <a:defRPr>
                <a:solidFill>
                  <a:schemeClr val="accent3"/>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3" name="Text Placeholder 12">
            <a:extLst>
              <a:ext uri="{FF2B5EF4-FFF2-40B4-BE49-F238E27FC236}">
                <a16:creationId xmlns:a16="http://schemas.microsoft.com/office/drawing/2014/main" id="{B7F0F818-0F89-AAD2-ADCD-9B6BEF367FC9}"/>
              </a:ext>
            </a:extLst>
          </p:cNvPr>
          <p:cNvSpPr>
            <a:spLocks noGrp="1"/>
          </p:cNvSpPr>
          <p:nvPr>
            <p:ph type="body" sz="quarter" idx="15" hasCustomPrompt="1"/>
          </p:nvPr>
        </p:nvSpPr>
        <p:spPr>
          <a:xfrm>
            <a:off x="287338" y="4104503"/>
            <a:ext cx="2741612" cy="812082"/>
          </a:xfrm>
        </p:spPr>
        <p:txBody>
          <a:bodyPr wrap="square">
            <a:noAutofit/>
          </a:bodyPr>
          <a:lstStyle>
            <a:lvl1pPr>
              <a:defRPr sz="5400">
                <a:solidFill>
                  <a:schemeClr val="accent3"/>
                </a:solidFill>
                <a:latin typeface="+mj-lt"/>
              </a:defRPr>
            </a:lvl1pPr>
          </a:lstStyle>
          <a:p>
            <a:pPr lvl="0"/>
            <a:r>
              <a:rPr lang="en-US"/>
              <a:t>XX</a:t>
            </a:r>
            <a:endParaRPr lang="en-GB"/>
          </a:p>
        </p:txBody>
      </p:sp>
      <p:sp>
        <p:nvSpPr>
          <p:cNvPr id="14" name="Text Placeholder 12">
            <a:extLst>
              <a:ext uri="{FF2B5EF4-FFF2-40B4-BE49-F238E27FC236}">
                <a16:creationId xmlns:a16="http://schemas.microsoft.com/office/drawing/2014/main" id="{38897C6E-2C22-E26D-0E6B-06713B24B618}"/>
              </a:ext>
            </a:extLst>
          </p:cNvPr>
          <p:cNvSpPr>
            <a:spLocks noGrp="1"/>
          </p:cNvSpPr>
          <p:nvPr>
            <p:ph type="body" sz="quarter" idx="12" hasCustomPrompt="1"/>
          </p:nvPr>
        </p:nvSpPr>
        <p:spPr>
          <a:xfrm>
            <a:off x="287338" y="4935500"/>
            <a:ext cx="2741612" cy="766800"/>
          </a:xfrm>
        </p:spPr>
        <p:txBody>
          <a:bodyPr wrap="square">
            <a:noAutofit/>
          </a:bodyPr>
          <a:lstStyle>
            <a:lvl1pPr>
              <a:spcAft>
                <a:spcPts val="0"/>
              </a:spcAft>
              <a:defRPr sz="1600" b="0">
                <a:solidFill>
                  <a:schemeClr val="tx1"/>
                </a:solidFill>
              </a:defRPr>
            </a:lvl1pPr>
          </a:lstStyle>
          <a:p>
            <a:pPr lvl="0"/>
            <a:r>
              <a:rPr lang="en-GB"/>
              <a:t>Second level</a:t>
            </a:r>
          </a:p>
        </p:txBody>
      </p:sp>
      <p:sp>
        <p:nvSpPr>
          <p:cNvPr id="15" name="Text Placeholder 12">
            <a:extLst>
              <a:ext uri="{FF2B5EF4-FFF2-40B4-BE49-F238E27FC236}">
                <a16:creationId xmlns:a16="http://schemas.microsoft.com/office/drawing/2014/main" id="{717B0F6B-81C0-E1FE-03DB-F19A90C2185C}"/>
              </a:ext>
            </a:extLst>
          </p:cNvPr>
          <p:cNvSpPr>
            <a:spLocks noGrp="1"/>
          </p:cNvSpPr>
          <p:nvPr>
            <p:ph type="body" sz="quarter" idx="22" hasCustomPrompt="1"/>
          </p:nvPr>
        </p:nvSpPr>
        <p:spPr>
          <a:xfrm>
            <a:off x="3244851" y="4104503"/>
            <a:ext cx="2741612" cy="812082"/>
          </a:xfrm>
        </p:spPr>
        <p:txBody>
          <a:bodyPr wrap="square">
            <a:noAutofit/>
          </a:bodyPr>
          <a:lstStyle>
            <a:lvl1pPr>
              <a:defRPr sz="5400">
                <a:solidFill>
                  <a:schemeClr val="accent3"/>
                </a:solidFill>
                <a:latin typeface="+mj-lt"/>
              </a:defRPr>
            </a:lvl1pPr>
          </a:lstStyle>
          <a:p>
            <a:pPr lvl="0"/>
            <a:r>
              <a:rPr lang="en-US"/>
              <a:t>XX</a:t>
            </a:r>
            <a:endParaRPr lang="en-GB"/>
          </a:p>
        </p:txBody>
      </p:sp>
      <p:sp>
        <p:nvSpPr>
          <p:cNvPr id="16" name="Text Placeholder 12">
            <a:extLst>
              <a:ext uri="{FF2B5EF4-FFF2-40B4-BE49-F238E27FC236}">
                <a16:creationId xmlns:a16="http://schemas.microsoft.com/office/drawing/2014/main" id="{ACA4F887-AAF9-7F6F-A359-773C4CBF96B3}"/>
              </a:ext>
            </a:extLst>
          </p:cNvPr>
          <p:cNvSpPr>
            <a:spLocks noGrp="1"/>
          </p:cNvSpPr>
          <p:nvPr>
            <p:ph type="body" sz="quarter" idx="23" hasCustomPrompt="1"/>
          </p:nvPr>
        </p:nvSpPr>
        <p:spPr>
          <a:xfrm>
            <a:off x="3244851" y="4935500"/>
            <a:ext cx="2741612" cy="766800"/>
          </a:xfrm>
        </p:spPr>
        <p:txBody>
          <a:bodyPr wrap="square">
            <a:noAutofit/>
          </a:bodyPr>
          <a:lstStyle>
            <a:lvl1pPr>
              <a:spcAft>
                <a:spcPts val="0"/>
              </a:spcAft>
              <a:defRPr sz="1600" b="0">
                <a:solidFill>
                  <a:schemeClr val="tx1"/>
                </a:solidFill>
              </a:defRPr>
            </a:lvl1pPr>
          </a:lstStyle>
          <a:p>
            <a:pPr lvl="0"/>
            <a:r>
              <a:rPr lang="en-GB"/>
              <a:t>Second level</a:t>
            </a:r>
          </a:p>
        </p:txBody>
      </p:sp>
      <p:sp>
        <p:nvSpPr>
          <p:cNvPr id="12" name="Rectangle: Rounded Corners 11">
            <a:extLst>
              <a:ext uri="{FF2B5EF4-FFF2-40B4-BE49-F238E27FC236}">
                <a16:creationId xmlns:a16="http://schemas.microsoft.com/office/drawing/2014/main" id="{45755701-8D38-0FAE-8E67-59C576DA19DB}"/>
              </a:ext>
              <a:ext uri="{C183D7F6-B498-43B3-948B-1728B52AA6E4}">
                <adec:decorative xmlns:adec="http://schemas.microsoft.com/office/drawing/2017/decorative" val="1"/>
              </a:ext>
            </a:extLst>
          </p:cNvPr>
          <p:cNvSpPr/>
          <p:nvPr userDrawn="1"/>
        </p:nvSpPr>
        <p:spPr>
          <a:xfrm rot="10800000" flipH="1" flipV="1">
            <a:off x="6203948" y="288924"/>
            <a:ext cx="5699125" cy="3140076"/>
          </a:xfrm>
          <a:prstGeom prst="roundRect">
            <a:avLst>
              <a:gd name="adj" fmla="val 6753"/>
            </a:avLst>
          </a:prstGeom>
          <a:solidFill>
            <a:schemeClr val="accent3"/>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180000" tIns="1152000" rIns="180000" bIns="0" rtlCol="0" anchor="t"/>
          <a:lstStyle/>
          <a:p>
            <a:pPr>
              <a:spcAft>
                <a:spcPts val="1800"/>
              </a:spcAft>
            </a:pPr>
            <a:endParaRPr lang="en-GB" sz="1400">
              <a:solidFill>
                <a:schemeClr val="bg1"/>
              </a:solidFill>
            </a:endParaRPr>
          </a:p>
        </p:txBody>
      </p:sp>
      <p:sp>
        <p:nvSpPr>
          <p:cNvPr id="19" name="Picture Placeholder 18">
            <a:extLst>
              <a:ext uri="{FF2B5EF4-FFF2-40B4-BE49-F238E27FC236}">
                <a16:creationId xmlns:a16="http://schemas.microsoft.com/office/drawing/2014/main" id="{9144502D-A682-36B4-CBCD-CC265BB5A66C}"/>
              </a:ext>
            </a:extLst>
          </p:cNvPr>
          <p:cNvSpPr>
            <a:spLocks noGrp="1"/>
          </p:cNvSpPr>
          <p:nvPr>
            <p:ph type="pic" sz="quarter" idx="21"/>
          </p:nvPr>
        </p:nvSpPr>
        <p:spPr>
          <a:xfrm>
            <a:off x="6203949" y="2236788"/>
            <a:ext cx="5699124" cy="4332287"/>
          </a:xfrm>
          <a:custGeom>
            <a:avLst/>
            <a:gdLst>
              <a:gd name="connsiteX0" fmla="*/ 223156 w 5699124"/>
              <a:gd name="connsiteY0" fmla="*/ 0 h 4332287"/>
              <a:gd name="connsiteX1" fmla="*/ 5475968 w 5699124"/>
              <a:gd name="connsiteY1" fmla="*/ 0 h 4332287"/>
              <a:gd name="connsiteX2" fmla="*/ 5699124 w 5699124"/>
              <a:gd name="connsiteY2" fmla="*/ 223156 h 4332287"/>
              <a:gd name="connsiteX3" fmla="*/ 5699124 w 5699124"/>
              <a:gd name="connsiteY3" fmla="*/ 3202672 h 4332287"/>
              <a:gd name="connsiteX4" fmla="*/ 5695243 w 5699124"/>
              <a:gd name="connsiteY4" fmla="*/ 3231584 h 4332287"/>
              <a:gd name="connsiteX5" fmla="*/ 5433675 w 5699124"/>
              <a:gd name="connsiteY5" fmla="*/ 3438219 h 4332287"/>
              <a:gd name="connsiteX6" fmla="*/ 5390748 w 5699124"/>
              <a:gd name="connsiteY6" fmla="*/ 3438219 h 4332287"/>
              <a:gd name="connsiteX7" fmla="*/ 4805139 w 5699124"/>
              <a:gd name="connsiteY7" fmla="*/ 4023665 h 4332287"/>
              <a:gd name="connsiteX8" fmla="*/ 4805139 w 5699124"/>
              <a:gd name="connsiteY8" fmla="*/ 4066320 h 4332287"/>
              <a:gd name="connsiteX9" fmla="*/ 4590513 w 5699124"/>
              <a:gd name="connsiteY9" fmla="*/ 4329662 h 4332287"/>
              <a:gd name="connsiteX10" fmla="*/ 4564464 w 5699124"/>
              <a:gd name="connsiteY10" fmla="*/ 4332287 h 4332287"/>
              <a:gd name="connsiteX11" fmla="*/ 223156 w 5699124"/>
              <a:gd name="connsiteY11" fmla="*/ 4332287 h 4332287"/>
              <a:gd name="connsiteX12" fmla="*/ 0 w 5699124"/>
              <a:gd name="connsiteY12" fmla="*/ 4109131 h 4332287"/>
              <a:gd name="connsiteX13" fmla="*/ 0 w 5699124"/>
              <a:gd name="connsiteY13" fmla="*/ 223156 h 4332287"/>
              <a:gd name="connsiteX14" fmla="*/ 223156 w 5699124"/>
              <a:gd name="connsiteY14" fmla="*/ 0 h 4332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99124" h="4332287">
                <a:moveTo>
                  <a:pt x="223156" y="0"/>
                </a:moveTo>
                <a:lnTo>
                  <a:pt x="5475968" y="0"/>
                </a:lnTo>
                <a:cubicBezTo>
                  <a:pt x="5599214" y="0"/>
                  <a:pt x="5699124" y="99910"/>
                  <a:pt x="5699124" y="223156"/>
                </a:cubicBezTo>
                <a:lnTo>
                  <a:pt x="5699124" y="3202672"/>
                </a:lnTo>
                <a:lnTo>
                  <a:pt x="5695243" y="3231584"/>
                </a:lnTo>
                <a:cubicBezTo>
                  <a:pt x="5667207" y="3350078"/>
                  <a:pt x="5560731" y="3438219"/>
                  <a:pt x="5433675" y="3438219"/>
                </a:cubicBezTo>
                <a:lnTo>
                  <a:pt x="5390748" y="3438219"/>
                </a:lnTo>
                <a:cubicBezTo>
                  <a:pt x="5067344" y="3438219"/>
                  <a:pt x="4805139" y="3700315"/>
                  <a:pt x="4805139" y="4023665"/>
                </a:cubicBezTo>
                <a:lnTo>
                  <a:pt x="4805139" y="4066320"/>
                </a:lnTo>
                <a:cubicBezTo>
                  <a:pt x="4805139" y="4196228"/>
                  <a:pt x="4713007" y="4304599"/>
                  <a:pt x="4590513" y="4329662"/>
                </a:cubicBezTo>
                <a:lnTo>
                  <a:pt x="4564464" y="4332287"/>
                </a:lnTo>
                <a:lnTo>
                  <a:pt x="223156" y="4332287"/>
                </a:lnTo>
                <a:cubicBezTo>
                  <a:pt x="99910" y="4332287"/>
                  <a:pt x="0" y="4232377"/>
                  <a:pt x="0" y="4109131"/>
                </a:cubicBezTo>
                <a:lnTo>
                  <a:pt x="0" y="223156"/>
                </a:lnTo>
                <a:cubicBezTo>
                  <a:pt x="0" y="99910"/>
                  <a:pt x="99910" y="0"/>
                  <a:pt x="223156" y="0"/>
                </a:cubicBezTo>
                <a:close/>
              </a:path>
            </a:pathLst>
          </a:custGeom>
          <a:solidFill>
            <a:srgbClr val="E2E4E7"/>
          </a:solidFill>
        </p:spPr>
        <p:txBody>
          <a:bodyPr wrap="square">
            <a:noAutofit/>
          </a:bodyPr>
          <a:lstStyle/>
          <a:p>
            <a:endParaRPr lang="en-GB"/>
          </a:p>
        </p:txBody>
      </p:sp>
      <p:sp>
        <p:nvSpPr>
          <p:cNvPr id="4" name="Slide Number Placeholder 3">
            <a:extLst>
              <a:ext uri="{FF2B5EF4-FFF2-40B4-BE49-F238E27FC236}">
                <a16:creationId xmlns:a16="http://schemas.microsoft.com/office/drawing/2014/main" id="{83D24C23-4E50-F0FD-C19A-8E074109AF9C}"/>
              </a:ext>
            </a:extLst>
          </p:cNvPr>
          <p:cNvSpPr>
            <a:spLocks noGrp="1"/>
          </p:cNvSpPr>
          <p:nvPr>
            <p:ph type="sldNum" sz="quarter" idx="11"/>
          </p:nvPr>
        </p:nvSpPr>
        <p:spPr/>
        <p:txBody>
          <a:bodyPr/>
          <a:lstStyle/>
          <a:p>
            <a:fld id="{2C96CFAB-ED84-4AAD-833A-BCB6B9777555}" type="slidenum">
              <a:rPr lang="en-GB" smtClean="0"/>
              <a:pPr/>
              <a:t>‹#›</a:t>
            </a:fld>
            <a:endParaRPr lang="en-GB"/>
          </a:p>
        </p:txBody>
      </p:sp>
      <p:sp>
        <p:nvSpPr>
          <p:cNvPr id="3" name="Footer Placeholder 2">
            <a:extLst>
              <a:ext uri="{FF2B5EF4-FFF2-40B4-BE49-F238E27FC236}">
                <a16:creationId xmlns:a16="http://schemas.microsoft.com/office/drawing/2014/main" id="{62A80C6E-1AF1-6D8E-DA76-607B549936DC}"/>
              </a:ext>
              <a:ext uri="{C183D7F6-B498-43B3-948B-1728B52AA6E4}">
                <adec:decorative xmlns:adec="http://schemas.microsoft.com/office/drawing/2017/decorative" val="1"/>
              </a:ext>
            </a:extLst>
          </p:cNvPr>
          <p:cNvSpPr>
            <a:spLocks noGrp="1"/>
          </p:cNvSpPr>
          <p:nvPr>
            <p:ph type="ftr" sz="quarter" idx="10"/>
          </p:nvPr>
        </p:nvSpPr>
        <p:spPr/>
        <p:txBody>
          <a:bodyPr/>
          <a:lstStyle/>
          <a:p>
            <a:r>
              <a:rPr lang="en-GB"/>
              <a:t>Experian [classification] © 2025</a:t>
            </a:r>
          </a:p>
        </p:txBody>
      </p:sp>
      <p:sp>
        <p:nvSpPr>
          <p:cNvPr id="2" name="Text Placeholder 12">
            <a:extLst>
              <a:ext uri="{FF2B5EF4-FFF2-40B4-BE49-F238E27FC236}">
                <a16:creationId xmlns:a16="http://schemas.microsoft.com/office/drawing/2014/main" id="{C13090AE-C2FC-EC0A-327F-9A5A571E0AEC}"/>
              </a:ext>
            </a:extLst>
          </p:cNvPr>
          <p:cNvSpPr>
            <a:spLocks noGrp="1"/>
          </p:cNvSpPr>
          <p:nvPr>
            <p:ph type="body" sz="quarter" idx="24" hasCustomPrompt="1"/>
          </p:nvPr>
        </p:nvSpPr>
        <p:spPr>
          <a:xfrm>
            <a:off x="6593795" y="705075"/>
            <a:ext cx="4959576" cy="1051154"/>
          </a:xfrm>
        </p:spPr>
        <p:txBody>
          <a:bodyPr wrap="square" anchor="ctr" anchorCtr="0">
            <a:noAutofit/>
          </a:bodyPr>
          <a:lstStyle>
            <a:lvl1pPr>
              <a:spcAft>
                <a:spcPts val="600"/>
              </a:spcAft>
              <a:defRPr sz="1800" b="1">
                <a:solidFill>
                  <a:schemeClr val="bg1"/>
                </a:solidFill>
              </a:defRPr>
            </a:lvl1pPr>
            <a:lvl2pPr>
              <a:defRPr>
                <a:solidFill>
                  <a:schemeClr val="bg1"/>
                </a:solidFill>
              </a:defRPr>
            </a:lvl2pPr>
          </a:lstStyle>
          <a:p>
            <a:pPr lvl="0"/>
            <a:r>
              <a:rPr lang="en-GB" dirty="0"/>
              <a:t>Second level</a:t>
            </a:r>
          </a:p>
          <a:p>
            <a:pPr lvl="1"/>
            <a:r>
              <a:rPr lang="en-GB" dirty="0"/>
              <a:t>Second level</a:t>
            </a:r>
          </a:p>
        </p:txBody>
      </p:sp>
    </p:spTree>
    <p:extLst>
      <p:ext uri="{BB962C8B-B14F-4D97-AF65-F5344CB8AC3E}">
        <p14:creationId xmlns:p14="http://schemas.microsoft.com/office/powerpoint/2010/main" val="2010848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wo Column Image with Text">
    <p:spTree>
      <p:nvGrpSpPr>
        <p:cNvPr id="1" name=""/>
        <p:cNvGrpSpPr/>
        <p:nvPr/>
      </p:nvGrpSpPr>
      <p:grpSpPr>
        <a:xfrm>
          <a:off x="0" y="0"/>
          <a:ext cx="0" cy="0"/>
          <a:chOff x="0" y="0"/>
          <a:chExt cx="0" cy="0"/>
        </a:xfrm>
      </p:grpSpPr>
      <p:sp>
        <p:nvSpPr>
          <p:cNvPr id="5" name="Text Placeholder 5">
            <a:extLst>
              <a:ext uri="{FF2B5EF4-FFF2-40B4-BE49-F238E27FC236}">
                <a16:creationId xmlns:a16="http://schemas.microsoft.com/office/drawing/2014/main" id="{BEB191D6-550D-A0FA-3207-EC0DC3CF12F0}"/>
              </a:ext>
            </a:extLst>
          </p:cNvPr>
          <p:cNvSpPr>
            <a:spLocks noGrp="1"/>
          </p:cNvSpPr>
          <p:nvPr>
            <p:ph type="body" sz="quarter" idx="14"/>
          </p:nvPr>
        </p:nvSpPr>
        <p:spPr>
          <a:xfrm>
            <a:off x="287338" y="242089"/>
            <a:ext cx="11615735" cy="846386"/>
          </a:xfrm>
        </p:spPr>
        <p:txBody>
          <a:bodyPr wrap="square">
            <a:spAutoFit/>
          </a:bodyPr>
          <a:lstStyle>
            <a:lvl1pPr>
              <a:lnSpc>
                <a:spcPct val="100000"/>
              </a:lnSpc>
              <a:spcAft>
                <a:spcPts val="600"/>
              </a:spcAft>
              <a:defRPr sz="3200"/>
            </a:lvl1pPr>
            <a:lvl2pPr>
              <a:lnSpc>
                <a:spcPct val="100000"/>
              </a:lnSpc>
              <a:spcAft>
                <a:spcPts val="0"/>
              </a:spcAft>
              <a:defRPr sz="1800">
                <a:solidFill>
                  <a:schemeClr val="accent1"/>
                </a:solidFill>
              </a:defRPr>
            </a:lvl2pPr>
            <a:lvl3pPr marL="0" indent="0">
              <a:buNone/>
              <a:defRPr sz="1600">
                <a:solidFill>
                  <a:schemeClr val="accent1"/>
                </a:solidFill>
              </a:defRPr>
            </a:lvl3pPr>
            <a:lvl4pPr marL="216000" indent="0">
              <a:buNone/>
              <a:defRPr sz="1600">
                <a:solidFill>
                  <a:schemeClr val="accent1"/>
                </a:solidFill>
              </a:defRPr>
            </a:lvl4pPr>
            <a:lvl5pPr>
              <a:defRPr sz="1600">
                <a:solidFill>
                  <a:schemeClr val="accent1"/>
                </a:solidFill>
              </a:defRPr>
            </a:lvl5pPr>
          </a:lstStyle>
          <a:p>
            <a:pPr lvl="0"/>
            <a:r>
              <a:rPr lang="en-US"/>
              <a:t>Click to edit Master text styles</a:t>
            </a:r>
          </a:p>
          <a:p>
            <a:pPr lvl="1"/>
            <a:r>
              <a:rPr lang="en-US"/>
              <a:t>Second level</a:t>
            </a:r>
          </a:p>
        </p:txBody>
      </p:sp>
      <p:sp>
        <p:nvSpPr>
          <p:cNvPr id="6" name="Rectangle: Rounded Corners 5">
            <a:extLst>
              <a:ext uri="{FF2B5EF4-FFF2-40B4-BE49-F238E27FC236}">
                <a16:creationId xmlns:a16="http://schemas.microsoft.com/office/drawing/2014/main" id="{C544BA9D-62B2-6873-CAFE-8402A5D8858F}"/>
              </a:ext>
            </a:extLst>
          </p:cNvPr>
          <p:cNvSpPr/>
          <p:nvPr userDrawn="1"/>
        </p:nvSpPr>
        <p:spPr>
          <a:xfrm rot="10800000" flipV="1">
            <a:off x="287339" y="1374094"/>
            <a:ext cx="5699124" cy="4455206"/>
          </a:xfrm>
          <a:prstGeom prst="roundRect">
            <a:avLst>
              <a:gd name="adj" fmla="val 4768"/>
            </a:avLst>
          </a:prstGeom>
          <a:solidFill>
            <a:srgbClr val="F8F8F9"/>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GB">
              <a:solidFill>
                <a:schemeClr val="bg1"/>
              </a:solidFill>
            </a:endParaRPr>
          </a:p>
        </p:txBody>
      </p:sp>
      <p:sp>
        <p:nvSpPr>
          <p:cNvPr id="13" name="Text Placeholder 5">
            <a:extLst>
              <a:ext uri="{FF2B5EF4-FFF2-40B4-BE49-F238E27FC236}">
                <a16:creationId xmlns:a16="http://schemas.microsoft.com/office/drawing/2014/main" id="{52693C43-89B4-2709-8C37-DCC74D2A26C0}"/>
              </a:ext>
            </a:extLst>
          </p:cNvPr>
          <p:cNvSpPr>
            <a:spLocks noGrp="1"/>
          </p:cNvSpPr>
          <p:nvPr>
            <p:ph type="body" sz="quarter" idx="12"/>
          </p:nvPr>
        </p:nvSpPr>
        <p:spPr>
          <a:xfrm>
            <a:off x="431338" y="1518093"/>
            <a:ext cx="2380126" cy="4167207"/>
          </a:xfrm>
          <a:prstGeom prst="roundRect">
            <a:avLst>
              <a:gd name="adj" fmla="val 6399"/>
            </a:avLst>
          </a:prstGeom>
        </p:spPr>
        <p:txBody>
          <a:bodyPr lIns="72000" tIns="72000" rIns="72000" bIns="72000">
            <a:noAutofit/>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icture Placeholder 15">
            <a:extLst>
              <a:ext uri="{FF2B5EF4-FFF2-40B4-BE49-F238E27FC236}">
                <a16:creationId xmlns:a16="http://schemas.microsoft.com/office/drawing/2014/main" id="{62D8779F-2ADD-242C-470F-5402235CBA26}"/>
              </a:ext>
            </a:extLst>
          </p:cNvPr>
          <p:cNvSpPr>
            <a:spLocks noGrp="1"/>
          </p:cNvSpPr>
          <p:nvPr>
            <p:ph type="pic" sz="quarter" idx="18"/>
          </p:nvPr>
        </p:nvSpPr>
        <p:spPr>
          <a:xfrm>
            <a:off x="3028950" y="1518093"/>
            <a:ext cx="2813513" cy="4167207"/>
          </a:xfrm>
          <a:prstGeom prst="roundRect">
            <a:avLst>
              <a:gd name="adj" fmla="val 5413"/>
            </a:avLst>
          </a:prstGeom>
          <a:solidFill>
            <a:srgbClr val="E2E4E7"/>
          </a:solidFill>
        </p:spPr>
        <p:txBody>
          <a:bodyPr>
            <a:normAutofit/>
          </a:bodyPr>
          <a:lstStyle>
            <a:lvl1pPr>
              <a:defRPr sz="1600" b="0">
                <a:solidFill>
                  <a:schemeClr val="tx1"/>
                </a:solidFill>
              </a:defRPr>
            </a:lvl1pPr>
          </a:lstStyle>
          <a:p>
            <a:r>
              <a:rPr lang="en-US"/>
              <a:t>Click icon to add picture</a:t>
            </a:r>
            <a:endParaRPr lang="en-GB"/>
          </a:p>
        </p:txBody>
      </p:sp>
      <p:sp>
        <p:nvSpPr>
          <p:cNvPr id="7" name="Rectangle: Rounded Corners 6">
            <a:extLst>
              <a:ext uri="{FF2B5EF4-FFF2-40B4-BE49-F238E27FC236}">
                <a16:creationId xmlns:a16="http://schemas.microsoft.com/office/drawing/2014/main" id="{5DB4DAEE-5979-EC01-50A9-0CBB2256E26E}"/>
              </a:ext>
            </a:extLst>
          </p:cNvPr>
          <p:cNvSpPr/>
          <p:nvPr userDrawn="1"/>
        </p:nvSpPr>
        <p:spPr>
          <a:xfrm rot="10800000" flipV="1">
            <a:off x="6203949" y="1374094"/>
            <a:ext cx="5699123" cy="4455207"/>
          </a:xfrm>
          <a:prstGeom prst="roundRect">
            <a:avLst>
              <a:gd name="adj" fmla="val 4768"/>
            </a:avLst>
          </a:prstGeom>
          <a:solidFill>
            <a:srgbClr val="F8F8F9"/>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GB">
              <a:solidFill>
                <a:schemeClr val="bg1"/>
              </a:solidFill>
            </a:endParaRPr>
          </a:p>
        </p:txBody>
      </p:sp>
      <p:sp>
        <p:nvSpPr>
          <p:cNvPr id="16" name="Text Placeholder 5">
            <a:extLst>
              <a:ext uri="{FF2B5EF4-FFF2-40B4-BE49-F238E27FC236}">
                <a16:creationId xmlns:a16="http://schemas.microsoft.com/office/drawing/2014/main" id="{FB89D054-DD59-1371-DCB6-42CC1D7AD0EB}"/>
              </a:ext>
            </a:extLst>
          </p:cNvPr>
          <p:cNvSpPr>
            <a:spLocks noGrp="1"/>
          </p:cNvSpPr>
          <p:nvPr>
            <p:ph type="body" sz="quarter" idx="20"/>
          </p:nvPr>
        </p:nvSpPr>
        <p:spPr>
          <a:xfrm>
            <a:off x="6347947" y="1518093"/>
            <a:ext cx="2380126" cy="4167207"/>
          </a:xfrm>
          <a:prstGeom prst="roundRect">
            <a:avLst>
              <a:gd name="adj" fmla="val 6399"/>
            </a:avLst>
          </a:prstGeom>
        </p:spPr>
        <p:txBody>
          <a:bodyPr lIns="72000" tIns="72000" rIns="72000" bIns="72000">
            <a:noAutofit/>
          </a:bodyPr>
          <a:lstStyle>
            <a:lvl1pPr>
              <a:defRPr sz="1600">
                <a:solidFill>
                  <a:schemeClr val="accent1"/>
                </a:solidFill>
              </a:defRPr>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Picture Placeholder 15">
            <a:extLst>
              <a:ext uri="{FF2B5EF4-FFF2-40B4-BE49-F238E27FC236}">
                <a16:creationId xmlns:a16="http://schemas.microsoft.com/office/drawing/2014/main" id="{7CB6EC99-64A2-9626-C195-8309B9246CD8}"/>
              </a:ext>
            </a:extLst>
          </p:cNvPr>
          <p:cNvSpPr>
            <a:spLocks noGrp="1"/>
          </p:cNvSpPr>
          <p:nvPr>
            <p:ph type="pic" sz="quarter" idx="19"/>
          </p:nvPr>
        </p:nvSpPr>
        <p:spPr>
          <a:xfrm>
            <a:off x="8945559" y="1518093"/>
            <a:ext cx="2813513" cy="4167207"/>
          </a:xfrm>
          <a:prstGeom prst="roundRect">
            <a:avLst>
              <a:gd name="adj" fmla="val 5413"/>
            </a:avLst>
          </a:prstGeom>
          <a:solidFill>
            <a:srgbClr val="E2E4E7"/>
          </a:solidFill>
        </p:spPr>
        <p:txBody>
          <a:bodyPr>
            <a:normAutofit/>
          </a:bodyPr>
          <a:lstStyle>
            <a:lvl1pPr>
              <a:defRPr sz="1600" b="0">
                <a:solidFill>
                  <a:schemeClr val="tx1"/>
                </a:solidFill>
              </a:defRPr>
            </a:lvl1pPr>
          </a:lstStyle>
          <a:p>
            <a:r>
              <a:rPr lang="en-US"/>
              <a:t>Click icon to add picture</a:t>
            </a:r>
            <a:endParaRPr lang="en-GB"/>
          </a:p>
        </p:txBody>
      </p:sp>
      <p:sp>
        <p:nvSpPr>
          <p:cNvPr id="4" name="Slide Number Placeholder 3">
            <a:extLst>
              <a:ext uri="{FF2B5EF4-FFF2-40B4-BE49-F238E27FC236}">
                <a16:creationId xmlns:a16="http://schemas.microsoft.com/office/drawing/2014/main" id="{CB1E7A5F-7E58-FAAE-F6F6-00F3F2C4AD4F}"/>
              </a:ext>
            </a:extLst>
          </p:cNvPr>
          <p:cNvSpPr>
            <a:spLocks noGrp="1"/>
          </p:cNvSpPr>
          <p:nvPr>
            <p:ph type="sldNum" sz="quarter" idx="11"/>
          </p:nvPr>
        </p:nvSpPr>
        <p:spPr/>
        <p:txBody>
          <a:bodyPr/>
          <a:lstStyle/>
          <a:p>
            <a:fld id="{2C96CFAB-ED84-4AAD-833A-BCB6B9777555}" type="slidenum">
              <a:rPr lang="en-GB" smtClean="0"/>
              <a:pPr/>
              <a:t>‹#›</a:t>
            </a:fld>
            <a:endParaRPr lang="en-GB"/>
          </a:p>
        </p:txBody>
      </p:sp>
      <p:sp>
        <p:nvSpPr>
          <p:cNvPr id="3" name="Footer Placeholder 2">
            <a:extLst>
              <a:ext uri="{FF2B5EF4-FFF2-40B4-BE49-F238E27FC236}">
                <a16:creationId xmlns:a16="http://schemas.microsoft.com/office/drawing/2014/main" id="{5736866B-CED4-7936-A24F-0F80E116EB6F}"/>
              </a:ext>
              <a:ext uri="{C183D7F6-B498-43B3-948B-1728B52AA6E4}">
                <adec:decorative xmlns:adec="http://schemas.microsoft.com/office/drawing/2017/decorative" val="1"/>
              </a:ext>
            </a:extLst>
          </p:cNvPr>
          <p:cNvSpPr>
            <a:spLocks noGrp="1"/>
          </p:cNvSpPr>
          <p:nvPr>
            <p:ph type="ftr" sz="quarter" idx="10"/>
          </p:nvPr>
        </p:nvSpPr>
        <p:spPr/>
        <p:txBody>
          <a:bodyPr/>
          <a:lstStyle/>
          <a:p>
            <a:r>
              <a:rPr lang="en-GB"/>
              <a:t>Experian [classification] © 2025</a:t>
            </a:r>
          </a:p>
        </p:txBody>
      </p:sp>
    </p:spTree>
    <p:extLst>
      <p:ext uri="{BB962C8B-B14F-4D97-AF65-F5344CB8AC3E}">
        <p14:creationId xmlns:p14="http://schemas.microsoft.com/office/powerpoint/2010/main" val="2138564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7" name="Text Placeholder 5">
            <a:extLst>
              <a:ext uri="{FF2B5EF4-FFF2-40B4-BE49-F238E27FC236}">
                <a16:creationId xmlns:a16="http://schemas.microsoft.com/office/drawing/2014/main" id="{306B9863-7172-DAD6-A5F3-9090528556C4}"/>
              </a:ext>
            </a:extLst>
          </p:cNvPr>
          <p:cNvSpPr>
            <a:spLocks noGrp="1"/>
          </p:cNvSpPr>
          <p:nvPr>
            <p:ph type="body" sz="quarter" idx="14"/>
          </p:nvPr>
        </p:nvSpPr>
        <p:spPr>
          <a:xfrm>
            <a:off x="287338" y="242089"/>
            <a:ext cx="11615735" cy="846386"/>
          </a:xfrm>
        </p:spPr>
        <p:txBody>
          <a:bodyPr wrap="square">
            <a:spAutoFit/>
          </a:bodyPr>
          <a:lstStyle>
            <a:lvl1pPr>
              <a:lnSpc>
                <a:spcPct val="100000"/>
              </a:lnSpc>
              <a:spcAft>
                <a:spcPts val="600"/>
              </a:spcAft>
              <a:defRPr sz="3200"/>
            </a:lvl1pPr>
            <a:lvl2pPr>
              <a:lnSpc>
                <a:spcPct val="100000"/>
              </a:lnSpc>
              <a:spcAft>
                <a:spcPts val="0"/>
              </a:spcAft>
              <a:defRPr sz="1800">
                <a:solidFill>
                  <a:schemeClr val="accent1"/>
                </a:solidFill>
              </a:defRPr>
            </a:lvl2pPr>
            <a:lvl3pPr marL="0" indent="0">
              <a:buNone/>
              <a:defRPr sz="1600">
                <a:solidFill>
                  <a:schemeClr val="accent1"/>
                </a:solidFill>
              </a:defRPr>
            </a:lvl3pPr>
            <a:lvl4pPr marL="216000" indent="0">
              <a:buNone/>
              <a:defRPr sz="1600">
                <a:solidFill>
                  <a:schemeClr val="accent1"/>
                </a:solidFill>
              </a:defRPr>
            </a:lvl4pPr>
            <a:lvl5pPr>
              <a:defRPr sz="1600">
                <a:solidFill>
                  <a:schemeClr val="accent1"/>
                </a:solidFill>
              </a:defRPr>
            </a:lvl5pPr>
          </a:lstStyle>
          <a:p>
            <a:pPr lvl="0"/>
            <a:r>
              <a:rPr lang="en-US"/>
              <a:t>Click to edit Master text styles</a:t>
            </a:r>
          </a:p>
          <a:p>
            <a:pPr lvl="1"/>
            <a:r>
              <a:rPr lang="en-US"/>
              <a:t>Second level</a:t>
            </a:r>
          </a:p>
        </p:txBody>
      </p:sp>
      <p:sp>
        <p:nvSpPr>
          <p:cNvPr id="8" name="Text Placeholder 5">
            <a:extLst>
              <a:ext uri="{FF2B5EF4-FFF2-40B4-BE49-F238E27FC236}">
                <a16:creationId xmlns:a16="http://schemas.microsoft.com/office/drawing/2014/main" id="{AE6B7DE2-83F5-7542-95F3-FD348200CCFE}"/>
              </a:ext>
            </a:extLst>
          </p:cNvPr>
          <p:cNvSpPr>
            <a:spLocks noGrp="1"/>
          </p:cNvSpPr>
          <p:nvPr>
            <p:ph type="body" sz="quarter" idx="19"/>
          </p:nvPr>
        </p:nvSpPr>
        <p:spPr>
          <a:xfrm>
            <a:off x="287336" y="1374094"/>
            <a:ext cx="2741611" cy="4455206"/>
          </a:xfrm>
          <a:prstGeom prst="roundRect">
            <a:avLst>
              <a:gd name="adj" fmla="val 7683"/>
            </a:avLst>
          </a:prstGeom>
          <a:solidFill>
            <a:schemeClr val="accent1"/>
          </a:solidFill>
        </p:spPr>
        <p:txBody>
          <a:bodyPr lIns="198000" tIns="198000" rIns="198000" bIns="198000">
            <a:noAutofit/>
          </a:bodyPr>
          <a:lstStyle>
            <a:lvl1pPr>
              <a:defRPr sz="16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2" name="Content Placeholder 17">
            <a:extLst>
              <a:ext uri="{FF2B5EF4-FFF2-40B4-BE49-F238E27FC236}">
                <a16:creationId xmlns:a16="http://schemas.microsoft.com/office/drawing/2014/main" id="{5BA993D4-B55A-A0BD-8941-F43ED104AE70}"/>
              </a:ext>
            </a:extLst>
          </p:cNvPr>
          <p:cNvSpPr>
            <a:spLocks noGrp="1"/>
          </p:cNvSpPr>
          <p:nvPr>
            <p:ph sz="quarter" idx="23"/>
          </p:nvPr>
        </p:nvSpPr>
        <p:spPr>
          <a:xfrm>
            <a:off x="3244850" y="3536950"/>
            <a:ext cx="2743200" cy="2292350"/>
          </a:xfrm>
          <a:prstGeom prst="roundRect">
            <a:avLst>
              <a:gd name="adj" fmla="val 9267"/>
            </a:avLst>
          </a:prstGeom>
          <a:solidFill>
            <a:srgbClr val="F8F8F9"/>
          </a:solidFill>
        </p:spPr>
        <p:txBody>
          <a:bodyPr lIns="216000" tIns="216000" rIns="216000" bIns="216000">
            <a:noAutofit/>
          </a:bodyPr>
          <a:lstStyle>
            <a:lvl1pPr>
              <a:defRPr sz="1600"/>
            </a:lvl1pPr>
            <a:lvl2pPr>
              <a:defRPr sz="1400"/>
            </a:lvl2pPr>
            <a:lvl3pPr>
              <a:defRPr sz="1400"/>
            </a:lvl3pPr>
            <a:lvl4pPr>
              <a:defRPr sz="14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6" name="Content Placeholder 17">
            <a:extLst>
              <a:ext uri="{FF2B5EF4-FFF2-40B4-BE49-F238E27FC236}">
                <a16:creationId xmlns:a16="http://schemas.microsoft.com/office/drawing/2014/main" id="{796B1059-8A50-CC42-ADFC-898C2F4D6EFB}"/>
              </a:ext>
            </a:extLst>
          </p:cNvPr>
          <p:cNvSpPr>
            <a:spLocks noGrp="1"/>
          </p:cNvSpPr>
          <p:nvPr>
            <p:ph sz="quarter" idx="25"/>
          </p:nvPr>
        </p:nvSpPr>
        <p:spPr>
          <a:xfrm>
            <a:off x="6203157" y="1374093"/>
            <a:ext cx="2743200" cy="3029632"/>
          </a:xfrm>
          <a:prstGeom prst="roundRect">
            <a:avLst>
              <a:gd name="adj" fmla="val 7744"/>
            </a:avLst>
          </a:prstGeom>
          <a:solidFill>
            <a:srgbClr val="F8F8F9"/>
          </a:solidFill>
        </p:spPr>
        <p:txBody>
          <a:bodyPr lIns="216000" tIns="216000" rIns="216000" bIns="216000">
            <a:noAutofit/>
          </a:bodyPr>
          <a:lstStyle>
            <a:lvl1pPr>
              <a:defRPr sz="1600"/>
            </a:lvl1pPr>
            <a:lvl2pPr>
              <a:defRPr sz="1400"/>
            </a:lvl2pPr>
          </a:lstStyle>
          <a:p>
            <a:pPr lvl="0"/>
            <a:r>
              <a:rPr lang="en-US"/>
              <a:t>Click to edit Master text styles</a:t>
            </a:r>
          </a:p>
          <a:p>
            <a:pPr lvl="1"/>
            <a:r>
              <a:rPr lang="en-US"/>
              <a:t>Second level</a:t>
            </a:r>
          </a:p>
        </p:txBody>
      </p:sp>
      <p:sp>
        <p:nvSpPr>
          <p:cNvPr id="10" name="Text Placeholder 5">
            <a:extLst>
              <a:ext uri="{FF2B5EF4-FFF2-40B4-BE49-F238E27FC236}">
                <a16:creationId xmlns:a16="http://schemas.microsoft.com/office/drawing/2014/main" id="{0CDD6F36-E2E6-2F10-107E-1731B6F142AD}"/>
              </a:ext>
            </a:extLst>
          </p:cNvPr>
          <p:cNvSpPr>
            <a:spLocks noGrp="1"/>
          </p:cNvSpPr>
          <p:nvPr>
            <p:ph type="body" sz="quarter" idx="20"/>
          </p:nvPr>
        </p:nvSpPr>
        <p:spPr>
          <a:xfrm>
            <a:off x="9161463" y="1374094"/>
            <a:ext cx="2741611" cy="4455206"/>
          </a:xfrm>
          <a:prstGeom prst="roundRect">
            <a:avLst>
              <a:gd name="adj" fmla="val 7683"/>
            </a:avLst>
          </a:prstGeom>
          <a:solidFill>
            <a:schemeClr val="accent1"/>
          </a:solidFill>
        </p:spPr>
        <p:txBody>
          <a:bodyPr lIns="198000" tIns="198000" rIns="198000" bIns="198000">
            <a:noAutofit/>
          </a:bodyPr>
          <a:lstStyle>
            <a:lvl1pPr>
              <a:defRPr sz="16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Slide Number Placeholder 3">
            <a:extLst>
              <a:ext uri="{FF2B5EF4-FFF2-40B4-BE49-F238E27FC236}">
                <a16:creationId xmlns:a16="http://schemas.microsoft.com/office/drawing/2014/main" id="{AF910C40-0ED6-A915-1EDF-E44BF101E32E}"/>
              </a:ext>
            </a:extLst>
          </p:cNvPr>
          <p:cNvSpPr>
            <a:spLocks noGrp="1"/>
          </p:cNvSpPr>
          <p:nvPr>
            <p:ph type="sldNum" sz="quarter" idx="11"/>
          </p:nvPr>
        </p:nvSpPr>
        <p:spPr/>
        <p:txBody>
          <a:bodyPr/>
          <a:lstStyle/>
          <a:p>
            <a:fld id="{2C96CFAB-ED84-4AAD-833A-BCB6B9777555}" type="slidenum">
              <a:rPr lang="en-GB" smtClean="0"/>
              <a:pPr/>
              <a:t>‹#›</a:t>
            </a:fld>
            <a:endParaRPr lang="en-GB"/>
          </a:p>
        </p:txBody>
      </p:sp>
      <p:sp>
        <p:nvSpPr>
          <p:cNvPr id="3" name="Footer Placeholder 2">
            <a:extLst>
              <a:ext uri="{FF2B5EF4-FFF2-40B4-BE49-F238E27FC236}">
                <a16:creationId xmlns:a16="http://schemas.microsoft.com/office/drawing/2014/main" id="{E556EE71-6B98-9AE4-146F-677CAD357272}"/>
              </a:ext>
              <a:ext uri="{C183D7F6-B498-43B3-948B-1728B52AA6E4}">
                <adec:decorative xmlns:adec="http://schemas.microsoft.com/office/drawing/2017/decorative" val="1"/>
              </a:ext>
            </a:extLst>
          </p:cNvPr>
          <p:cNvSpPr>
            <a:spLocks noGrp="1"/>
          </p:cNvSpPr>
          <p:nvPr>
            <p:ph type="ftr" sz="quarter" idx="10"/>
          </p:nvPr>
        </p:nvSpPr>
        <p:spPr/>
        <p:txBody>
          <a:bodyPr/>
          <a:lstStyle/>
          <a:p>
            <a:r>
              <a:rPr lang="en-GB"/>
              <a:t>Experian [classification] © 2025</a:t>
            </a:r>
          </a:p>
        </p:txBody>
      </p:sp>
      <p:sp>
        <p:nvSpPr>
          <p:cNvPr id="6" name="Picture Placeholder 12">
            <a:extLst>
              <a:ext uri="{FF2B5EF4-FFF2-40B4-BE49-F238E27FC236}">
                <a16:creationId xmlns:a16="http://schemas.microsoft.com/office/drawing/2014/main" id="{8363FA99-C91C-36AD-B46F-F818FA233095}"/>
              </a:ext>
            </a:extLst>
          </p:cNvPr>
          <p:cNvSpPr>
            <a:spLocks noGrp="1"/>
          </p:cNvSpPr>
          <p:nvPr>
            <p:ph type="pic" sz="quarter" idx="15"/>
          </p:nvPr>
        </p:nvSpPr>
        <p:spPr>
          <a:xfrm>
            <a:off x="3244850" y="1370013"/>
            <a:ext cx="2743200" cy="1949450"/>
          </a:xfrm>
          <a:prstGeom prst="roundRect">
            <a:avLst>
              <a:gd name="adj" fmla="val 10897"/>
            </a:avLst>
          </a:prstGeom>
          <a:solidFill>
            <a:srgbClr val="F8F8F9"/>
          </a:solidFill>
        </p:spPr>
        <p:txBody>
          <a:bodyPr/>
          <a:lstStyle/>
          <a:p>
            <a:endParaRPr lang="en-GB"/>
          </a:p>
        </p:txBody>
      </p:sp>
      <p:sp>
        <p:nvSpPr>
          <p:cNvPr id="9" name="Picture Placeholder 12">
            <a:extLst>
              <a:ext uri="{FF2B5EF4-FFF2-40B4-BE49-F238E27FC236}">
                <a16:creationId xmlns:a16="http://schemas.microsoft.com/office/drawing/2014/main" id="{7C01FC7C-9B15-83BC-0A91-823218974E60}"/>
              </a:ext>
            </a:extLst>
          </p:cNvPr>
          <p:cNvSpPr>
            <a:spLocks noGrp="1"/>
          </p:cNvSpPr>
          <p:nvPr>
            <p:ph type="pic" sz="quarter" idx="26"/>
          </p:nvPr>
        </p:nvSpPr>
        <p:spPr>
          <a:xfrm>
            <a:off x="6203157" y="4619624"/>
            <a:ext cx="2743200" cy="1209675"/>
          </a:xfrm>
          <a:prstGeom prst="roundRect">
            <a:avLst>
              <a:gd name="adj" fmla="val 17561"/>
            </a:avLst>
          </a:prstGeom>
          <a:solidFill>
            <a:srgbClr val="F8F8F9"/>
          </a:solidFill>
        </p:spPr>
        <p:txBody>
          <a:bodyPr/>
          <a:lstStyle/>
          <a:p>
            <a:endParaRPr lang="en-GB"/>
          </a:p>
        </p:txBody>
      </p:sp>
    </p:spTree>
    <p:extLst>
      <p:ext uri="{BB962C8B-B14F-4D97-AF65-F5344CB8AC3E}">
        <p14:creationId xmlns:p14="http://schemas.microsoft.com/office/powerpoint/2010/main" val="1405427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Collage Horizontal">
    <p:spTree>
      <p:nvGrpSpPr>
        <p:cNvPr id="1" name=""/>
        <p:cNvGrpSpPr/>
        <p:nvPr/>
      </p:nvGrpSpPr>
      <p:grpSpPr>
        <a:xfrm>
          <a:off x="0" y="0"/>
          <a:ext cx="0" cy="0"/>
          <a:chOff x="0" y="0"/>
          <a:chExt cx="0" cy="0"/>
        </a:xfrm>
      </p:grpSpPr>
      <p:sp>
        <p:nvSpPr>
          <p:cNvPr id="15" name="Text Placeholder 5">
            <a:extLst>
              <a:ext uri="{FF2B5EF4-FFF2-40B4-BE49-F238E27FC236}">
                <a16:creationId xmlns:a16="http://schemas.microsoft.com/office/drawing/2014/main" id="{10B18B05-7A00-6B32-8178-E08334F78CC6}"/>
              </a:ext>
            </a:extLst>
          </p:cNvPr>
          <p:cNvSpPr>
            <a:spLocks noGrp="1"/>
          </p:cNvSpPr>
          <p:nvPr>
            <p:ph type="body" sz="quarter" idx="14"/>
          </p:nvPr>
        </p:nvSpPr>
        <p:spPr>
          <a:xfrm>
            <a:off x="287339" y="242089"/>
            <a:ext cx="2741612" cy="846386"/>
          </a:xfrm>
        </p:spPr>
        <p:txBody>
          <a:bodyPr wrap="square">
            <a:spAutoFit/>
          </a:bodyPr>
          <a:lstStyle>
            <a:lvl1pPr>
              <a:lnSpc>
                <a:spcPct val="100000"/>
              </a:lnSpc>
              <a:spcAft>
                <a:spcPts val="600"/>
              </a:spcAft>
              <a:defRPr sz="3200"/>
            </a:lvl1pPr>
            <a:lvl2pPr>
              <a:lnSpc>
                <a:spcPct val="100000"/>
              </a:lnSpc>
              <a:spcAft>
                <a:spcPts val="0"/>
              </a:spcAft>
              <a:defRPr sz="1800">
                <a:solidFill>
                  <a:schemeClr val="accent1"/>
                </a:solidFill>
              </a:defRPr>
            </a:lvl2pPr>
            <a:lvl3pPr marL="0" indent="0">
              <a:buNone/>
              <a:defRPr sz="1600">
                <a:solidFill>
                  <a:schemeClr val="accent1"/>
                </a:solidFill>
              </a:defRPr>
            </a:lvl3pPr>
            <a:lvl4pPr marL="216000" indent="0">
              <a:buNone/>
              <a:defRPr sz="1600">
                <a:solidFill>
                  <a:schemeClr val="accent1"/>
                </a:solidFill>
              </a:defRPr>
            </a:lvl4pPr>
            <a:lvl5pPr>
              <a:defRPr sz="1600">
                <a:solidFill>
                  <a:schemeClr val="accent1"/>
                </a:solidFill>
              </a:defRPr>
            </a:lvl5pPr>
          </a:lstStyle>
          <a:p>
            <a:pPr lvl="0"/>
            <a:r>
              <a:rPr lang="en-US"/>
              <a:t>Click to edit</a:t>
            </a:r>
          </a:p>
          <a:p>
            <a:pPr lvl="1"/>
            <a:r>
              <a:rPr lang="en-US"/>
              <a:t>Second level</a:t>
            </a:r>
          </a:p>
        </p:txBody>
      </p:sp>
      <p:sp>
        <p:nvSpPr>
          <p:cNvPr id="52" name="Text Placeholder 31">
            <a:extLst>
              <a:ext uri="{FF2B5EF4-FFF2-40B4-BE49-F238E27FC236}">
                <a16:creationId xmlns:a16="http://schemas.microsoft.com/office/drawing/2014/main" id="{D5029921-DB28-C5B1-FCA7-27385C993E58}"/>
              </a:ext>
            </a:extLst>
          </p:cNvPr>
          <p:cNvSpPr>
            <a:spLocks noGrp="1"/>
          </p:cNvSpPr>
          <p:nvPr>
            <p:ph type="body" sz="quarter" idx="21"/>
          </p:nvPr>
        </p:nvSpPr>
        <p:spPr>
          <a:xfrm>
            <a:off x="287339" y="1892298"/>
            <a:ext cx="2741611" cy="393700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6" name="Picture Placeholder 12">
            <a:extLst>
              <a:ext uri="{FF2B5EF4-FFF2-40B4-BE49-F238E27FC236}">
                <a16:creationId xmlns:a16="http://schemas.microsoft.com/office/drawing/2014/main" id="{496FD76F-AEC8-6ABE-4E92-A5AF551A8D85}"/>
              </a:ext>
            </a:extLst>
          </p:cNvPr>
          <p:cNvSpPr>
            <a:spLocks noGrp="1"/>
          </p:cNvSpPr>
          <p:nvPr>
            <p:ph type="pic" sz="quarter" idx="15"/>
          </p:nvPr>
        </p:nvSpPr>
        <p:spPr>
          <a:xfrm>
            <a:off x="3244850" y="288925"/>
            <a:ext cx="5734829" cy="1992686"/>
          </a:xfrm>
          <a:prstGeom prst="roundRect">
            <a:avLst>
              <a:gd name="adj" fmla="val 10475"/>
            </a:avLst>
          </a:prstGeom>
          <a:solidFill>
            <a:srgbClr val="E2E4E7"/>
          </a:solidFill>
        </p:spPr>
        <p:txBody>
          <a:bodyPr/>
          <a:lstStyle/>
          <a:p>
            <a:endParaRPr lang="en-GB"/>
          </a:p>
        </p:txBody>
      </p:sp>
      <p:sp>
        <p:nvSpPr>
          <p:cNvPr id="18" name="Picture Placeholder 12">
            <a:extLst>
              <a:ext uri="{FF2B5EF4-FFF2-40B4-BE49-F238E27FC236}">
                <a16:creationId xmlns:a16="http://schemas.microsoft.com/office/drawing/2014/main" id="{F9557E00-4751-5723-F50B-C55C43B05C23}"/>
              </a:ext>
            </a:extLst>
          </p:cNvPr>
          <p:cNvSpPr>
            <a:spLocks noGrp="1"/>
          </p:cNvSpPr>
          <p:nvPr>
            <p:ph type="pic" sz="quarter" idx="16"/>
          </p:nvPr>
        </p:nvSpPr>
        <p:spPr>
          <a:xfrm>
            <a:off x="9126538" y="288925"/>
            <a:ext cx="2776537" cy="1994400"/>
          </a:xfrm>
          <a:prstGeom prst="roundRect">
            <a:avLst>
              <a:gd name="adj" fmla="val 10466"/>
            </a:avLst>
          </a:prstGeom>
          <a:solidFill>
            <a:srgbClr val="E2E4E7"/>
          </a:solidFill>
        </p:spPr>
        <p:txBody>
          <a:bodyPr/>
          <a:lstStyle/>
          <a:p>
            <a:endParaRPr lang="en-GB"/>
          </a:p>
        </p:txBody>
      </p:sp>
      <p:sp>
        <p:nvSpPr>
          <p:cNvPr id="26" name="Picture Placeholder 12">
            <a:extLst>
              <a:ext uri="{FF2B5EF4-FFF2-40B4-BE49-F238E27FC236}">
                <a16:creationId xmlns:a16="http://schemas.microsoft.com/office/drawing/2014/main" id="{C58C54E2-6930-6832-1B02-7BBE9233F84D}"/>
              </a:ext>
            </a:extLst>
          </p:cNvPr>
          <p:cNvSpPr>
            <a:spLocks noGrp="1"/>
          </p:cNvSpPr>
          <p:nvPr>
            <p:ph type="pic" sz="quarter" idx="19"/>
          </p:nvPr>
        </p:nvSpPr>
        <p:spPr>
          <a:xfrm>
            <a:off x="3244851" y="2427287"/>
            <a:ext cx="2777720" cy="2003425"/>
          </a:xfrm>
          <a:prstGeom prst="roundRect">
            <a:avLst>
              <a:gd name="adj" fmla="val 10419"/>
            </a:avLst>
          </a:prstGeom>
          <a:solidFill>
            <a:srgbClr val="E2E4E7"/>
          </a:solidFill>
        </p:spPr>
        <p:txBody>
          <a:bodyPr/>
          <a:lstStyle/>
          <a:p>
            <a:endParaRPr lang="en-GB"/>
          </a:p>
        </p:txBody>
      </p:sp>
      <p:sp>
        <p:nvSpPr>
          <p:cNvPr id="29" name="Picture Placeholder 12">
            <a:extLst>
              <a:ext uri="{FF2B5EF4-FFF2-40B4-BE49-F238E27FC236}">
                <a16:creationId xmlns:a16="http://schemas.microsoft.com/office/drawing/2014/main" id="{27BD24D6-6DB3-EDDE-2226-93A37EA0F4CD}"/>
              </a:ext>
            </a:extLst>
          </p:cNvPr>
          <p:cNvSpPr>
            <a:spLocks noGrp="1"/>
          </p:cNvSpPr>
          <p:nvPr>
            <p:ph type="pic" sz="quarter" idx="20"/>
          </p:nvPr>
        </p:nvSpPr>
        <p:spPr>
          <a:xfrm>
            <a:off x="6168246" y="2427287"/>
            <a:ext cx="5734829" cy="1994400"/>
          </a:xfrm>
          <a:prstGeom prst="roundRect">
            <a:avLst>
              <a:gd name="adj" fmla="val 10466"/>
            </a:avLst>
          </a:prstGeom>
          <a:solidFill>
            <a:srgbClr val="E2E4E7"/>
          </a:solidFill>
        </p:spPr>
        <p:txBody>
          <a:bodyPr/>
          <a:lstStyle/>
          <a:p>
            <a:endParaRPr lang="en-GB"/>
          </a:p>
        </p:txBody>
      </p:sp>
      <p:sp>
        <p:nvSpPr>
          <p:cNvPr id="22" name="Picture Placeholder 12">
            <a:extLst>
              <a:ext uri="{FF2B5EF4-FFF2-40B4-BE49-F238E27FC236}">
                <a16:creationId xmlns:a16="http://schemas.microsoft.com/office/drawing/2014/main" id="{F0007B5F-5A73-CCDA-C7D7-1411666A2844}"/>
              </a:ext>
            </a:extLst>
          </p:cNvPr>
          <p:cNvSpPr>
            <a:spLocks noGrp="1"/>
          </p:cNvSpPr>
          <p:nvPr>
            <p:ph type="pic" sz="quarter" idx="18"/>
          </p:nvPr>
        </p:nvSpPr>
        <p:spPr>
          <a:xfrm>
            <a:off x="3244850" y="4576388"/>
            <a:ext cx="4752570" cy="1992688"/>
          </a:xfrm>
          <a:prstGeom prst="roundRect">
            <a:avLst>
              <a:gd name="adj" fmla="val 10475"/>
            </a:avLst>
          </a:prstGeom>
          <a:solidFill>
            <a:srgbClr val="E2E4E7"/>
          </a:solidFill>
        </p:spPr>
        <p:txBody>
          <a:bodyPr/>
          <a:lstStyle/>
          <a:p>
            <a:endParaRPr lang="en-GB"/>
          </a:p>
        </p:txBody>
      </p:sp>
      <p:sp>
        <p:nvSpPr>
          <p:cNvPr id="50" name="Picture Placeholder 49">
            <a:extLst>
              <a:ext uri="{FF2B5EF4-FFF2-40B4-BE49-F238E27FC236}">
                <a16:creationId xmlns:a16="http://schemas.microsoft.com/office/drawing/2014/main" id="{53C98C6D-5428-D04C-BCDC-44B4FE8BB517}"/>
              </a:ext>
            </a:extLst>
          </p:cNvPr>
          <p:cNvSpPr>
            <a:spLocks noGrp="1"/>
          </p:cNvSpPr>
          <p:nvPr>
            <p:ph type="pic" sz="quarter" idx="17"/>
          </p:nvPr>
        </p:nvSpPr>
        <p:spPr>
          <a:xfrm>
            <a:off x="8144280" y="4574676"/>
            <a:ext cx="3758795" cy="1994400"/>
          </a:xfrm>
          <a:custGeom>
            <a:avLst/>
            <a:gdLst>
              <a:gd name="connsiteX0" fmla="*/ 208734 w 3758795"/>
              <a:gd name="connsiteY0" fmla="*/ 0 h 1994400"/>
              <a:gd name="connsiteX1" fmla="*/ 3550061 w 3758795"/>
              <a:gd name="connsiteY1" fmla="*/ 0 h 1994400"/>
              <a:gd name="connsiteX2" fmla="*/ 3758795 w 3758795"/>
              <a:gd name="connsiteY2" fmla="*/ 208734 h 1994400"/>
              <a:gd name="connsiteX3" fmla="*/ 3758795 w 3758795"/>
              <a:gd name="connsiteY3" fmla="*/ 854728 h 1994400"/>
              <a:gd name="connsiteX4" fmla="*/ 3738263 w 3758795"/>
              <a:gd name="connsiteY4" fmla="*/ 942452 h 1994400"/>
              <a:gd name="connsiteX5" fmla="*/ 3493344 w 3758795"/>
              <a:gd name="connsiteY5" fmla="*/ 1100331 h 1994400"/>
              <a:gd name="connsiteX6" fmla="*/ 3450417 w 3758795"/>
              <a:gd name="connsiteY6" fmla="*/ 1100331 h 1994400"/>
              <a:gd name="connsiteX7" fmla="*/ 2864808 w 3758795"/>
              <a:gd name="connsiteY7" fmla="*/ 1685777 h 1994400"/>
              <a:gd name="connsiteX8" fmla="*/ 2864808 w 3758795"/>
              <a:gd name="connsiteY8" fmla="*/ 1728432 h 1994400"/>
              <a:gd name="connsiteX9" fmla="*/ 2650182 w 3758795"/>
              <a:gd name="connsiteY9" fmla="*/ 1991774 h 1994400"/>
              <a:gd name="connsiteX10" fmla="*/ 2624123 w 3758795"/>
              <a:gd name="connsiteY10" fmla="*/ 1994400 h 1994400"/>
              <a:gd name="connsiteX11" fmla="*/ 208734 w 3758795"/>
              <a:gd name="connsiteY11" fmla="*/ 1994400 h 1994400"/>
              <a:gd name="connsiteX12" fmla="*/ 0 w 3758795"/>
              <a:gd name="connsiteY12" fmla="*/ 1785666 h 1994400"/>
              <a:gd name="connsiteX13" fmla="*/ 0 w 3758795"/>
              <a:gd name="connsiteY13" fmla="*/ 208734 h 1994400"/>
              <a:gd name="connsiteX14" fmla="*/ 208734 w 3758795"/>
              <a:gd name="connsiteY14" fmla="*/ 0 h 199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758795" h="1994400">
                <a:moveTo>
                  <a:pt x="208734" y="0"/>
                </a:moveTo>
                <a:lnTo>
                  <a:pt x="3550061" y="0"/>
                </a:lnTo>
                <a:cubicBezTo>
                  <a:pt x="3665342" y="0"/>
                  <a:pt x="3758795" y="93453"/>
                  <a:pt x="3758795" y="208734"/>
                </a:cubicBezTo>
                <a:lnTo>
                  <a:pt x="3758795" y="854728"/>
                </a:lnTo>
                <a:lnTo>
                  <a:pt x="3738263" y="942452"/>
                </a:lnTo>
                <a:cubicBezTo>
                  <a:pt x="3696035" y="1035575"/>
                  <a:pt x="3602249" y="1100331"/>
                  <a:pt x="3493344" y="1100331"/>
                </a:cubicBezTo>
                <a:lnTo>
                  <a:pt x="3450417" y="1100331"/>
                </a:lnTo>
                <a:cubicBezTo>
                  <a:pt x="3127013" y="1100331"/>
                  <a:pt x="2864808" y="1362427"/>
                  <a:pt x="2864808" y="1685777"/>
                </a:cubicBezTo>
                <a:lnTo>
                  <a:pt x="2864808" y="1728432"/>
                </a:lnTo>
                <a:cubicBezTo>
                  <a:pt x="2864808" y="1858340"/>
                  <a:pt x="2772676" y="1966711"/>
                  <a:pt x="2650182" y="1991774"/>
                </a:cubicBezTo>
                <a:lnTo>
                  <a:pt x="2624123" y="1994400"/>
                </a:lnTo>
                <a:lnTo>
                  <a:pt x="208734" y="1994400"/>
                </a:lnTo>
                <a:cubicBezTo>
                  <a:pt x="93453" y="1994400"/>
                  <a:pt x="0" y="1900947"/>
                  <a:pt x="0" y="1785666"/>
                </a:cubicBezTo>
                <a:lnTo>
                  <a:pt x="0" y="208734"/>
                </a:lnTo>
                <a:cubicBezTo>
                  <a:pt x="0" y="93453"/>
                  <a:pt x="93453" y="0"/>
                  <a:pt x="208734" y="0"/>
                </a:cubicBezTo>
                <a:close/>
              </a:path>
            </a:pathLst>
          </a:custGeom>
          <a:solidFill>
            <a:srgbClr val="E2E4E7"/>
          </a:solidFill>
        </p:spPr>
        <p:txBody>
          <a:bodyPr wrap="square">
            <a:noAutofit/>
          </a:bodyPr>
          <a:lstStyle/>
          <a:p>
            <a:endParaRPr lang="en-GB"/>
          </a:p>
        </p:txBody>
      </p:sp>
      <p:sp>
        <p:nvSpPr>
          <p:cNvPr id="4" name="Slide Number Placeholder 3">
            <a:extLst>
              <a:ext uri="{FF2B5EF4-FFF2-40B4-BE49-F238E27FC236}">
                <a16:creationId xmlns:a16="http://schemas.microsoft.com/office/drawing/2014/main" id="{1628561B-0E63-3DBB-B2DD-5BCBD3094191}"/>
              </a:ext>
            </a:extLst>
          </p:cNvPr>
          <p:cNvSpPr>
            <a:spLocks noGrp="1"/>
          </p:cNvSpPr>
          <p:nvPr>
            <p:ph type="sldNum" sz="quarter" idx="11"/>
          </p:nvPr>
        </p:nvSpPr>
        <p:spPr/>
        <p:txBody>
          <a:bodyPr/>
          <a:lstStyle/>
          <a:p>
            <a:fld id="{2C96CFAB-ED84-4AAD-833A-BCB6B9777555}" type="slidenum">
              <a:rPr lang="en-GB" smtClean="0"/>
              <a:pPr/>
              <a:t>‹#›</a:t>
            </a:fld>
            <a:endParaRPr lang="en-GB"/>
          </a:p>
        </p:txBody>
      </p:sp>
      <p:sp>
        <p:nvSpPr>
          <p:cNvPr id="2" name="Footer Placeholder 1">
            <a:extLst>
              <a:ext uri="{FF2B5EF4-FFF2-40B4-BE49-F238E27FC236}">
                <a16:creationId xmlns:a16="http://schemas.microsoft.com/office/drawing/2014/main" id="{E962DF89-EF2C-3D2A-E581-2FDDEB55792F}"/>
              </a:ext>
            </a:extLst>
          </p:cNvPr>
          <p:cNvSpPr>
            <a:spLocks noGrp="1"/>
          </p:cNvSpPr>
          <p:nvPr>
            <p:ph type="ftr" sz="quarter" idx="22"/>
          </p:nvPr>
        </p:nvSpPr>
        <p:spPr/>
        <p:txBody>
          <a:bodyPr/>
          <a:lstStyle/>
          <a:p>
            <a:r>
              <a:rPr lang="en-GB"/>
              <a:t>Experian [classification] © 2025</a:t>
            </a:r>
            <a:endParaRPr lang="en-GB" dirty="0"/>
          </a:p>
        </p:txBody>
      </p:sp>
    </p:spTree>
    <p:extLst>
      <p:ext uri="{BB962C8B-B14F-4D97-AF65-F5344CB8AC3E}">
        <p14:creationId xmlns:p14="http://schemas.microsoft.com/office/powerpoint/2010/main" val="3923699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Collage Vertical">
    <p:spTree>
      <p:nvGrpSpPr>
        <p:cNvPr id="1" name=""/>
        <p:cNvGrpSpPr/>
        <p:nvPr/>
      </p:nvGrpSpPr>
      <p:grpSpPr>
        <a:xfrm>
          <a:off x="0" y="0"/>
          <a:ext cx="0" cy="0"/>
          <a:chOff x="0" y="0"/>
          <a:chExt cx="0" cy="0"/>
        </a:xfrm>
      </p:grpSpPr>
      <p:sp>
        <p:nvSpPr>
          <p:cNvPr id="15" name="Text Placeholder 5">
            <a:extLst>
              <a:ext uri="{FF2B5EF4-FFF2-40B4-BE49-F238E27FC236}">
                <a16:creationId xmlns:a16="http://schemas.microsoft.com/office/drawing/2014/main" id="{10B18B05-7A00-6B32-8178-E08334F78CC6}"/>
              </a:ext>
            </a:extLst>
          </p:cNvPr>
          <p:cNvSpPr>
            <a:spLocks noGrp="1"/>
          </p:cNvSpPr>
          <p:nvPr>
            <p:ph type="body" sz="quarter" idx="14"/>
          </p:nvPr>
        </p:nvSpPr>
        <p:spPr>
          <a:xfrm>
            <a:off x="287339" y="242089"/>
            <a:ext cx="2741612" cy="846386"/>
          </a:xfrm>
        </p:spPr>
        <p:txBody>
          <a:bodyPr wrap="square">
            <a:spAutoFit/>
          </a:bodyPr>
          <a:lstStyle>
            <a:lvl1pPr>
              <a:lnSpc>
                <a:spcPct val="100000"/>
              </a:lnSpc>
              <a:spcAft>
                <a:spcPts val="600"/>
              </a:spcAft>
              <a:defRPr sz="3200"/>
            </a:lvl1pPr>
            <a:lvl2pPr>
              <a:lnSpc>
                <a:spcPct val="100000"/>
              </a:lnSpc>
              <a:spcAft>
                <a:spcPts val="0"/>
              </a:spcAft>
              <a:defRPr sz="1800">
                <a:solidFill>
                  <a:schemeClr val="accent1"/>
                </a:solidFill>
              </a:defRPr>
            </a:lvl2pPr>
            <a:lvl3pPr marL="0" indent="0">
              <a:buNone/>
              <a:defRPr sz="1600">
                <a:solidFill>
                  <a:schemeClr val="accent1"/>
                </a:solidFill>
              </a:defRPr>
            </a:lvl3pPr>
            <a:lvl4pPr marL="216000" indent="0">
              <a:buNone/>
              <a:defRPr sz="1600">
                <a:solidFill>
                  <a:schemeClr val="accent1"/>
                </a:solidFill>
              </a:defRPr>
            </a:lvl4pPr>
            <a:lvl5pPr>
              <a:defRPr sz="1600">
                <a:solidFill>
                  <a:schemeClr val="accent1"/>
                </a:solidFill>
              </a:defRPr>
            </a:lvl5pPr>
          </a:lstStyle>
          <a:p>
            <a:pPr lvl="0"/>
            <a:r>
              <a:rPr lang="en-US"/>
              <a:t>Click to edit</a:t>
            </a:r>
          </a:p>
          <a:p>
            <a:pPr lvl="1"/>
            <a:r>
              <a:rPr lang="en-US"/>
              <a:t>Second level</a:t>
            </a:r>
          </a:p>
        </p:txBody>
      </p:sp>
      <p:sp>
        <p:nvSpPr>
          <p:cNvPr id="26" name="Text Placeholder 31">
            <a:extLst>
              <a:ext uri="{FF2B5EF4-FFF2-40B4-BE49-F238E27FC236}">
                <a16:creationId xmlns:a16="http://schemas.microsoft.com/office/drawing/2014/main" id="{9BE8B98B-DBAD-055C-AD77-C98E18A34393}"/>
              </a:ext>
            </a:extLst>
          </p:cNvPr>
          <p:cNvSpPr>
            <a:spLocks noGrp="1"/>
          </p:cNvSpPr>
          <p:nvPr>
            <p:ph type="body" sz="quarter" idx="22"/>
          </p:nvPr>
        </p:nvSpPr>
        <p:spPr>
          <a:xfrm>
            <a:off x="287339" y="1892298"/>
            <a:ext cx="2741611" cy="393700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3" name="Picture Placeholder 12">
            <a:extLst>
              <a:ext uri="{FF2B5EF4-FFF2-40B4-BE49-F238E27FC236}">
                <a16:creationId xmlns:a16="http://schemas.microsoft.com/office/drawing/2014/main" id="{98C87B29-6A6D-5272-C859-9F2DE44FD187}"/>
              </a:ext>
            </a:extLst>
          </p:cNvPr>
          <p:cNvSpPr>
            <a:spLocks noGrp="1"/>
          </p:cNvSpPr>
          <p:nvPr>
            <p:ph type="pic" sz="quarter" idx="15"/>
          </p:nvPr>
        </p:nvSpPr>
        <p:spPr>
          <a:xfrm>
            <a:off x="3244850" y="288925"/>
            <a:ext cx="2778126" cy="4148120"/>
          </a:xfrm>
          <a:prstGeom prst="roundRect">
            <a:avLst>
              <a:gd name="adj" fmla="val 7513"/>
            </a:avLst>
          </a:prstGeom>
          <a:solidFill>
            <a:srgbClr val="E2E4E7"/>
          </a:solidFill>
        </p:spPr>
        <p:txBody>
          <a:bodyPr/>
          <a:lstStyle/>
          <a:p>
            <a:endParaRPr lang="en-GB"/>
          </a:p>
        </p:txBody>
      </p:sp>
      <p:sp>
        <p:nvSpPr>
          <p:cNvPr id="25" name="Picture Placeholder 12">
            <a:extLst>
              <a:ext uri="{FF2B5EF4-FFF2-40B4-BE49-F238E27FC236}">
                <a16:creationId xmlns:a16="http://schemas.microsoft.com/office/drawing/2014/main" id="{F7D4B3AA-8E9E-070F-2064-069956388F48}"/>
              </a:ext>
            </a:extLst>
          </p:cNvPr>
          <p:cNvSpPr>
            <a:spLocks noGrp="1"/>
          </p:cNvSpPr>
          <p:nvPr>
            <p:ph type="pic" sz="quarter" idx="21"/>
          </p:nvPr>
        </p:nvSpPr>
        <p:spPr>
          <a:xfrm>
            <a:off x="6184899" y="288925"/>
            <a:ext cx="2778126" cy="3066646"/>
          </a:xfrm>
          <a:prstGeom prst="roundRect">
            <a:avLst>
              <a:gd name="adj" fmla="val 7513"/>
            </a:avLst>
          </a:prstGeom>
          <a:solidFill>
            <a:srgbClr val="E2E4E7"/>
          </a:solidFill>
        </p:spPr>
        <p:txBody>
          <a:bodyPr/>
          <a:lstStyle/>
          <a:p>
            <a:endParaRPr lang="en-GB"/>
          </a:p>
        </p:txBody>
      </p:sp>
      <p:sp>
        <p:nvSpPr>
          <p:cNvPr id="20" name="Picture Placeholder 12">
            <a:extLst>
              <a:ext uri="{FF2B5EF4-FFF2-40B4-BE49-F238E27FC236}">
                <a16:creationId xmlns:a16="http://schemas.microsoft.com/office/drawing/2014/main" id="{E209F85B-1638-0F36-ECE2-C38B1D622841}"/>
              </a:ext>
            </a:extLst>
          </p:cNvPr>
          <p:cNvSpPr>
            <a:spLocks noGrp="1"/>
          </p:cNvSpPr>
          <p:nvPr>
            <p:ph type="pic" sz="quarter" idx="20"/>
          </p:nvPr>
        </p:nvSpPr>
        <p:spPr>
          <a:xfrm>
            <a:off x="9124949" y="288924"/>
            <a:ext cx="2778126" cy="1986341"/>
          </a:xfrm>
          <a:prstGeom prst="roundRect">
            <a:avLst>
              <a:gd name="adj" fmla="val 10508"/>
            </a:avLst>
          </a:prstGeom>
          <a:solidFill>
            <a:srgbClr val="E2E4E7"/>
          </a:solidFill>
        </p:spPr>
        <p:txBody>
          <a:bodyPr/>
          <a:lstStyle/>
          <a:p>
            <a:endParaRPr lang="en-GB"/>
          </a:p>
        </p:txBody>
      </p:sp>
      <p:sp>
        <p:nvSpPr>
          <p:cNvPr id="14" name="Picture Placeholder 12">
            <a:extLst>
              <a:ext uri="{FF2B5EF4-FFF2-40B4-BE49-F238E27FC236}">
                <a16:creationId xmlns:a16="http://schemas.microsoft.com/office/drawing/2014/main" id="{E3041663-4433-F787-3E46-B12D361DF82B}"/>
              </a:ext>
            </a:extLst>
          </p:cNvPr>
          <p:cNvSpPr>
            <a:spLocks noGrp="1"/>
          </p:cNvSpPr>
          <p:nvPr>
            <p:ph type="pic" sz="quarter" idx="17"/>
          </p:nvPr>
        </p:nvSpPr>
        <p:spPr>
          <a:xfrm>
            <a:off x="3244850" y="4583903"/>
            <a:ext cx="2778126" cy="1985172"/>
          </a:xfrm>
          <a:prstGeom prst="roundRect">
            <a:avLst>
              <a:gd name="adj" fmla="val 10514"/>
            </a:avLst>
          </a:prstGeom>
          <a:solidFill>
            <a:srgbClr val="E2E4E7"/>
          </a:solidFill>
        </p:spPr>
        <p:txBody>
          <a:bodyPr/>
          <a:lstStyle/>
          <a:p>
            <a:endParaRPr lang="en-GB"/>
          </a:p>
        </p:txBody>
      </p:sp>
      <p:sp>
        <p:nvSpPr>
          <p:cNvPr id="18" name="Picture Placeholder 12">
            <a:extLst>
              <a:ext uri="{FF2B5EF4-FFF2-40B4-BE49-F238E27FC236}">
                <a16:creationId xmlns:a16="http://schemas.microsoft.com/office/drawing/2014/main" id="{E9A008C6-F87D-FC75-2209-C4D6990BFB8C}"/>
              </a:ext>
            </a:extLst>
          </p:cNvPr>
          <p:cNvSpPr>
            <a:spLocks noGrp="1"/>
          </p:cNvSpPr>
          <p:nvPr>
            <p:ph type="pic" sz="quarter" idx="19"/>
          </p:nvPr>
        </p:nvSpPr>
        <p:spPr>
          <a:xfrm>
            <a:off x="9124949" y="2420955"/>
            <a:ext cx="2778126" cy="4148120"/>
          </a:xfrm>
          <a:prstGeom prst="roundRect">
            <a:avLst>
              <a:gd name="adj" fmla="val 7513"/>
            </a:avLst>
          </a:prstGeom>
          <a:solidFill>
            <a:srgbClr val="E2E4E7"/>
          </a:solidFill>
        </p:spPr>
        <p:txBody>
          <a:bodyPr/>
          <a:lstStyle/>
          <a:p>
            <a:endParaRPr lang="en-GB"/>
          </a:p>
        </p:txBody>
      </p:sp>
      <p:sp>
        <p:nvSpPr>
          <p:cNvPr id="22" name="Picture Placeholder 12">
            <a:extLst>
              <a:ext uri="{FF2B5EF4-FFF2-40B4-BE49-F238E27FC236}">
                <a16:creationId xmlns:a16="http://schemas.microsoft.com/office/drawing/2014/main" id="{50C0A91C-4043-2F76-DE5B-B64E398167EF}"/>
              </a:ext>
            </a:extLst>
          </p:cNvPr>
          <p:cNvSpPr>
            <a:spLocks noGrp="1"/>
          </p:cNvSpPr>
          <p:nvPr>
            <p:ph type="pic" sz="quarter" idx="18"/>
          </p:nvPr>
        </p:nvSpPr>
        <p:spPr>
          <a:xfrm>
            <a:off x="6184899" y="3502429"/>
            <a:ext cx="2778126" cy="3066646"/>
          </a:xfrm>
          <a:prstGeom prst="roundRect">
            <a:avLst>
              <a:gd name="adj" fmla="val 7513"/>
            </a:avLst>
          </a:prstGeom>
          <a:solidFill>
            <a:srgbClr val="E2E4E7"/>
          </a:solidFill>
        </p:spPr>
        <p:txBody>
          <a:bodyPr/>
          <a:lstStyle/>
          <a:p>
            <a:endParaRPr lang="en-GB"/>
          </a:p>
        </p:txBody>
      </p:sp>
      <p:sp>
        <p:nvSpPr>
          <p:cNvPr id="4" name="Slide Number Placeholder 3">
            <a:extLst>
              <a:ext uri="{FF2B5EF4-FFF2-40B4-BE49-F238E27FC236}">
                <a16:creationId xmlns:a16="http://schemas.microsoft.com/office/drawing/2014/main" id="{1628561B-0E63-3DBB-B2DD-5BCBD3094191}"/>
              </a:ext>
            </a:extLst>
          </p:cNvPr>
          <p:cNvSpPr>
            <a:spLocks noGrp="1"/>
          </p:cNvSpPr>
          <p:nvPr>
            <p:ph type="sldNum" sz="quarter" idx="11"/>
          </p:nvPr>
        </p:nvSpPr>
        <p:spPr/>
        <p:txBody>
          <a:bodyPr/>
          <a:lstStyle/>
          <a:p>
            <a:fld id="{2C96CFAB-ED84-4AAD-833A-BCB6B9777555}" type="slidenum">
              <a:rPr lang="en-GB" smtClean="0"/>
              <a:pPr/>
              <a:t>‹#›</a:t>
            </a:fld>
            <a:endParaRPr lang="en-GB"/>
          </a:p>
        </p:txBody>
      </p:sp>
      <p:sp>
        <p:nvSpPr>
          <p:cNvPr id="2" name="Footer Placeholder 1">
            <a:extLst>
              <a:ext uri="{FF2B5EF4-FFF2-40B4-BE49-F238E27FC236}">
                <a16:creationId xmlns:a16="http://schemas.microsoft.com/office/drawing/2014/main" id="{9747F3E5-D837-497E-FA51-A133683780CD}"/>
              </a:ext>
            </a:extLst>
          </p:cNvPr>
          <p:cNvSpPr>
            <a:spLocks noGrp="1"/>
          </p:cNvSpPr>
          <p:nvPr>
            <p:ph type="ftr" sz="quarter" idx="23"/>
          </p:nvPr>
        </p:nvSpPr>
        <p:spPr/>
        <p:txBody>
          <a:bodyPr/>
          <a:lstStyle/>
          <a:p>
            <a:r>
              <a:rPr lang="en-GB"/>
              <a:t>Experian [classification] © 2025</a:t>
            </a:r>
            <a:endParaRPr lang="en-GB" dirty="0"/>
          </a:p>
        </p:txBody>
      </p:sp>
    </p:spTree>
    <p:extLst>
      <p:ext uri="{BB962C8B-B14F-4D97-AF65-F5344CB8AC3E}">
        <p14:creationId xmlns:p14="http://schemas.microsoft.com/office/powerpoint/2010/main" val="2770532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Dashboard">
    <p:bg>
      <p:bgPr>
        <a:solidFill>
          <a:schemeClr val="bg1"/>
        </a:solidFill>
        <a:effectLst/>
      </p:bgPr>
    </p:bg>
    <p:spTree>
      <p:nvGrpSpPr>
        <p:cNvPr id="1" name=""/>
        <p:cNvGrpSpPr/>
        <p:nvPr/>
      </p:nvGrpSpPr>
      <p:grpSpPr>
        <a:xfrm>
          <a:off x="0" y="0"/>
          <a:ext cx="0" cy="0"/>
          <a:chOff x="0" y="0"/>
          <a:chExt cx="0" cy="0"/>
        </a:xfrm>
      </p:grpSpPr>
      <p:sp>
        <p:nvSpPr>
          <p:cNvPr id="15" name="Text Placeholder 5">
            <a:extLst>
              <a:ext uri="{FF2B5EF4-FFF2-40B4-BE49-F238E27FC236}">
                <a16:creationId xmlns:a16="http://schemas.microsoft.com/office/drawing/2014/main" id="{10B18B05-7A00-6B32-8178-E08334F78CC6}"/>
              </a:ext>
            </a:extLst>
          </p:cNvPr>
          <p:cNvSpPr>
            <a:spLocks noGrp="1"/>
          </p:cNvSpPr>
          <p:nvPr>
            <p:ph type="body" sz="quarter" idx="14"/>
          </p:nvPr>
        </p:nvSpPr>
        <p:spPr>
          <a:xfrm>
            <a:off x="287339" y="242089"/>
            <a:ext cx="2741612" cy="846386"/>
          </a:xfrm>
        </p:spPr>
        <p:txBody>
          <a:bodyPr wrap="square">
            <a:spAutoFit/>
          </a:bodyPr>
          <a:lstStyle>
            <a:lvl1pPr>
              <a:lnSpc>
                <a:spcPct val="100000"/>
              </a:lnSpc>
              <a:spcAft>
                <a:spcPts val="600"/>
              </a:spcAft>
              <a:defRPr sz="3200"/>
            </a:lvl1pPr>
            <a:lvl2pPr>
              <a:lnSpc>
                <a:spcPct val="100000"/>
              </a:lnSpc>
              <a:spcAft>
                <a:spcPts val="0"/>
              </a:spcAft>
              <a:defRPr sz="1800">
                <a:solidFill>
                  <a:schemeClr val="accent1"/>
                </a:solidFill>
              </a:defRPr>
            </a:lvl2pPr>
            <a:lvl3pPr marL="0" indent="0">
              <a:buNone/>
              <a:defRPr sz="1600">
                <a:solidFill>
                  <a:schemeClr val="accent1"/>
                </a:solidFill>
              </a:defRPr>
            </a:lvl3pPr>
            <a:lvl4pPr marL="216000" indent="0">
              <a:buNone/>
              <a:defRPr sz="1600">
                <a:solidFill>
                  <a:schemeClr val="accent1"/>
                </a:solidFill>
              </a:defRPr>
            </a:lvl4pPr>
            <a:lvl5pPr>
              <a:defRPr sz="1600">
                <a:solidFill>
                  <a:schemeClr val="accent1"/>
                </a:solidFill>
              </a:defRPr>
            </a:lvl5pPr>
          </a:lstStyle>
          <a:p>
            <a:pPr lvl="0"/>
            <a:r>
              <a:rPr lang="en-US"/>
              <a:t>Click to edit</a:t>
            </a:r>
          </a:p>
          <a:p>
            <a:pPr lvl="1"/>
            <a:r>
              <a:rPr lang="en-US"/>
              <a:t>Second level</a:t>
            </a:r>
          </a:p>
        </p:txBody>
      </p:sp>
      <p:sp>
        <p:nvSpPr>
          <p:cNvPr id="23" name="Content Placeholder 19">
            <a:extLst>
              <a:ext uri="{FF2B5EF4-FFF2-40B4-BE49-F238E27FC236}">
                <a16:creationId xmlns:a16="http://schemas.microsoft.com/office/drawing/2014/main" id="{2DFE04CC-2068-8164-08B3-65974D3D34D5}"/>
              </a:ext>
            </a:extLst>
          </p:cNvPr>
          <p:cNvSpPr>
            <a:spLocks noGrp="1"/>
          </p:cNvSpPr>
          <p:nvPr>
            <p:ph sz="quarter" idx="18"/>
          </p:nvPr>
        </p:nvSpPr>
        <p:spPr>
          <a:xfrm>
            <a:off x="3244839" y="288924"/>
            <a:ext cx="1759661" cy="3030538"/>
          </a:xfrm>
          <a:prstGeom prst="roundRect">
            <a:avLst>
              <a:gd name="adj" fmla="val 11402"/>
            </a:avLst>
          </a:prstGeom>
          <a:solidFill>
            <a:srgbClr val="FDF6FA"/>
          </a:solidFill>
        </p:spPr>
        <p:txBody>
          <a:bodyPr lIns="144000" tIns="144000" rIns="144000" bIns="144000"/>
          <a:lstStyle>
            <a:lvl1pPr>
              <a:defRPr sz="1600">
                <a:solidFill>
                  <a:schemeClr val="accent4"/>
                </a:solidFill>
              </a:defRPr>
            </a:lvl1pPr>
            <a:lvl2pPr>
              <a:defRPr sz="1400"/>
            </a:lvl2pPr>
            <a:lvl3pPr>
              <a:defRPr sz="1400"/>
            </a:lvl3pPr>
            <a:lvl4pPr>
              <a:defRPr sz="14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48" name="Content Placeholder 19">
            <a:extLst>
              <a:ext uri="{FF2B5EF4-FFF2-40B4-BE49-F238E27FC236}">
                <a16:creationId xmlns:a16="http://schemas.microsoft.com/office/drawing/2014/main" id="{555044AF-7C2D-F8B9-E376-40BB4DFEB4DA}"/>
              </a:ext>
            </a:extLst>
          </p:cNvPr>
          <p:cNvSpPr>
            <a:spLocks noGrp="1"/>
          </p:cNvSpPr>
          <p:nvPr>
            <p:ph sz="quarter" idx="24"/>
          </p:nvPr>
        </p:nvSpPr>
        <p:spPr>
          <a:xfrm>
            <a:off x="3244839" y="3538538"/>
            <a:ext cx="1759661" cy="3030538"/>
          </a:xfrm>
          <a:prstGeom prst="roundRect">
            <a:avLst>
              <a:gd name="adj" fmla="val 11402"/>
            </a:avLst>
          </a:prstGeom>
          <a:solidFill>
            <a:srgbClr val="EEE0ED"/>
          </a:solidFill>
        </p:spPr>
        <p:txBody>
          <a:bodyPr lIns="144000" tIns="144000" rIns="144000" bIns="144000"/>
          <a:lstStyle>
            <a:lvl1pPr>
              <a:defRPr sz="1600">
                <a:solidFill>
                  <a:schemeClr val="accent3"/>
                </a:solidFill>
              </a:defRPr>
            </a:lvl1pPr>
            <a:lvl2pPr>
              <a:defRPr sz="1400"/>
            </a:lvl2pPr>
            <a:lvl3pPr>
              <a:defRPr sz="1400"/>
            </a:lvl3pPr>
            <a:lvl4pPr>
              <a:defRPr sz="14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32" name="Content Placeholder 19">
            <a:extLst>
              <a:ext uri="{FF2B5EF4-FFF2-40B4-BE49-F238E27FC236}">
                <a16:creationId xmlns:a16="http://schemas.microsoft.com/office/drawing/2014/main" id="{A8B8A6EF-452B-FAED-F852-75134B22EF5A}"/>
              </a:ext>
            </a:extLst>
          </p:cNvPr>
          <p:cNvSpPr>
            <a:spLocks noGrp="1"/>
          </p:cNvSpPr>
          <p:nvPr>
            <p:ph sz="quarter" idx="23"/>
          </p:nvPr>
        </p:nvSpPr>
        <p:spPr>
          <a:xfrm>
            <a:off x="5220394" y="288924"/>
            <a:ext cx="2739319" cy="4114800"/>
          </a:xfrm>
          <a:prstGeom prst="roundRect">
            <a:avLst>
              <a:gd name="adj" fmla="val 7324"/>
            </a:avLst>
          </a:prstGeom>
          <a:solidFill>
            <a:schemeClr val="accent4"/>
          </a:solidFill>
        </p:spPr>
        <p:txBody>
          <a:bodyPr lIns="144000" tIns="144000" rIns="144000" bIns="144000"/>
          <a:lstStyle>
            <a:lvl1pPr>
              <a:defRPr sz="1600">
                <a:solidFill>
                  <a:schemeClr val="bg1"/>
                </a:solidFill>
              </a:defRPr>
            </a:lvl1pPr>
            <a:lvl2pPr>
              <a:defRPr sz="1400">
                <a:solidFill>
                  <a:schemeClr val="bg1"/>
                </a:solidFill>
              </a:defRPr>
            </a:lvl2pPr>
            <a:lvl5pPr marL="432000" indent="0">
              <a:buNone/>
              <a:defRPr/>
            </a:lvl5pPr>
          </a:lstStyle>
          <a:p>
            <a:pPr lvl="0"/>
            <a:r>
              <a:rPr lang="en-US" dirty="0"/>
              <a:t>Click to edit Master text styles</a:t>
            </a:r>
          </a:p>
          <a:p>
            <a:pPr lvl="1"/>
            <a:r>
              <a:rPr lang="en-US" dirty="0"/>
              <a:t>Second level</a:t>
            </a:r>
          </a:p>
        </p:txBody>
      </p:sp>
      <p:sp>
        <p:nvSpPr>
          <p:cNvPr id="25" name="Content Placeholder 19">
            <a:extLst>
              <a:ext uri="{FF2B5EF4-FFF2-40B4-BE49-F238E27FC236}">
                <a16:creationId xmlns:a16="http://schemas.microsoft.com/office/drawing/2014/main" id="{4E4D7AF6-7B08-E516-D08F-6002AE4F0628}"/>
              </a:ext>
            </a:extLst>
          </p:cNvPr>
          <p:cNvSpPr>
            <a:spLocks noGrp="1"/>
          </p:cNvSpPr>
          <p:nvPr>
            <p:ph sz="quarter" idx="19"/>
          </p:nvPr>
        </p:nvSpPr>
        <p:spPr>
          <a:xfrm>
            <a:off x="5218102" y="4619623"/>
            <a:ext cx="2741612" cy="1949453"/>
          </a:xfrm>
          <a:prstGeom prst="roundRect">
            <a:avLst>
              <a:gd name="adj" fmla="val 10292"/>
            </a:avLst>
          </a:prstGeom>
          <a:solidFill>
            <a:srgbClr val="F7F8FB"/>
          </a:solidFill>
        </p:spPr>
        <p:txBody>
          <a:bodyPr lIns="144000" tIns="144000" rIns="144000" bIns="144000"/>
          <a:lstStyle>
            <a:lvl1pPr>
              <a:defRPr sz="1600">
                <a:solidFill>
                  <a:schemeClr val="accent1"/>
                </a:solidFill>
              </a:defRPr>
            </a:lvl1pPr>
            <a:lvl2pPr>
              <a:defRPr sz="1400"/>
            </a:lvl2pPr>
            <a:lvl3pPr>
              <a:defRPr sz="1400"/>
            </a:lvl3pPr>
          </a:lstStyle>
          <a:p>
            <a:pPr lvl="0"/>
            <a:r>
              <a:rPr lang="en-US" dirty="0"/>
              <a:t>Click to edit Master text styles</a:t>
            </a:r>
          </a:p>
          <a:p>
            <a:pPr lvl="1"/>
            <a:r>
              <a:rPr lang="en-US" dirty="0"/>
              <a:t>Second level</a:t>
            </a:r>
          </a:p>
          <a:p>
            <a:pPr lvl="2"/>
            <a:r>
              <a:rPr lang="en-US" dirty="0"/>
              <a:t>Third level</a:t>
            </a:r>
          </a:p>
        </p:txBody>
      </p:sp>
      <p:sp>
        <p:nvSpPr>
          <p:cNvPr id="27" name="Content Placeholder 19">
            <a:extLst>
              <a:ext uri="{FF2B5EF4-FFF2-40B4-BE49-F238E27FC236}">
                <a16:creationId xmlns:a16="http://schemas.microsoft.com/office/drawing/2014/main" id="{B594729A-1139-33D9-4805-BC6A1904DD63}"/>
              </a:ext>
            </a:extLst>
          </p:cNvPr>
          <p:cNvSpPr>
            <a:spLocks noGrp="1"/>
          </p:cNvSpPr>
          <p:nvPr>
            <p:ph sz="quarter" idx="20"/>
          </p:nvPr>
        </p:nvSpPr>
        <p:spPr>
          <a:xfrm>
            <a:off x="8175614" y="2452687"/>
            <a:ext cx="1755774" cy="4114801"/>
          </a:xfrm>
          <a:prstGeom prst="roundRect">
            <a:avLst>
              <a:gd name="adj" fmla="val 11427"/>
            </a:avLst>
          </a:prstGeom>
          <a:solidFill>
            <a:schemeClr val="bg2"/>
          </a:solidFill>
        </p:spPr>
        <p:txBody>
          <a:bodyPr lIns="144000" tIns="144000" rIns="144000" bIns="144000"/>
          <a:lstStyle>
            <a:lvl1pPr>
              <a:defRPr sz="1600">
                <a:solidFill>
                  <a:schemeClr val="accent1"/>
                </a:solidFill>
              </a:defRPr>
            </a:lvl1pPr>
            <a:lvl2pPr>
              <a:defRPr sz="1400"/>
            </a:lvl2pPr>
            <a:lvl3pPr>
              <a:defRPr sz="1400"/>
            </a:lvl3pPr>
          </a:lstStyle>
          <a:p>
            <a:pPr lvl="0"/>
            <a:r>
              <a:rPr lang="en-US" dirty="0"/>
              <a:t>Click to edit Master text styles</a:t>
            </a:r>
          </a:p>
          <a:p>
            <a:pPr lvl="1"/>
            <a:r>
              <a:rPr lang="en-US" dirty="0"/>
              <a:t>Second level</a:t>
            </a:r>
          </a:p>
          <a:p>
            <a:pPr lvl="2"/>
            <a:r>
              <a:rPr lang="en-US" dirty="0"/>
              <a:t>Third level</a:t>
            </a:r>
          </a:p>
        </p:txBody>
      </p:sp>
      <p:sp>
        <p:nvSpPr>
          <p:cNvPr id="47" name="Content Placeholder 46">
            <a:extLst>
              <a:ext uri="{FF2B5EF4-FFF2-40B4-BE49-F238E27FC236}">
                <a16:creationId xmlns:a16="http://schemas.microsoft.com/office/drawing/2014/main" id="{E931A872-7EAC-99AE-5BA8-8D10847EF553}"/>
              </a:ext>
            </a:extLst>
          </p:cNvPr>
          <p:cNvSpPr>
            <a:spLocks noGrp="1"/>
          </p:cNvSpPr>
          <p:nvPr>
            <p:ph sz="quarter" idx="21"/>
          </p:nvPr>
        </p:nvSpPr>
        <p:spPr>
          <a:xfrm>
            <a:off x="10147299" y="2452687"/>
            <a:ext cx="1755774" cy="4114801"/>
          </a:xfrm>
          <a:custGeom>
            <a:avLst/>
            <a:gdLst>
              <a:gd name="connsiteX0" fmla="*/ 200632 w 1755774"/>
              <a:gd name="connsiteY0" fmla="*/ 0 h 4114801"/>
              <a:gd name="connsiteX1" fmla="*/ 1555142 w 1755774"/>
              <a:gd name="connsiteY1" fmla="*/ 0 h 4114801"/>
              <a:gd name="connsiteX2" fmla="*/ 1755774 w 1755774"/>
              <a:gd name="connsiteY2" fmla="*/ 200632 h 4114801"/>
              <a:gd name="connsiteX3" fmla="*/ 1755774 w 1755774"/>
              <a:gd name="connsiteY3" fmla="*/ 2986774 h 4114801"/>
              <a:gd name="connsiteX4" fmla="*/ 1751893 w 1755774"/>
              <a:gd name="connsiteY4" fmla="*/ 3015685 h 4114801"/>
              <a:gd name="connsiteX5" fmla="*/ 1490325 w 1755774"/>
              <a:gd name="connsiteY5" fmla="*/ 3222320 h 4114801"/>
              <a:gd name="connsiteX6" fmla="*/ 1447398 w 1755774"/>
              <a:gd name="connsiteY6" fmla="*/ 3222320 h 4114801"/>
              <a:gd name="connsiteX7" fmla="*/ 861789 w 1755774"/>
              <a:gd name="connsiteY7" fmla="*/ 3807766 h 4114801"/>
              <a:gd name="connsiteX8" fmla="*/ 861789 w 1755774"/>
              <a:gd name="connsiteY8" fmla="*/ 3850421 h 4114801"/>
              <a:gd name="connsiteX9" fmla="*/ 697621 w 1755774"/>
              <a:gd name="connsiteY9" fmla="*/ 4098101 h 4114801"/>
              <a:gd name="connsiteX10" fmla="*/ 614892 w 1755774"/>
              <a:gd name="connsiteY10" fmla="*/ 4114801 h 4114801"/>
              <a:gd name="connsiteX11" fmla="*/ 200632 w 1755774"/>
              <a:gd name="connsiteY11" fmla="*/ 4114801 h 4114801"/>
              <a:gd name="connsiteX12" fmla="*/ 0 w 1755774"/>
              <a:gd name="connsiteY12" fmla="*/ 3914169 h 4114801"/>
              <a:gd name="connsiteX13" fmla="*/ 0 w 1755774"/>
              <a:gd name="connsiteY13" fmla="*/ 200632 h 4114801"/>
              <a:gd name="connsiteX14" fmla="*/ 200632 w 1755774"/>
              <a:gd name="connsiteY14" fmla="*/ 0 h 4114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55774" h="4114801">
                <a:moveTo>
                  <a:pt x="200632" y="0"/>
                </a:moveTo>
                <a:lnTo>
                  <a:pt x="1555142" y="0"/>
                </a:lnTo>
                <a:cubicBezTo>
                  <a:pt x="1665948" y="0"/>
                  <a:pt x="1755774" y="89826"/>
                  <a:pt x="1755774" y="200632"/>
                </a:cubicBezTo>
                <a:lnTo>
                  <a:pt x="1755774" y="2986774"/>
                </a:lnTo>
                <a:lnTo>
                  <a:pt x="1751893" y="3015685"/>
                </a:lnTo>
                <a:cubicBezTo>
                  <a:pt x="1723857" y="3134179"/>
                  <a:pt x="1617381" y="3222320"/>
                  <a:pt x="1490325" y="3222320"/>
                </a:cubicBezTo>
                <a:lnTo>
                  <a:pt x="1447398" y="3222320"/>
                </a:lnTo>
                <a:cubicBezTo>
                  <a:pt x="1123994" y="3222320"/>
                  <a:pt x="861789" y="3484416"/>
                  <a:pt x="861789" y="3807766"/>
                </a:cubicBezTo>
                <a:lnTo>
                  <a:pt x="861789" y="3850421"/>
                </a:lnTo>
                <a:cubicBezTo>
                  <a:pt x="861789" y="3961770"/>
                  <a:pt x="794100" y="4057297"/>
                  <a:pt x="697621" y="4098101"/>
                </a:cubicBezTo>
                <a:lnTo>
                  <a:pt x="614892" y="4114801"/>
                </a:lnTo>
                <a:lnTo>
                  <a:pt x="200632" y="4114801"/>
                </a:lnTo>
                <a:cubicBezTo>
                  <a:pt x="89826" y="4114801"/>
                  <a:pt x="0" y="4024975"/>
                  <a:pt x="0" y="3914169"/>
                </a:cubicBezTo>
                <a:lnTo>
                  <a:pt x="0" y="200632"/>
                </a:lnTo>
                <a:cubicBezTo>
                  <a:pt x="0" y="89826"/>
                  <a:pt x="89826" y="0"/>
                  <a:pt x="200632" y="0"/>
                </a:cubicBezTo>
                <a:close/>
              </a:path>
            </a:pathLst>
          </a:custGeom>
          <a:solidFill>
            <a:schemeClr val="accent1"/>
          </a:solidFill>
        </p:spPr>
        <p:txBody>
          <a:bodyPr wrap="square" lIns="198000" tIns="198000" rIns="198000" bIns="198000">
            <a:noAutofit/>
          </a:bodyPr>
          <a:lstStyle>
            <a:lvl1pPr>
              <a:defRPr sz="1600">
                <a:solidFill>
                  <a:schemeClr val="bg1"/>
                </a:solidFill>
              </a:defRPr>
            </a:lvl1pPr>
            <a:lvl2pPr>
              <a:defRPr sz="1400">
                <a:solidFill>
                  <a:schemeClr val="bg1"/>
                </a:solidFill>
              </a:defRPr>
            </a:lvl2pPr>
            <a:lvl3pPr>
              <a:defRPr sz="1400">
                <a:solidFill>
                  <a:schemeClr val="bg1"/>
                </a:solidFill>
              </a:defRPr>
            </a:lvl3pPr>
          </a:lstStyle>
          <a:p>
            <a:pPr lvl="0"/>
            <a:r>
              <a:rPr lang="en-US" dirty="0"/>
              <a:t>Click to edit Master text styles</a:t>
            </a:r>
          </a:p>
          <a:p>
            <a:pPr lvl="1"/>
            <a:r>
              <a:rPr lang="en-US" dirty="0"/>
              <a:t>Second level</a:t>
            </a:r>
          </a:p>
          <a:p>
            <a:pPr lvl="2"/>
            <a:r>
              <a:rPr lang="en-US" dirty="0"/>
              <a:t>Third level</a:t>
            </a:r>
          </a:p>
        </p:txBody>
      </p:sp>
      <p:sp>
        <p:nvSpPr>
          <p:cNvPr id="4" name="Slide Number Placeholder 3">
            <a:extLst>
              <a:ext uri="{FF2B5EF4-FFF2-40B4-BE49-F238E27FC236}">
                <a16:creationId xmlns:a16="http://schemas.microsoft.com/office/drawing/2014/main" id="{1628561B-0E63-3DBB-B2DD-5BCBD3094191}"/>
              </a:ext>
            </a:extLst>
          </p:cNvPr>
          <p:cNvSpPr>
            <a:spLocks noGrp="1"/>
          </p:cNvSpPr>
          <p:nvPr>
            <p:ph type="sldNum" sz="quarter" idx="11"/>
          </p:nvPr>
        </p:nvSpPr>
        <p:spPr/>
        <p:txBody>
          <a:bodyPr/>
          <a:lstStyle/>
          <a:p>
            <a:fld id="{2C96CFAB-ED84-4AAD-833A-BCB6B9777555}" type="slidenum">
              <a:rPr lang="en-GB" smtClean="0"/>
              <a:pPr/>
              <a:t>‹#›</a:t>
            </a:fld>
            <a:endParaRPr lang="en-GB"/>
          </a:p>
        </p:txBody>
      </p:sp>
      <p:sp>
        <p:nvSpPr>
          <p:cNvPr id="2" name="Footer Placeholder 1">
            <a:extLst>
              <a:ext uri="{FF2B5EF4-FFF2-40B4-BE49-F238E27FC236}">
                <a16:creationId xmlns:a16="http://schemas.microsoft.com/office/drawing/2014/main" id="{9A85538C-57B5-BE44-8928-C81D096F5E31}"/>
              </a:ext>
            </a:extLst>
          </p:cNvPr>
          <p:cNvSpPr>
            <a:spLocks noGrp="1"/>
          </p:cNvSpPr>
          <p:nvPr>
            <p:ph type="ftr" sz="quarter" idx="25"/>
          </p:nvPr>
        </p:nvSpPr>
        <p:spPr/>
        <p:txBody>
          <a:bodyPr/>
          <a:lstStyle/>
          <a:p>
            <a:r>
              <a:rPr lang="en-GB"/>
              <a:t>Experian [classification] © 2025</a:t>
            </a:r>
            <a:endParaRPr lang="en-GB" dirty="0"/>
          </a:p>
        </p:txBody>
      </p:sp>
      <p:sp>
        <p:nvSpPr>
          <p:cNvPr id="10" name="Content Placeholder 19">
            <a:extLst>
              <a:ext uri="{FF2B5EF4-FFF2-40B4-BE49-F238E27FC236}">
                <a16:creationId xmlns:a16="http://schemas.microsoft.com/office/drawing/2014/main" id="{53F4F5C9-3CC9-268F-1C50-99EDC789BE34}"/>
              </a:ext>
            </a:extLst>
          </p:cNvPr>
          <p:cNvSpPr>
            <a:spLocks noGrp="1"/>
          </p:cNvSpPr>
          <p:nvPr>
            <p:ph sz="quarter" idx="17"/>
          </p:nvPr>
        </p:nvSpPr>
        <p:spPr>
          <a:xfrm>
            <a:off x="287337" y="1370012"/>
            <a:ext cx="2741612" cy="4459287"/>
          </a:xfrm>
          <a:prstGeom prst="roundRect">
            <a:avLst>
              <a:gd name="adj" fmla="val 7318"/>
            </a:avLst>
          </a:prstGeom>
          <a:solidFill>
            <a:schemeClr val="accent2"/>
          </a:solidFill>
        </p:spPr>
        <p:txBody>
          <a:bodyPr lIns="144000" tIns="144000" rIns="144000" bIns="144000"/>
          <a:lstStyle>
            <a:lvl1pPr>
              <a:defRPr sz="16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marL="432000" indent="0">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Content Placeholder 19">
            <a:extLst>
              <a:ext uri="{FF2B5EF4-FFF2-40B4-BE49-F238E27FC236}">
                <a16:creationId xmlns:a16="http://schemas.microsoft.com/office/drawing/2014/main" id="{F65DE0AF-5E93-F9B4-BB17-CB600D28AB85}"/>
              </a:ext>
            </a:extLst>
          </p:cNvPr>
          <p:cNvSpPr>
            <a:spLocks noGrp="1"/>
          </p:cNvSpPr>
          <p:nvPr>
            <p:ph sz="quarter" idx="22"/>
          </p:nvPr>
        </p:nvSpPr>
        <p:spPr>
          <a:xfrm>
            <a:off x="8175617" y="288924"/>
            <a:ext cx="3727455" cy="1947864"/>
          </a:xfrm>
          <a:prstGeom prst="roundRect">
            <a:avLst>
              <a:gd name="adj" fmla="val 10300"/>
            </a:avLst>
          </a:prstGeom>
          <a:solidFill>
            <a:srgbClr val="EEE0ED"/>
          </a:solidFill>
        </p:spPr>
        <p:txBody>
          <a:bodyPr lIns="144000" tIns="144000" rIns="144000" bIns="144000"/>
          <a:lstStyle>
            <a:lvl1pPr>
              <a:defRPr sz="1600">
                <a:solidFill>
                  <a:schemeClr val="accent3"/>
                </a:solidFill>
              </a:defRPr>
            </a:lvl1pPr>
            <a:lvl2pPr>
              <a:defRPr sz="1400"/>
            </a:lvl2pPr>
            <a:lvl5pPr marL="432000" indent="0">
              <a:buNone/>
              <a:defRPr/>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2263567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Pre-Defined Full Bleed Quote 1">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F3925D4-A682-5B58-1C2A-F70DAEA1E659}"/>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17" name="Free-form: Shape 13">
            <a:extLst>
              <a:ext uri="{FF2B5EF4-FFF2-40B4-BE49-F238E27FC236}">
                <a16:creationId xmlns:a16="http://schemas.microsoft.com/office/drawing/2014/main" id="{610C4A33-EF46-3B16-47A6-A1DD92DC7090}"/>
              </a:ext>
              <a:ext uri="{C183D7F6-B498-43B3-948B-1728B52AA6E4}">
                <adec:decorative xmlns:adec="http://schemas.microsoft.com/office/drawing/2017/decorative" val="1"/>
              </a:ext>
            </a:extLst>
          </p:cNvPr>
          <p:cNvSpPr/>
          <p:nvPr userDrawn="1"/>
        </p:nvSpPr>
        <p:spPr>
          <a:xfrm>
            <a:off x="576263" y="610383"/>
            <a:ext cx="811213" cy="638061"/>
          </a:xfrm>
          <a:custGeom>
            <a:avLst/>
            <a:gdLst/>
            <a:ahLst/>
            <a:cxnLst/>
            <a:rect l="l" t="t" r="r" b="b"/>
            <a:pathLst>
              <a:path w="86283" h="67866">
                <a:moveTo>
                  <a:pt x="80144" y="0"/>
                </a:moveTo>
                <a:lnTo>
                  <a:pt x="86283" y="12948"/>
                </a:lnTo>
                <a:cubicBezTo>
                  <a:pt x="80032" y="15032"/>
                  <a:pt x="75549" y="17934"/>
                  <a:pt x="72833" y="21654"/>
                </a:cubicBezTo>
                <a:cubicBezTo>
                  <a:pt x="70117" y="25375"/>
                  <a:pt x="68684" y="30324"/>
                  <a:pt x="68535" y="36500"/>
                </a:cubicBezTo>
                <a:lnTo>
                  <a:pt x="83716" y="36500"/>
                </a:lnTo>
                <a:lnTo>
                  <a:pt x="83716" y="67866"/>
                </a:lnTo>
                <a:lnTo>
                  <a:pt x="52350" y="67866"/>
                </a:lnTo>
                <a:lnTo>
                  <a:pt x="52350" y="45430"/>
                </a:lnTo>
                <a:cubicBezTo>
                  <a:pt x="52350" y="36277"/>
                  <a:pt x="53150" y="29096"/>
                  <a:pt x="54750" y="23887"/>
                </a:cubicBezTo>
                <a:cubicBezTo>
                  <a:pt x="56350" y="18678"/>
                  <a:pt x="59327" y="13990"/>
                  <a:pt x="63680" y="9823"/>
                </a:cubicBezTo>
                <a:cubicBezTo>
                  <a:pt x="68033" y="5655"/>
                  <a:pt x="73521" y="2381"/>
                  <a:pt x="80144" y="0"/>
                </a:cubicBezTo>
                <a:close/>
                <a:moveTo>
                  <a:pt x="27794" y="0"/>
                </a:moveTo>
                <a:lnTo>
                  <a:pt x="33933" y="12948"/>
                </a:lnTo>
                <a:cubicBezTo>
                  <a:pt x="27682" y="15032"/>
                  <a:pt x="23199" y="17934"/>
                  <a:pt x="20483" y="21654"/>
                </a:cubicBezTo>
                <a:cubicBezTo>
                  <a:pt x="17766" y="25375"/>
                  <a:pt x="16334" y="30324"/>
                  <a:pt x="16185" y="36500"/>
                </a:cubicBezTo>
                <a:lnTo>
                  <a:pt x="31366" y="36500"/>
                </a:lnTo>
                <a:lnTo>
                  <a:pt x="31366" y="67866"/>
                </a:lnTo>
                <a:lnTo>
                  <a:pt x="0" y="67866"/>
                </a:lnTo>
                <a:lnTo>
                  <a:pt x="0" y="45430"/>
                </a:lnTo>
                <a:cubicBezTo>
                  <a:pt x="0" y="36351"/>
                  <a:pt x="800" y="29189"/>
                  <a:pt x="2400" y="23943"/>
                </a:cubicBezTo>
                <a:cubicBezTo>
                  <a:pt x="4000" y="18696"/>
                  <a:pt x="6958" y="13990"/>
                  <a:pt x="11274" y="9823"/>
                </a:cubicBezTo>
                <a:cubicBezTo>
                  <a:pt x="15590" y="5655"/>
                  <a:pt x="21097" y="2381"/>
                  <a:pt x="27794" y="0"/>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1" name="Text Placeholder 12">
            <a:extLst>
              <a:ext uri="{FF2B5EF4-FFF2-40B4-BE49-F238E27FC236}">
                <a16:creationId xmlns:a16="http://schemas.microsoft.com/office/drawing/2014/main" id="{54617B02-45DB-2D0A-A4CF-1F5A90C6A9D6}"/>
              </a:ext>
            </a:extLst>
          </p:cNvPr>
          <p:cNvSpPr>
            <a:spLocks noGrp="1"/>
          </p:cNvSpPr>
          <p:nvPr>
            <p:ph type="body" sz="quarter" idx="13" hasCustomPrompt="1"/>
          </p:nvPr>
        </p:nvSpPr>
        <p:spPr>
          <a:xfrm>
            <a:off x="1656586" y="1026142"/>
            <a:ext cx="3960443" cy="276999"/>
          </a:xfrm>
        </p:spPr>
        <p:txBody>
          <a:bodyPr wrap="square" anchor="t" anchorCtr="0">
            <a:noAutofit/>
          </a:bodyPr>
          <a:lstStyle>
            <a:lvl1pPr>
              <a:lnSpc>
                <a:spcPct val="100000"/>
              </a:lnSpc>
              <a:spcAft>
                <a:spcPts val="1800"/>
              </a:spcAft>
              <a:defRPr sz="1800" b="1">
                <a:solidFill>
                  <a:schemeClr val="accent1"/>
                </a:solidFill>
              </a:defRPr>
            </a:lvl1pPr>
            <a:lvl2pPr>
              <a:defRPr sz="2400">
                <a:solidFill>
                  <a:schemeClr val="bg1"/>
                </a:solidFill>
              </a:defRPr>
            </a:lvl2pPr>
          </a:lstStyle>
          <a:p>
            <a:pPr lvl="0"/>
            <a:r>
              <a:rPr lang="en-GB"/>
              <a:t>Enter the author of the quote here</a:t>
            </a:r>
          </a:p>
        </p:txBody>
      </p:sp>
      <p:sp>
        <p:nvSpPr>
          <p:cNvPr id="18" name="Text Placeholder 12">
            <a:extLst>
              <a:ext uri="{FF2B5EF4-FFF2-40B4-BE49-F238E27FC236}">
                <a16:creationId xmlns:a16="http://schemas.microsoft.com/office/drawing/2014/main" id="{4B875787-533F-3EB5-1C19-F5B6C0C84925}"/>
              </a:ext>
            </a:extLst>
          </p:cNvPr>
          <p:cNvSpPr>
            <a:spLocks noGrp="1"/>
          </p:cNvSpPr>
          <p:nvPr>
            <p:ph type="body" sz="quarter" idx="12" hasCustomPrompt="1"/>
          </p:nvPr>
        </p:nvSpPr>
        <p:spPr>
          <a:xfrm>
            <a:off x="576263" y="1796027"/>
            <a:ext cx="5040766" cy="3265946"/>
          </a:xfrm>
        </p:spPr>
        <p:txBody>
          <a:bodyPr wrap="square" anchor="ctr" anchorCtr="0">
            <a:noAutofit/>
          </a:bodyPr>
          <a:lstStyle>
            <a:lvl1pPr>
              <a:lnSpc>
                <a:spcPct val="100000"/>
              </a:lnSpc>
              <a:spcAft>
                <a:spcPts val="1800"/>
              </a:spcAft>
              <a:defRPr sz="3200" b="0">
                <a:solidFill>
                  <a:schemeClr val="accent1"/>
                </a:solidFill>
              </a:defRPr>
            </a:lvl1pPr>
            <a:lvl2pPr>
              <a:defRPr sz="2400">
                <a:solidFill>
                  <a:schemeClr val="bg1"/>
                </a:solidFill>
              </a:defRPr>
            </a:lvl2pPr>
          </a:lstStyle>
          <a:p>
            <a:pPr lvl="0"/>
            <a:r>
              <a:rPr lang="en-GB"/>
              <a:t>Enter the quote or statement here can span over multiple lines, enter the quote or statement here can span over multiple lines.”</a:t>
            </a:r>
          </a:p>
        </p:txBody>
      </p:sp>
      <p:sp>
        <p:nvSpPr>
          <p:cNvPr id="4" name="Slide Number Placeholder 3">
            <a:extLst>
              <a:ext uri="{FF2B5EF4-FFF2-40B4-BE49-F238E27FC236}">
                <a16:creationId xmlns:a16="http://schemas.microsoft.com/office/drawing/2014/main" id="{274C1A6D-AA30-59A6-6908-6C93DAD3304B}"/>
              </a:ext>
            </a:extLst>
          </p:cNvPr>
          <p:cNvSpPr>
            <a:spLocks noGrp="1"/>
          </p:cNvSpPr>
          <p:nvPr>
            <p:ph type="sldNum" sz="quarter" idx="11"/>
          </p:nvPr>
        </p:nvSpPr>
        <p:spPr/>
        <p:txBody>
          <a:bodyPr/>
          <a:lstStyle/>
          <a:p>
            <a:fld id="{2C96CFAB-ED84-4AAD-833A-BCB6B9777555}" type="slidenum">
              <a:rPr lang="en-GB" smtClean="0"/>
              <a:pPr/>
              <a:t>‹#›</a:t>
            </a:fld>
            <a:endParaRPr lang="en-GB"/>
          </a:p>
        </p:txBody>
      </p:sp>
      <p:sp>
        <p:nvSpPr>
          <p:cNvPr id="3" name="Footer Placeholder 2">
            <a:extLst>
              <a:ext uri="{FF2B5EF4-FFF2-40B4-BE49-F238E27FC236}">
                <a16:creationId xmlns:a16="http://schemas.microsoft.com/office/drawing/2014/main" id="{DE43AAB3-8561-4463-4576-210DCE4008B9}"/>
              </a:ext>
              <a:ext uri="{C183D7F6-B498-43B3-948B-1728B52AA6E4}">
                <adec:decorative xmlns:adec="http://schemas.microsoft.com/office/drawing/2017/decorative" val="1"/>
              </a:ext>
            </a:extLst>
          </p:cNvPr>
          <p:cNvSpPr>
            <a:spLocks noGrp="1"/>
          </p:cNvSpPr>
          <p:nvPr>
            <p:ph type="ftr" sz="quarter" idx="10"/>
          </p:nvPr>
        </p:nvSpPr>
        <p:spPr/>
        <p:txBody>
          <a:bodyPr/>
          <a:lstStyle/>
          <a:p>
            <a:r>
              <a:rPr lang="en-GB"/>
              <a:t>Experian [classification] © 2025</a:t>
            </a:r>
          </a:p>
        </p:txBody>
      </p:sp>
      <p:grpSp>
        <p:nvGrpSpPr>
          <p:cNvPr id="6" name="Graphic 28">
            <a:extLst>
              <a:ext uri="{FF2B5EF4-FFF2-40B4-BE49-F238E27FC236}">
                <a16:creationId xmlns:a16="http://schemas.microsoft.com/office/drawing/2014/main" id="{3176C12E-6ABB-9483-CBC5-2AFB0B4FE82E}"/>
              </a:ext>
              <a:ext uri="{C183D7F6-B498-43B3-948B-1728B52AA6E4}">
                <adec:decorative xmlns:adec="http://schemas.microsoft.com/office/drawing/2017/decorative" val="1"/>
              </a:ext>
            </a:extLst>
          </p:cNvPr>
          <p:cNvGrpSpPr/>
          <p:nvPr userDrawn="1"/>
        </p:nvGrpSpPr>
        <p:grpSpPr>
          <a:xfrm>
            <a:off x="11313319" y="5984002"/>
            <a:ext cx="456406" cy="585074"/>
            <a:chOff x="5746051" y="2969418"/>
            <a:chExt cx="716470" cy="918019"/>
          </a:xfrm>
        </p:grpSpPr>
        <p:grpSp>
          <p:nvGrpSpPr>
            <p:cNvPr id="7" name="Graphic 28">
              <a:extLst>
                <a:ext uri="{FF2B5EF4-FFF2-40B4-BE49-F238E27FC236}">
                  <a16:creationId xmlns:a16="http://schemas.microsoft.com/office/drawing/2014/main" id="{C0B07E0C-6708-43E0-D6BE-E8413E888F67}"/>
                </a:ext>
              </a:extLst>
            </p:cNvPr>
            <p:cNvGrpSpPr/>
            <p:nvPr/>
          </p:nvGrpSpPr>
          <p:grpSpPr>
            <a:xfrm>
              <a:off x="5746051" y="2969418"/>
              <a:ext cx="701897" cy="918019"/>
              <a:chOff x="5746051" y="2969418"/>
              <a:chExt cx="701897" cy="918019"/>
            </a:xfrm>
          </p:grpSpPr>
          <p:sp>
            <p:nvSpPr>
              <p:cNvPr id="11" name="Freeform: Shape 10">
                <a:extLst>
                  <a:ext uri="{FF2B5EF4-FFF2-40B4-BE49-F238E27FC236}">
                    <a16:creationId xmlns:a16="http://schemas.microsoft.com/office/drawing/2014/main" id="{C44357B8-15E4-AAA2-2ADD-8BBD8440E3CC}"/>
                  </a:ext>
                </a:extLst>
              </p:cNvPr>
              <p:cNvSpPr/>
              <p:nvPr/>
            </p:nvSpPr>
            <p:spPr>
              <a:xfrm>
                <a:off x="6035134" y="2969418"/>
                <a:ext cx="216027" cy="216027"/>
              </a:xfrm>
              <a:custGeom>
                <a:avLst/>
                <a:gdLst>
                  <a:gd name="connsiteX0" fmla="*/ 160020 w 216027"/>
                  <a:gd name="connsiteY0" fmla="*/ 216027 h 216027"/>
                  <a:gd name="connsiteX1" fmla="*/ 56007 w 216027"/>
                  <a:gd name="connsiteY1" fmla="*/ 216027 h 216027"/>
                  <a:gd name="connsiteX2" fmla="*/ 0 w 216027"/>
                  <a:gd name="connsiteY2" fmla="*/ 160020 h 216027"/>
                  <a:gd name="connsiteX3" fmla="*/ 0 w 216027"/>
                  <a:gd name="connsiteY3" fmla="*/ 56007 h 216027"/>
                  <a:gd name="connsiteX4" fmla="*/ 56007 w 216027"/>
                  <a:gd name="connsiteY4" fmla="*/ 0 h 216027"/>
                  <a:gd name="connsiteX5" fmla="*/ 160020 w 216027"/>
                  <a:gd name="connsiteY5" fmla="*/ 0 h 216027"/>
                  <a:gd name="connsiteX6" fmla="*/ 216027 w 216027"/>
                  <a:gd name="connsiteY6" fmla="*/ 56007 h 216027"/>
                  <a:gd name="connsiteX7" fmla="*/ 216027 w 216027"/>
                  <a:gd name="connsiteY7" fmla="*/ 160020 h 216027"/>
                  <a:gd name="connsiteX8" fmla="*/ 160020 w 216027"/>
                  <a:gd name="connsiteY8" fmla="*/ 216027 h 216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027" h="216027">
                    <a:moveTo>
                      <a:pt x="160020" y="216027"/>
                    </a:moveTo>
                    <a:lnTo>
                      <a:pt x="56007" y="216027"/>
                    </a:lnTo>
                    <a:cubicBezTo>
                      <a:pt x="25051" y="216027"/>
                      <a:pt x="0" y="190976"/>
                      <a:pt x="0" y="160020"/>
                    </a:cubicBezTo>
                    <a:lnTo>
                      <a:pt x="0" y="56007"/>
                    </a:lnTo>
                    <a:cubicBezTo>
                      <a:pt x="0" y="25146"/>
                      <a:pt x="25051" y="0"/>
                      <a:pt x="56007" y="0"/>
                    </a:cubicBezTo>
                    <a:lnTo>
                      <a:pt x="160020" y="0"/>
                    </a:lnTo>
                    <a:cubicBezTo>
                      <a:pt x="190976" y="0"/>
                      <a:pt x="216027" y="25051"/>
                      <a:pt x="216027" y="56007"/>
                    </a:cubicBezTo>
                    <a:lnTo>
                      <a:pt x="216027" y="160020"/>
                    </a:lnTo>
                    <a:cubicBezTo>
                      <a:pt x="216027" y="190976"/>
                      <a:pt x="190976" y="216027"/>
                      <a:pt x="160020" y="216027"/>
                    </a:cubicBezTo>
                  </a:path>
                </a:pathLst>
              </a:custGeom>
              <a:solidFill>
                <a:srgbClr val="426DA9"/>
              </a:solidFill>
              <a:ln w="9525"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9869D0E6-DE8B-8160-2E71-7530E0E71570}"/>
                  </a:ext>
                </a:extLst>
              </p:cNvPr>
              <p:cNvSpPr/>
              <p:nvPr/>
            </p:nvSpPr>
            <p:spPr>
              <a:xfrm>
                <a:off x="5746051" y="3175730"/>
                <a:ext cx="242982" cy="242982"/>
              </a:xfrm>
              <a:custGeom>
                <a:avLst/>
                <a:gdLst>
                  <a:gd name="connsiteX0" fmla="*/ 180023 w 242982"/>
                  <a:gd name="connsiteY0" fmla="*/ 242983 h 242982"/>
                  <a:gd name="connsiteX1" fmla="*/ 62960 w 242982"/>
                  <a:gd name="connsiteY1" fmla="*/ 242983 h 242982"/>
                  <a:gd name="connsiteX2" fmla="*/ 0 w 242982"/>
                  <a:gd name="connsiteY2" fmla="*/ 180023 h 242982"/>
                  <a:gd name="connsiteX3" fmla="*/ 0 w 242982"/>
                  <a:gd name="connsiteY3" fmla="*/ 62960 h 242982"/>
                  <a:gd name="connsiteX4" fmla="*/ 62960 w 242982"/>
                  <a:gd name="connsiteY4" fmla="*/ 0 h 242982"/>
                  <a:gd name="connsiteX5" fmla="*/ 180023 w 242982"/>
                  <a:gd name="connsiteY5" fmla="*/ 0 h 242982"/>
                  <a:gd name="connsiteX6" fmla="*/ 242983 w 242982"/>
                  <a:gd name="connsiteY6" fmla="*/ 62960 h 242982"/>
                  <a:gd name="connsiteX7" fmla="*/ 242983 w 242982"/>
                  <a:gd name="connsiteY7" fmla="*/ 180023 h 242982"/>
                  <a:gd name="connsiteX8" fmla="*/ 180023 w 242982"/>
                  <a:gd name="connsiteY8" fmla="*/ 242983 h 242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82" h="242982">
                    <a:moveTo>
                      <a:pt x="180023" y="242983"/>
                    </a:moveTo>
                    <a:lnTo>
                      <a:pt x="62960" y="242983"/>
                    </a:lnTo>
                    <a:cubicBezTo>
                      <a:pt x="28194" y="242983"/>
                      <a:pt x="0" y="214884"/>
                      <a:pt x="0" y="180023"/>
                    </a:cubicBezTo>
                    <a:lnTo>
                      <a:pt x="0" y="62960"/>
                    </a:lnTo>
                    <a:cubicBezTo>
                      <a:pt x="0" y="28194"/>
                      <a:pt x="28194" y="0"/>
                      <a:pt x="62960" y="0"/>
                    </a:cubicBezTo>
                    <a:lnTo>
                      <a:pt x="180023" y="0"/>
                    </a:lnTo>
                    <a:cubicBezTo>
                      <a:pt x="214789" y="0"/>
                      <a:pt x="242983" y="28194"/>
                      <a:pt x="242983" y="62960"/>
                    </a:cubicBezTo>
                    <a:lnTo>
                      <a:pt x="242983" y="180023"/>
                    </a:lnTo>
                    <a:cubicBezTo>
                      <a:pt x="242983" y="214884"/>
                      <a:pt x="214789" y="242983"/>
                      <a:pt x="180023" y="242983"/>
                    </a:cubicBezTo>
                  </a:path>
                </a:pathLst>
              </a:custGeom>
              <a:solidFill>
                <a:srgbClr val="77127B"/>
              </a:solidFill>
              <a:ln w="9525"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4AA71D5B-3F0B-A28D-D077-6545DE646396}"/>
                  </a:ext>
                </a:extLst>
              </p:cNvPr>
              <p:cNvSpPr/>
              <p:nvPr/>
            </p:nvSpPr>
            <p:spPr>
              <a:xfrm>
                <a:off x="5805010" y="3513105"/>
                <a:ext cx="148399" cy="148494"/>
              </a:xfrm>
              <a:custGeom>
                <a:avLst/>
                <a:gdLst>
                  <a:gd name="connsiteX0" fmla="*/ 109918 w 148399"/>
                  <a:gd name="connsiteY0" fmla="*/ 148495 h 148494"/>
                  <a:gd name="connsiteX1" fmla="*/ 38481 w 148399"/>
                  <a:gd name="connsiteY1" fmla="*/ 148495 h 148494"/>
                  <a:gd name="connsiteX2" fmla="*/ 0 w 148399"/>
                  <a:gd name="connsiteY2" fmla="*/ 110014 h 148494"/>
                  <a:gd name="connsiteX3" fmla="*/ 0 w 148399"/>
                  <a:gd name="connsiteY3" fmla="*/ 38576 h 148494"/>
                  <a:gd name="connsiteX4" fmla="*/ 38481 w 148399"/>
                  <a:gd name="connsiteY4" fmla="*/ 0 h 148494"/>
                  <a:gd name="connsiteX5" fmla="*/ 109918 w 148399"/>
                  <a:gd name="connsiteY5" fmla="*/ 0 h 148494"/>
                  <a:gd name="connsiteX6" fmla="*/ 148399 w 148399"/>
                  <a:gd name="connsiteY6" fmla="*/ 38576 h 148494"/>
                  <a:gd name="connsiteX7" fmla="*/ 148399 w 148399"/>
                  <a:gd name="connsiteY7" fmla="*/ 110014 h 148494"/>
                  <a:gd name="connsiteX8" fmla="*/ 109918 w 148399"/>
                  <a:gd name="connsiteY8" fmla="*/ 148495 h 148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399" h="148494">
                    <a:moveTo>
                      <a:pt x="109918" y="148495"/>
                    </a:moveTo>
                    <a:lnTo>
                      <a:pt x="38481" y="148495"/>
                    </a:lnTo>
                    <a:cubicBezTo>
                      <a:pt x="17240" y="148495"/>
                      <a:pt x="0" y="131254"/>
                      <a:pt x="0" y="110014"/>
                    </a:cubicBezTo>
                    <a:lnTo>
                      <a:pt x="0" y="38576"/>
                    </a:lnTo>
                    <a:cubicBezTo>
                      <a:pt x="0" y="17240"/>
                      <a:pt x="17240" y="0"/>
                      <a:pt x="38481" y="0"/>
                    </a:cubicBezTo>
                    <a:lnTo>
                      <a:pt x="109918" y="0"/>
                    </a:lnTo>
                    <a:cubicBezTo>
                      <a:pt x="131159" y="0"/>
                      <a:pt x="148399" y="17240"/>
                      <a:pt x="148399" y="38576"/>
                    </a:cubicBezTo>
                    <a:lnTo>
                      <a:pt x="148399" y="110014"/>
                    </a:lnTo>
                    <a:cubicBezTo>
                      <a:pt x="148399" y="131350"/>
                      <a:pt x="131159" y="148495"/>
                      <a:pt x="109918" y="148495"/>
                    </a:cubicBezTo>
                  </a:path>
                </a:pathLst>
              </a:custGeom>
              <a:solidFill>
                <a:srgbClr val="C1188B"/>
              </a:solidFill>
              <a:ln w="9525"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5C9BD75F-6A3E-2E83-364B-6EAB6DB157CE}"/>
                  </a:ext>
                </a:extLst>
              </p:cNvPr>
              <p:cNvSpPr/>
              <p:nvPr/>
            </p:nvSpPr>
            <p:spPr>
              <a:xfrm>
                <a:off x="5976841" y="3711987"/>
                <a:ext cx="175545" cy="175450"/>
              </a:xfrm>
              <a:custGeom>
                <a:avLst/>
                <a:gdLst>
                  <a:gd name="connsiteX0" fmla="*/ 130016 w 175545"/>
                  <a:gd name="connsiteY0" fmla="*/ 175450 h 175450"/>
                  <a:gd name="connsiteX1" fmla="*/ 45529 w 175545"/>
                  <a:gd name="connsiteY1" fmla="*/ 175450 h 175450"/>
                  <a:gd name="connsiteX2" fmla="*/ 0 w 175545"/>
                  <a:gd name="connsiteY2" fmla="*/ 130016 h 175450"/>
                  <a:gd name="connsiteX3" fmla="*/ 0 w 175545"/>
                  <a:gd name="connsiteY3" fmla="*/ 45529 h 175450"/>
                  <a:gd name="connsiteX4" fmla="*/ 45529 w 175545"/>
                  <a:gd name="connsiteY4" fmla="*/ 0 h 175450"/>
                  <a:gd name="connsiteX5" fmla="*/ 130016 w 175545"/>
                  <a:gd name="connsiteY5" fmla="*/ 0 h 175450"/>
                  <a:gd name="connsiteX6" fmla="*/ 175546 w 175545"/>
                  <a:gd name="connsiteY6" fmla="*/ 45529 h 175450"/>
                  <a:gd name="connsiteX7" fmla="*/ 175546 w 175545"/>
                  <a:gd name="connsiteY7" fmla="*/ 130016 h 175450"/>
                  <a:gd name="connsiteX8" fmla="*/ 130016 w 175545"/>
                  <a:gd name="connsiteY8" fmla="*/ 175450 h 175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545" h="175450">
                    <a:moveTo>
                      <a:pt x="130016" y="175450"/>
                    </a:moveTo>
                    <a:lnTo>
                      <a:pt x="45529" y="175450"/>
                    </a:lnTo>
                    <a:cubicBezTo>
                      <a:pt x="20383" y="175450"/>
                      <a:pt x="0" y="155162"/>
                      <a:pt x="0" y="130016"/>
                    </a:cubicBezTo>
                    <a:lnTo>
                      <a:pt x="0" y="45529"/>
                    </a:lnTo>
                    <a:cubicBezTo>
                      <a:pt x="0" y="20383"/>
                      <a:pt x="20383" y="0"/>
                      <a:pt x="45529" y="0"/>
                    </a:cubicBezTo>
                    <a:lnTo>
                      <a:pt x="130016" y="0"/>
                    </a:lnTo>
                    <a:cubicBezTo>
                      <a:pt x="155162" y="0"/>
                      <a:pt x="175546" y="20288"/>
                      <a:pt x="175546" y="45529"/>
                    </a:cubicBezTo>
                    <a:lnTo>
                      <a:pt x="175546" y="130016"/>
                    </a:lnTo>
                    <a:cubicBezTo>
                      <a:pt x="175546" y="155162"/>
                      <a:pt x="155162" y="175450"/>
                      <a:pt x="130016" y="175450"/>
                    </a:cubicBezTo>
                  </a:path>
                </a:pathLst>
              </a:custGeom>
              <a:solidFill>
                <a:srgbClr val="E80070"/>
              </a:solidFill>
              <a:ln w="9525"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57A3C1C5-4245-A6B8-AE2F-68653FACBBB1}"/>
                  </a:ext>
                </a:extLst>
              </p:cNvPr>
              <p:cNvSpPr/>
              <p:nvPr/>
            </p:nvSpPr>
            <p:spPr>
              <a:xfrm>
                <a:off x="6326409" y="3106578"/>
                <a:ext cx="121538" cy="121443"/>
              </a:xfrm>
              <a:custGeom>
                <a:avLst/>
                <a:gdLst>
                  <a:gd name="connsiteX0" fmla="*/ 90106 w 121538"/>
                  <a:gd name="connsiteY0" fmla="*/ 121444 h 121443"/>
                  <a:gd name="connsiteX1" fmla="*/ 31528 w 121538"/>
                  <a:gd name="connsiteY1" fmla="*/ 121444 h 121443"/>
                  <a:gd name="connsiteX2" fmla="*/ 0 w 121538"/>
                  <a:gd name="connsiteY2" fmla="*/ 90011 h 121443"/>
                  <a:gd name="connsiteX3" fmla="*/ 0 w 121538"/>
                  <a:gd name="connsiteY3" fmla="*/ 31528 h 121443"/>
                  <a:gd name="connsiteX4" fmla="*/ 31528 w 121538"/>
                  <a:gd name="connsiteY4" fmla="*/ 0 h 121443"/>
                  <a:gd name="connsiteX5" fmla="*/ 90106 w 121538"/>
                  <a:gd name="connsiteY5" fmla="*/ 0 h 121443"/>
                  <a:gd name="connsiteX6" fmla="*/ 121539 w 121538"/>
                  <a:gd name="connsiteY6" fmla="*/ 31528 h 121443"/>
                  <a:gd name="connsiteX7" fmla="*/ 121539 w 121538"/>
                  <a:gd name="connsiteY7" fmla="*/ 90011 h 121443"/>
                  <a:gd name="connsiteX8" fmla="*/ 90106 w 121538"/>
                  <a:gd name="connsiteY8" fmla="*/ 121444 h 121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538" h="121443">
                    <a:moveTo>
                      <a:pt x="90106" y="121444"/>
                    </a:moveTo>
                    <a:lnTo>
                      <a:pt x="31528" y="121444"/>
                    </a:lnTo>
                    <a:cubicBezTo>
                      <a:pt x="14097" y="121444"/>
                      <a:pt x="0" y="107347"/>
                      <a:pt x="0" y="90011"/>
                    </a:cubicBezTo>
                    <a:lnTo>
                      <a:pt x="0" y="31528"/>
                    </a:lnTo>
                    <a:cubicBezTo>
                      <a:pt x="0" y="14097"/>
                      <a:pt x="14097" y="0"/>
                      <a:pt x="31528" y="0"/>
                    </a:cubicBezTo>
                    <a:lnTo>
                      <a:pt x="90106" y="0"/>
                    </a:lnTo>
                    <a:cubicBezTo>
                      <a:pt x="107537" y="0"/>
                      <a:pt x="121539" y="14097"/>
                      <a:pt x="121539" y="31528"/>
                    </a:cubicBezTo>
                    <a:lnTo>
                      <a:pt x="121539" y="90011"/>
                    </a:lnTo>
                    <a:cubicBezTo>
                      <a:pt x="121539" y="107347"/>
                      <a:pt x="107442" y="121444"/>
                      <a:pt x="90106" y="121444"/>
                    </a:cubicBezTo>
                  </a:path>
                </a:pathLst>
              </a:custGeom>
              <a:solidFill>
                <a:srgbClr val="E80070"/>
              </a:solidFill>
              <a:ln w="9525"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B6B12D02-131C-D1DD-CB35-37083F1AB880}"/>
                  </a:ext>
                </a:extLst>
              </p:cNvPr>
              <p:cNvSpPr/>
              <p:nvPr/>
            </p:nvSpPr>
            <p:spPr>
              <a:xfrm>
                <a:off x="6063233" y="3305556"/>
                <a:ext cx="336708" cy="336613"/>
              </a:xfrm>
              <a:custGeom>
                <a:avLst/>
                <a:gdLst>
                  <a:gd name="connsiteX0" fmla="*/ 336614 w 336708"/>
                  <a:gd name="connsiteY0" fmla="*/ 158496 h 336613"/>
                  <a:gd name="connsiteX1" fmla="*/ 168973 w 336708"/>
                  <a:gd name="connsiteY1" fmla="*/ 0 h 336613"/>
                  <a:gd name="connsiteX2" fmla="*/ 0 w 336708"/>
                  <a:gd name="connsiteY2" fmla="*/ 167640 h 336613"/>
                  <a:gd name="connsiteX3" fmla="*/ 168973 w 336708"/>
                  <a:gd name="connsiteY3" fmla="*/ 336613 h 336613"/>
                  <a:gd name="connsiteX4" fmla="*/ 285750 w 336708"/>
                  <a:gd name="connsiteY4" fmla="*/ 288988 h 336613"/>
                  <a:gd name="connsiteX5" fmla="*/ 295561 w 336708"/>
                  <a:gd name="connsiteY5" fmla="*/ 268129 h 336613"/>
                  <a:gd name="connsiteX6" fmla="*/ 267462 w 336708"/>
                  <a:gd name="connsiteY6" fmla="*/ 240125 h 336613"/>
                  <a:gd name="connsiteX7" fmla="*/ 245269 w 336708"/>
                  <a:gd name="connsiteY7" fmla="*/ 251174 h 336613"/>
                  <a:gd name="connsiteX8" fmla="*/ 168973 w 336708"/>
                  <a:gd name="connsiteY8" fmla="*/ 280511 h 336613"/>
                  <a:gd name="connsiteX9" fmla="*/ 57436 w 336708"/>
                  <a:gd name="connsiteY9" fmla="*/ 188595 h 336613"/>
                  <a:gd name="connsiteX10" fmla="*/ 309277 w 336708"/>
                  <a:gd name="connsiteY10" fmla="*/ 188595 h 336613"/>
                  <a:gd name="connsiteX11" fmla="*/ 309848 w 336708"/>
                  <a:gd name="connsiteY11" fmla="*/ 188595 h 336613"/>
                  <a:gd name="connsiteX12" fmla="*/ 310610 w 336708"/>
                  <a:gd name="connsiteY12" fmla="*/ 188595 h 336613"/>
                  <a:gd name="connsiteX13" fmla="*/ 312039 w 336708"/>
                  <a:gd name="connsiteY13" fmla="*/ 188309 h 336613"/>
                  <a:gd name="connsiteX14" fmla="*/ 314897 w 336708"/>
                  <a:gd name="connsiteY14" fmla="*/ 187738 h 336613"/>
                  <a:gd name="connsiteX15" fmla="*/ 336709 w 336708"/>
                  <a:gd name="connsiteY15" fmla="*/ 158591 h 336613"/>
                  <a:gd name="connsiteX16" fmla="*/ 168973 w 336708"/>
                  <a:gd name="connsiteY16" fmla="*/ 55435 h 336613"/>
                  <a:gd name="connsiteX17" fmla="*/ 275939 w 336708"/>
                  <a:gd name="connsiteY17" fmla="*/ 133160 h 336613"/>
                  <a:gd name="connsiteX18" fmla="*/ 61341 w 336708"/>
                  <a:gd name="connsiteY18" fmla="*/ 133160 h 336613"/>
                  <a:gd name="connsiteX19" fmla="*/ 168973 w 336708"/>
                  <a:gd name="connsiteY19" fmla="*/ 55435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6708" h="336613">
                    <a:moveTo>
                      <a:pt x="336614" y="158496"/>
                    </a:moveTo>
                    <a:cubicBezTo>
                      <a:pt x="335280" y="73057"/>
                      <a:pt x="258985" y="0"/>
                      <a:pt x="168973" y="0"/>
                    </a:cubicBezTo>
                    <a:cubicBezTo>
                      <a:pt x="78962" y="0"/>
                      <a:pt x="0" y="75057"/>
                      <a:pt x="0" y="167640"/>
                    </a:cubicBezTo>
                    <a:cubicBezTo>
                      <a:pt x="0" y="260223"/>
                      <a:pt x="74962" y="336613"/>
                      <a:pt x="168973" y="336613"/>
                    </a:cubicBezTo>
                    <a:cubicBezTo>
                      <a:pt x="214027" y="336613"/>
                      <a:pt x="255746" y="318992"/>
                      <a:pt x="285750" y="288988"/>
                    </a:cubicBezTo>
                    <a:cubicBezTo>
                      <a:pt x="291656" y="283750"/>
                      <a:pt x="295561" y="275939"/>
                      <a:pt x="295561" y="268129"/>
                    </a:cubicBezTo>
                    <a:cubicBezTo>
                      <a:pt x="295561" y="253175"/>
                      <a:pt x="282512" y="240125"/>
                      <a:pt x="267462" y="240125"/>
                    </a:cubicBezTo>
                    <a:cubicBezTo>
                      <a:pt x="258985" y="240125"/>
                      <a:pt x="251174" y="245364"/>
                      <a:pt x="245269" y="251174"/>
                    </a:cubicBezTo>
                    <a:cubicBezTo>
                      <a:pt x="226314" y="271367"/>
                      <a:pt x="198310" y="280511"/>
                      <a:pt x="168973" y="280511"/>
                    </a:cubicBezTo>
                    <a:cubicBezTo>
                      <a:pt x="112871" y="280511"/>
                      <a:pt x="67246" y="242030"/>
                      <a:pt x="57436" y="188595"/>
                    </a:cubicBezTo>
                    <a:lnTo>
                      <a:pt x="309277" y="188595"/>
                    </a:lnTo>
                    <a:cubicBezTo>
                      <a:pt x="309277" y="188595"/>
                      <a:pt x="309658" y="188595"/>
                      <a:pt x="309848" y="188595"/>
                    </a:cubicBezTo>
                    <a:lnTo>
                      <a:pt x="310610" y="188595"/>
                    </a:lnTo>
                    <a:cubicBezTo>
                      <a:pt x="310610" y="188595"/>
                      <a:pt x="311563" y="188404"/>
                      <a:pt x="312039" y="188309"/>
                    </a:cubicBezTo>
                    <a:cubicBezTo>
                      <a:pt x="312991" y="188214"/>
                      <a:pt x="313944" y="188023"/>
                      <a:pt x="314897" y="187738"/>
                    </a:cubicBezTo>
                    <a:cubicBezTo>
                      <a:pt x="326803" y="184499"/>
                      <a:pt x="336709" y="173165"/>
                      <a:pt x="336709" y="158591"/>
                    </a:cubicBezTo>
                    <a:close/>
                    <a:moveTo>
                      <a:pt x="168973" y="55435"/>
                    </a:moveTo>
                    <a:cubicBezTo>
                      <a:pt x="219551" y="55435"/>
                      <a:pt x="261556" y="87916"/>
                      <a:pt x="275939" y="133160"/>
                    </a:cubicBezTo>
                    <a:lnTo>
                      <a:pt x="61341" y="133160"/>
                    </a:lnTo>
                    <a:cubicBezTo>
                      <a:pt x="75724" y="87916"/>
                      <a:pt x="117729" y="55435"/>
                      <a:pt x="168973" y="55435"/>
                    </a:cubicBezTo>
                    <a:close/>
                  </a:path>
                </a:pathLst>
              </a:custGeom>
              <a:solidFill>
                <a:srgbClr val="1D4F91"/>
              </a:solidFill>
              <a:ln w="9525" cap="flat">
                <a:noFill/>
                <a:prstDash val="solid"/>
                <a:miter/>
              </a:ln>
            </p:spPr>
            <p:txBody>
              <a:bodyPr rtlCol="0" anchor="ctr"/>
              <a:lstStyle/>
              <a:p>
                <a:endParaRPr lang="en-GB"/>
              </a:p>
            </p:txBody>
          </p:sp>
        </p:grpSp>
        <p:grpSp>
          <p:nvGrpSpPr>
            <p:cNvPr id="8" name="Graphic 28">
              <a:extLst>
                <a:ext uri="{FF2B5EF4-FFF2-40B4-BE49-F238E27FC236}">
                  <a16:creationId xmlns:a16="http://schemas.microsoft.com/office/drawing/2014/main" id="{D2BE6C04-4A3F-869B-F128-CF69898FF9CF}"/>
                </a:ext>
              </a:extLst>
            </p:cNvPr>
            <p:cNvGrpSpPr/>
            <p:nvPr/>
          </p:nvGrpSpPr>
          <p:grpSpPr>
            <a:xfrm>
              <a:off x="6399751" y="3580923"/>
              <a:ext cx="62769" cy="60769"/>
              <a:chOff x="6399751" y="3580923"/>
              <a:chExt cx="62769" cy="60769"/>
            </a:xfrm>
            <a:solidFill>
              <a:srgbClr val="1D4F91"/>
            </a:solidFill>
          </p:grpSpPr>
          <p:sp>
            <p:nvSpPr>
              <p:cNvPr id="9" name="Freeform: Shape 8">
                <a:extLst>
                  <a:ext uri="{FF2B5EF4-FFF2-40B4-BE49-F238E27FC236}">
                    <a16:creationId xmlns:a16="http://schemas.microsoft.com/office/drawing/2014/main" id="{5BB2631B-C0EE-3CAB-CF85-42F5DDB3E9AB}"/>
                  </a:ext>
                </a:extLst>
              </p:cNvPr>
              <p:cNvSpPr/>
              <p:nvPr/>
            </p:nvSpPr>
            <p:spPr>
              <a:xfrm>
                <a:off x="6399751" y="3580923"/>
                <a:ext cx="62769" cy="60769"/>
              </a:xfrm>
              <a:custGeom>
                <a:avLst/>
                <a:gdLst>
                  <a:gd name="connsiteX0" fmla="*/ 31337 w 62769"/>
                  <a:gd name="connsiteY0" fmla="*/ 0 h 60769"/>
                  <a:gd name="connsiteX1" fmla="*/ 0 w 62769"/>
                  <a:gd name="connsiteY1" fmla="*/ 30385 h 60769"/>
                  <a:gd name="connsiteX2" fmla="*/ 31337 w 62769"/>
                  <a:gd name="connsiteY2" fmla="*/ 60770 h 60769"/>
                  <a:gd name="connsiteX3" fmla="*/ 62770 w 62769"/>
                  <a:gd name="connsiteY3" fmla="*/ 30385 h 60769"/>
                  <a:gd name="connsiteX4" fmla="*/ 31337 w 62769"/>
                  <a:gd name="connsiteY4" fmla="*/ 0 h 60769"/>
                  <a:gd name="connsiteX5" fmla="*/ 57245 w 62769"/>
                  <a:gd name="connsiteY5" fmla="*/ 30290 h 60769"/>
                  <a:gd name="connsiteX6" fmla="*/ 31337 w 62769"/>
                  <a:gd name="connsiteY6" fmla="*/ 54864 h 60769"/>
                  <a:gd name="connsiteX7" fmla="*/ 6001 w 62769"/>
                  <a:gd name="connsiteY7" fmla="*/ 30290 h 60769"/>
                  <a:gd name="connsiteX8" fmla="*/ 31337 w 62769"/>
                  <a:gd name="connsiteY8" fmla="*/ 5715 h 60769"/>
                  <a:gd name="connsiteX9" fmla="*/ 57245 w 62769"/>
                  <a:gd name="connsiteY9" fmla="*/ 30290 h 60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769" h="60769">
                    <a:moveTo>
                      <a:pt x="31337" y="0"/>
                    </a:moveTo>
                    <a:cubicBezTo>
                      <a:pt x="14383" y="0"/>
                      <a:pt x="0" y="13907"/>
                      <a:pt x="0" y="30385"/>
                    </a:cubicBezTo>
                    <a:cubicBezTo>
                      <a:pt x="0" y="46863"/>
                      <a:pt x="14383" y="60770"/>
                      <a:pt x="31337" y="60770"/>
                    </a:cubicBezTo>
                    <a:cubicBezTo>
                      <a:pt x="48292" y="60770"/>
                      <a:pt x="62770" y="47149"/>
                      <a:pt x="62770" y="30385"/>
                    </a:cubicBezTo>
                    <a:cubicBezTo>
                      <a:pt x="62770" y="13621"/>
                      <a:pt x="48673" y="0"/>
                      <a:pt x="31337" y="0"/>
                    </a:cubicBezTo>
                    <a:close/>
                    <a:moveTo>
                      <a:pt x="57245" y="30290"/>
                    </a:moveTo>
                    <a:cubicBezTo>
                      <a:pt x="57245" y="43815"/>
                      <a:pt x="45625" y="54864"/>
                      <a:pt x="31337" y="54864"/>
                    </a:cubicBezTo>
                    <a:cubicBezTo>
                      <a:pt x="17050" y="54864"/>
                      <a:pt x="6001" y="43815"/>
                      <a:pt x="6001" y="30290"/>
                    </a:cubicBezTo>
                    <a:cubicBezTo>
                      <a:pt x="6001" y="16764"/>
                      <a:pt x="17335" y="5715"/>
                      <a:pt x="31337" y="5715"/>
                    </a:cubicBezTo>
                    <a:cubicBezTo>
                      <a:pt x="45339" y="5715"/>
                      <a:pt x="57245" y="16764"/>
                      <a:pt x="57245" y="30290"/>
                    </a:cubicBezTo>
                    <a:close/>
                  </a:path>
                </a:pathLst>
              </a:custGeom>
              <a:solidFill>
                <a:srgbClr val="1D4F91"/>
              </a:solidFill>
              <a:ln w="9525"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C9F2623B-AA06-F2EA-84D6-1CA45DBFBACD}"/>
                  </a:ext>
                </a:extLst>
              </p:cNvPr>
              <p:cNvSpPr/>
              <p:nvPr/>
            </p:nvSpPr>
            <p:spPr>
              <a:xfrm>
                <a:off x="6421659" y="3593020"/>
                <a:ext cx="20097" cy="36099"/>
              </a:xfrm>
              <a:custGeom>
                <a:avLst/>
                <a:gdLst>
                  <a:gd name="connsiteX0" fmla="*/ 14573 w 20097"/>
                  <a:gd name="connsiteY0" fmla="*/ 21050 h 36099"/>
                  <a:gd name="connsiteX1" fmla="*/ 20002 w 20097"/>
                  <a:gd name="connsiteY1" fmla="*/ 11144 h 36099"/>
                  <a:gd name="connsiteX2" fmla="*/ 8763 w 20097"/>
                  <a:gd name="connsiteY2" fmla="*/ 0 h 36099"/>
                  <a:gd name="connsiteX3" fmla="*/ 4286 w 20097"/>
                  <a:gd name="connsiteY3" fmla="*/ 0 h 36099"/>
                  <a:gd name="connsiteX4" fmla="*/ 0 w 20097"/>
                  <a:gd name="connsiteY4" fmla="*/ 4572 h 36099"/>
                  <a:gd name="connsiteX5" fmla="*/ 0 w 20097"/>
                  <a:gd name="connsiteY5" fmla="*/ 33052 h 36099"/>
                  <a:gd name="connsiteX6" fmla="*/ 3143 w 20097"/>
                  <a:gd name="connsiteY6" fmla="*/ 36004 h 36099"/>
                  <a:gd name="connsiteX7" fmla="*/ 6191 w 20097"/>
                  <a:gd name="connsiteY7" fmla="*/ 33052 h 36099"/>
                  <a:gd name="connsiteX8" fmla="*/ 6191 w 20097"/>
                  <a:gd name="connsiteY8" fmla="*/ 22479 h 36099"/>
                  <a:gd name="connsiteX9" fmla="*/ 8572 w 20097"/>
                  <a:gd name="connsiteY9" fmla="*/ 22479 h 36099"/>
                  <a:gd name="connsiteX10" fmla="*/ 14192 w 20097"/>
                  <a:gd name="connsiteY10" fmla="*/ 34385 h 36099"/>
                  <a:gd name="connsiteX11" fmla="*/ 16859 w 20097"/>
                  <a:gd name="connsiteY11" fmla="*/ 36100 h 36099"/>
                  <a:gd name="connsiteX12" fmla="*/ 18288 w 20097"/>
                  <a:gd name="connsiteY12" fmla="*/ 35814 h 36099"/>
                  <a:gd name="connsiteX13" fmla="*/ 20098 w 20097"/>
                  <a:gd name="connsiteY13" fmla="*/ 33242 h 36099"/>
                  <a:gd name="connsiteX14" fmla="*/ 19812 w 20097"/>
                  <a:gd name="connsiteY14" fmla="*/ 32004 h 36099"/>
                  <a:gd name="connsiteX15" fmla="*/ 14669 w 20097"/>
                  <a:gd name="connsiteY15" fmla="*/ 21050 h 36099"/>
                  <a:gd name="connsiteX16" fmla="*/ 13716 w 20097"/>
                  <a:gd name="connsiteY16" fmla="*/ 11144 h 36099"/>
                  <a:gd name="connsiteX17" fmla="*/ 8763 w 20097"/>
                  <a:gd name="connsiteY17" fmla="*/ 16478 h 36099"/>
                  <a:gd name="connsiteX18" fmla="*/ 6096 w 20097"/>
                  <a:gd name="connsiteY18" fmla="*/ 16478 h 36099"/>
                  <a:gd name="connsiteX19" fmla="*/ 6096 w 20097"/>
                  <a:gd name="connsiteY19" fmla="*/ 6001 h 36099"/>
                  <a:gd name="connsiteX20" fmla="*/ 8763 w 20097"/>
                  <a:gd name="connsiteY20" fmla="*/ 6001 h 36099"/>
                  <a:gd name="connsiteX21" fmla="*/ 13716 w 20097"/>
                  <a:gd name="connsiteY21" fmla="*/ 11144 h 36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097" h="36099">
                    <a:moveTo>
                      <a:pt x="14573" y="21050"/>
                    </a:moveTo>
                    <a:cubicBezTo>
                      <a:pt x="18002" y="18955"/>
                      <a:pt x="20002" y="15335"/>
                      <a:pt x="20002" y="11144"/>
                    </a:cubicBezTo>
                    <a:cubicBezTo>
                      <a:pt x="20002" y="4763"/>
                      <a:pt x="15145" y="0"/>
                      <a:pt x="8763" y="0"/>
                    </a:cubicBezTo>
                    <a:lnTo>
                      <a:pt x="4286" y="0"/>
                    </a:lnTo>
                    <a:cubicBezTo>
                      <a:pt x="1810" y="0"/>
                      <a:pt x="0" y="1905"/>
                      <a:pt x="0" y="4572"/>
                    </a:cubicBezTo>
                    <a:lnTo>
                      <a:pt x="0" y="33052"/>
                    </a:lnTo>
                    <a:cubicBezTo>
                      <a:pt x="0" y="34671"/>
                      <a:pt x="1429" y="36004"/>
                      <a:pt x="3143" y="36004"/>
                    </a:cubicBezTo>
                    <a:cubicBezTo>
                      <a:pt x="4858" y="36004"/>
                      <a:pt x="6191" y="34671"/>
                      <a:pt x="6191" y="33052"/>
                    </a:cubicBezTo>
                    <a:lnTo>
                      <a:pt x="6191" y="22479"/>
                    </a:lnTo>
                    <a:lnTo>
                      <a:pt x="8572" y="22479"/>
                    </a:lnTo>
                    <a:lnTo>
                      <a:pt x="14192" y="34385"/>
                    </a:lnTo>
                    <a:cubicBezTo>
                      <a:pt x="14669" y="35433"/>
                      <a:pt x="15716" y="36100"/>
                      <a:pt x="16859" y="36100"/>
                    </a:cubicBezTo>
                    <a:cubicBezTo>
                      <a:pt x="17335" y="36100"/>
                      <a:pt x="17907" y="36004"/>
                      <a:pt x="18288" y="35814"/>
                    </a:cubicBezTo>
                    <a:cubicBezTo>
                      <a:pt x="19431" y="35338"/>
                      <a:pt x="20098" y="34385"/>
                      <a:pt x="20098" y="33242"/>
                    </a:cubicBezTo>
                    <a:cubicBezTo>
                      <a:pt x="20098" y="32861"/>
                      <a:pt x="20098" y="32480"/>
                      <a:pt x="19812" y="32004"/>
                    </a:cubicBezTo>
                    <a:lnTo>
                      <a:pt x="14669" y="21050"/>
                    </a:lnTo>
                    <a:close/>
                    <a:moveTo>
                      <a:pt x="13716" y="11144"/>
                    </a:moveTo>
                    <a:cubicBezTo>
                      <a:pt x="13716" y="11144"/>
                      <a:pt x="13716" y="16478"/>
                      <a:pt x="8763" y="16478"/>
                    </a:cubicBezTo>
                    <a:lnTo>
                      <a:pt x="6096" y="16478"/>
                    </a:lnTo>
                    <a:lnTo>
                      <a:pt x="6096" y="6001"/>
                    </a:lnTo>
                    <a:lnTo>
                      <a:pt x="8763" y="6001"/>
                    </a:lnTo>
                    <a:cubicBezTo>
                      <a:pt x="13621" y="6001"/>
                      <a:pt x="13716" y="10954"/>
                      <a:pt x="13716" y="11144"/>
                    </a:cubicBezTo>
                    <a:close/>
                  </a:path>
                </a:pathLst>
              </a:custGeom>
              <a:solidFill>
                <a:srgbClr val="1D4F91"/>
              </a:solidFill>
              <a:ln w="9525" cap="flat">
                <a:noFill/>
                <a:prstDash val="solid"/>
                <a:miter/>
              </a:ln>
            </p:spPr>
            <p:txBody>
              <a:bodyPr rtlCol="0" anchor="ctr"/>
              <a:lstStyle/>
              <a:p>
                <a:endParaRPr lang="en-GB"/>
              </a:p>
            </p:txBody>
          </p:sp>
        </p:grpSp>
      </p:grpSp>
      <p:sp>
        <p:nvSpPr>
          <p:cNvPr id="2" name="Free-form: Shape 13">
            <a:extLst>
              <a:ext uri="{FF2B5EF4-FFF2-40B4-BE49-F238E27FC236}">
                <a16:creationId xmlns:a16="http://schemas.microsoft.com/office/drawing/2014/main" id="{B0F0D1C0-D899-AFE8-1CA6-A734B785DABC}"/>
              </a:ext>
              <a:ext uri="{C183D7F6-B498-43B3-948B-1728B52AA6E4}">
                <adec:decorative xmlns:adec="http://schemas.microsoft.com/office/drawing/2017/decorative" val="1"/>
              </a:ext>
            </a:extLst>
          </p:cNvPr>
          <p:cNvSpPr/>
          <p:nvPr userDrawn="1"/>
        </p:nvSpPr>
        <p:spPr>
          <a:xfrm rot="10800000">
            <a:off x="5763760" y="5061973"/>
            <a:ext cx="811213" cy="638061"/>
          </a:xfrm>
          <a:custGeom>
            <a:avLst/>
            <a:gdLst/>
            <a:ahLst/>
            <a:cxnLst/>
            <a:rect l="l" t="t" r="r" b="b"/>
            <a:pathLst>
              <a:path w="86283" h="67866">
                <a:moveTo>
                  <a:pt x="80144" y="0"/>
                </a:moveTo>
                <a:lnTo>
                  <a:pt x="86283" y="12948"/>
                </a:lnTo>
                <a:cubicBezTo>
                  <a:pt x="80032" y="15032"/>
                  <a:pt x="75549" y="17934"/>
                  <a:pt x="72833" y="21654"/>
                </a:cubicBezTo>
                <a:cubicBezTo>
                  <a:pt x="70117" y="25375"/>
                  <a:pt x="68684" y="30324"/>
                  <a:pt x="68535" y="36500"/>
                </a:cubicBezTo>
                <a:lnTo>
                  <a:pt x="83716" y="36500"/>
                </a:lnTo>
                <a:lnTo>
                  <a:pt x="83716" y="67866"/>
                </a:lnTo>
                <a:lnTo>
                  <a:pt x="52350" y="67866"/>
                </a:lnTo>
                <a:lnTo>
                  <a:pt x="52350" y="45430"/>
                </a:lnTo>
                <a:cubicBezTo>
                  <a:pt x="52350" y="36277"/>
                  <a:pt x="53150" y="29096"/>
                  <a:pt x="54750" y="23887"/>
                </a:cubicBezTo>
                <a:cubicBezTo>
                  <a:pt x="56350" y="18678"/>
                  <a:pt x="59327" y="13990"/>
                  <a:pt x="63680" y="9823"/>
                </a:cubicBezTo>
                <a:cubicBezTo>
                  <a:pt x="68033" y="5655"/>
                  <a:pt x="73521" y="2381"/>
                  <a:pt x="80144" y="0"/>
                </a:cubicBezTo>
                <a:close/>
                <a:moveTo>
                  <a:pt x="27794" y="0"/>
                </a:moveTo>
                <a:lnTo>
                  <a:pt x="33933" y="12948"/>
                </a:lnTo>
                <a:cubicBezTo>
                  <a:pt x="27682" y="15032"/>
                  <a:pt x="23199" y="17934"/>
                  <a:pt x="20483" y="21654"/>
                </a:cubicBezTo>
                <a:cubicBezTo>
                  <a:pt x="17766" y="25375"/>
                  <a:pt x="16334" y="30324"/>
                  <a:pt x="16185" y="36500"/>
                </a:cubicBezTo>
                <a:lnTo>
                  <a:pt x="31366" y="36500"/>
                </a:lnTo>
                <a:lnTo>
                  <a:pt x="31366" y="67866"/>
                </a:lnTo>
                <a:lnTo>
                  <a:pt x="0" y="67866"/>
                </a:lnTo>
                <a:lnTo>
                  <a:pt x="0" y="45430"/>
                </a:lnTo>
                <a:cubicBezTo>
                  <a:pt x="0" y="36351"/>
                  <a:pt x="800" y="29189"/>
                  <a:pt x="2400" y="23943"/>
                </a:cubicBezTo>
                <a:cubicBezTo>
                  <a:pt x="4000" y="18696"/>
                  <a:pt x="6958" y="13990"/>
                  <a:pt x="11274" y="9823"/>
                </a:cubicBezTo>
                <a:cubicBezTo>
                  <a:pt x="15590" y="5655"/>
                  <a:pt x="21097" y="2381"/>
                  <a:pt x="27794" y="0"/>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Tree>
    <p:extLst>
      <p:ext uri="{BB962C8B-B14F-4D97-AF65-F5344CB8AC3E}">
        <p14:creationId xmlns:p14="http://schemas.microsoft.com/office/powerpoint/2010/main" val="114631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Pre-Defined Full Bleed Quote 3">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AB0C132-F0C0-BBE9-0E73-796861E36906}"/>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49" name="Free-form: Shape 13">
            <a:extLst>
              <a:ext uri="{FF2B5EF4-FFF2-40B4-BE49-F238E27FC236}">
                <a16:creationId xmlns:a16="http://schemas.microsoft.com/office/drawing/2014/main" id="{BA1E355B-597F-45D1-09E9-BE5C3E4BA19D}"/>
              </a:ext>
              <a:ext uri="{C183D7F6-B498-43B3-948B-1728B52AA6E4}">
                <adec:decorative xmlns:adec="http://schemas.microsoft.com/office/drawing/2017/decorative" val="1"/>
              </a:ext>
            </a:extLst>
          </p:cNvPr>
          <p:cNvSpPr/>
          <p:nvPr userDrawn="1"/>
        </p:nvSpPr>
        <p:spPr>
          <a:xfrm>
            <a:off x="576263" y="610383"/>
            <a:ext cx="811213" cy="638061"/>
          </a:xfrm>
          <a:custGeom>
            <a:avLst/>
            <a:gdLst/>
            <a:ahLst/>
            <a:cxnLst/>
            <a:rect l="l" t="t" r="r" b="b"/>
            <a:pathLst>
              <a:path w="86283" h="67866">
                <a:moveTo>
                  <a:pt x="80144" y="0"/>
                </a:moveTo>
                <a:lnTo>
                  <a:pt x="86283" y="12948"/>
                </a:lnTo>
                <a:cubicBezTo>
                  <a:pt x="80032" y="15032"/>
                  <a:pt x="75549" y="17934"/>
                  <a:pt x="72833" y="21654"/>
                </a:cubicBezTo>
                <a:cubicBezTo>
                  <a:pt x="70117" y="25375"/>
                  <a:pt x="68684" y="30324"/>
                  <a:pt x="68535" y="36500"/>
                </a:cubicBezTo>
                <a:lnTo>
                  <a:pt x="83716" y="36500"/>
                </a:lnTo>
                <a:lnTo>
                  <a:pt x="83716" y="67866"/>
                </a:lnTo>
                <a:lnTo>
                  <a:pt x="52350" y="67866"/>
                </a:lnTo>
                <a:lnTo>
                  <a:pt x="52350" y="45430"/>
                </a:lnTo>
                <a:cubicBezTo>
                  <a:pt x="52350" y="36277"/>
                  <a:pt x="53150" y="29096"/>
                  <a:pt x="54750" y="23887"/>
                </a:cubicBezTo>
                <a:cubicBezTo>
                  <a:pt x="56350" y="18678"/>
                  <a:pt x="59327" y="13990"/>
                  <a:pt x="63680" y="9823"/>
                </a:cubicBezTo>
                <a:cubicBezTo>
                  <a:pt x="68033" y="5655"/>
                  <a:pt x="73521" y="2381"/>
                  <a:pt x="80144" y="0"/>
                </a:cubicBezTo>
                <a:close/>
                <a:moveTo>
                  <a:pt x="27794" y="0"/>
                </a:moveTo>
                <a:lnTo>
                  <a:pt x="33933" y="12948"/>
                </a:lnTo>
                <a:cubicBezTo>
                  <a:pt x="27682" y="15032"/>
                  <a:pt x="23199" y="17934"/>
                  <a:pt x="20483" y="21654"/>
                </a:cubicBezTo>
                <a:cubicBezTo>
                  <a:pt x="17766" y="25375"/>
                  <a:pt x="16334" y="30324"/>
                  <a:pt x="16185" y="36500"/>
                </a:cubicBezTo>
                <a:lnTo>
                  <a:pt x="31366" y="36500"/>
                </a:lnTo>
                <a:lnTo>
                  <a:pt x="31366" y="67866"/>
                </a:lnTo>
                <a:lnTo>
                  <a:pt x="0" y="67866"/>
                </a:lnTo>
                <a:lnTo>
                  <a:pt x="0" y="45430"/>
                </a:lnTo>
                <a:cubicBezTo>
                  <a:pt x="0" y="36351"/>
                  <a:pt x="800" y="29189"/>
                  <a:pt x="2400" y="23943"/>
                </a:cubicBezTo>
                <a:cubicBezTo>
                  <a:pt x="4000" y="18696"/>
                  <a:pt x="6958" y="13990"/>
                  <a:pt x="11274" y="9823"/>
                </a:cubicBezTo>
                <a:cubicBezTo>
                  <a:pt x="15590" y="5655"/>
                  <a:pt x="21097" y="2381"/>
                  <a:pt x="27794" y="0"/>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solidFill>
                <a:schemeClr val="accent3"/>
              </a:solidFill>
            </a:endParaRPr>
          </a:p>
        </p:txBody>
      </p:sp>
      <p:sp>
        <p:nvSpPr>
          <p:cNvPr id="7" name="Text Placeholder 12">
            <a:extLst>
              <a:ext uri="{FF2B5EF4-FFF2-40B4-BE49-F238E27FC236}">
                <a16:creationId xmlns:a16="http://schemas.microsoft.com/office/drawing/2014/main" id="{58C754CC-127B-BCE1-3D9C-F795FDCBB778}"/>
              </a:ext>
            </a:extLst>
          </p:cNvPr>
          <p:cNvSpPr>
            <a:spLocks noGrp="1"/>
          </p:cNvSpPr>
          <p:nvPr>
            <p:ph type="body" sz="quarter" idx="13" hasCustomPrompt="1"/>
          </p:nvPr>
        </p:nvSpPr>
        <p:spPr>
          <a:xfrm>
            <a:off x="1656586" y="1026142"/>
            <a:ext cx="3960443" cy="276999"/>
          </a:xfrm>
        </p:spPr>
        <p:txBody>
          <a:bodyPr wrap="square" anchor="t" anchorCtr="0">
            <a:noAutofit/>
          </a:bodyPr>
          <a:lstStyle>
            <a:lvl1pPr>
              <a:lnSpc>
                <a:spcPct val="100000"/>
              </a:lnSpc>
              <a:spcAft>
                <a:spcPts val="1800"/>
              </a:spcAft>
              <a:defRPr sz="1800" b="1">
                <a:solidFill>
                  <a:schemeClr val="accent3"/>
                </a:solidFill>
              </a:defRPr>
            </a:lvl1pPr>
            <a:lvl2pPr>
              <a:defRPr sz="2400">
                <a:solidFill>
                  <a:schemeClr val="bg1"/>
                </a:solidFill>
              </a:defRPr>
            </a:lvl2pPr>
          </a:lstStyle>
          <a:p>
            <a:pPr lvl="0"/>
            <a:r>
              <a:rPr lang="en-GB"/>
              <a:t>Enter the author of the quote here</a:t>
            </a:r>
          </a:p>
        </p:txBody>
      </p:sp>
      <p:sp>
        <p:nvSpPr>
          <p:cNvPr id="6" name="Text Placeholder 12">
            <a:extLst>
              <a:ext uri="{FF2B5EF4-FFF2-40B4-BE49-F238E27FC236}">
                <a16:creationId xmlns:a16="http://schemas.microsoft.com/office/drawing/2014/main" id="{D0EED27C-375D-8620-26B2-730E91644DF1}"/>
              </a:ext>
            </a:extLst>
          </p:cNvPr>
          <p:cNvSpPr>
            <a:spLocks noGrp="1"/>
          </p:cNvSpPr>
          <p:nvPr>
            <p:ph type="body" sz="quarter" idx="12" hasCustomPrompt="1"/>
          </p:nvPr>
        </p:nvSpPr>
        <p:spPr>
          <a:xfrm>
            <a:off x="576263" y="1796027"/>
            <a:ext cx="5040766" cy="3265946"/>
          </a:xfrm>
        </p:spPr>
        <p:txBody>
          <a:bodyPr wrap="square" anchor="ctr" anchorCtr="0">
            <a:noAutofit/>
          </a:bodyPr>
          <a:lstStyle>
            <a:lvl1pPr>
              <a:lnSpc>
                <a:spcPct val="100000"/>
              </a:lnSpc>
              <a:spcAft>
                <a:spcPts val="1800"/>
              </a:spcAft>
              <a:defRPr sz="3200" b="0">
                <a:solidFill>
                  <a:schemeClr val="accent3"/>
                </a:solidFill>
              </a:defRPr>
            </a:lvl1pPr>
            <a:lvl2pPr>
              <a:defRPr sz="2400">
                <a:solidFill>
                  <a:schemeClr val="bg1"/>
                </a:solidFill>
              </a:defRPr>
            </a:lvl2pPr>
          </a:lstStyle>
          <a:p>
            <a:pPr lvl="0"/>
            <a:r>
              <a:rPr lang="en-GB"/>
              <a:t>Enter the quote or statement here can span over multiple lines, enter the quote or statement here can span over multiple lines.”</a:t>
            </a:r>
          </a:p>
        </p:txBody>
      </p:sp>
      <p:sp>
        <p:nvSpPr>
          <p:cNvPr id="4" name="Slide Number Placeholder 3">
            <a:extLst>
              <a:ext uri="{FF2B5EF4-FFF2-40B4-BE49-F238E27FC236}">
                <a16:creationId xmlns:a16="http://schemas.microsoft.com/office/drawing/2014/main" id="{274C1A6D-AA30-59A6-6908-6C93DAD3304B}"/>
              </a:ext>
            </a:extLst>
          </p:cNvPr>
          <p:cNvSpPr>
            <a:spLocks noGrp="1"/>
          </p:cNvSpPr>
          <p:nvPr>
            <p:ph type="sldNum" sz="quarter" idx="11"/>
          </p:nvPr>
        </p:nvSpPr>
        <p:spPr/>
        <p:txBody>
          <a:bodyPr/>
          <a:lstStyle>
            <a:lvl1pPr>
              <a:defRPr>
                <a:solidFill>
                  <a:schemeClr val="tx1"/>
                </a:solidFill>
              </a:defRPr>
            </a:lvl1pPr>
          </a:lstStyle>
          <a:p>
            <a:fld id="{2C96CFAB-ED84-4AAD-833A-BCB6B9777555}" type="slidenum">
              <a:rPr lang="en-GB" smtClean="0"/>
              <a:pPr/>
              <a:t>‹#›</a:t>
            </a:fld>
            <a:endParaRPr lang="en-GB"/>
          </a:p>
        </p:txBody>
      </p:sp>
      <p:sp>
        <p:nvSpPr>
          <p:cNvPr id="3" name="Footer Placeholder 2">
            <a:extLst>
              <a:ext uri="{FF2B5EF4-FFF2-40B4-BE49-F238E27FC236}">
                <a16:creationId xmlns:a16="http://schemas.microsoft.com/office/drawing/2014/main" id="{DE43AAB3-8561-4463-4576-210DCE4008B9}"/>
              </a:ext>
              <a:ext uri="{C183D7F6-B498-43B3-948B-1728B52AA6E4}">
                <adec:decorative xmlns:adec="http://schemas.microsoft.com/office/drawing/2017/decorative" val="1"/>
              </a:ext>
            </a:extLst>
          </p:cNvPr>
          <p:cNvSpPr>
            <a:spLocks noGrp="1"/>
          </p:cNvSpPr>
          <p:nvPr>
            <p:ph type="ftr" sz="quarter" idx="10"/>
          </p:nvPr>
        </p:nvSpPr>
        <p:spPr/>
        <p:txBody>
          <a:bodyPr/>
          <a:lstStyle>
            <a:lvl1pPr>
              <a:defRPr>
                <a:solidFill>
                  <a:schemeClr val="tx1"/>
                </a:solidFill>
              </a:defRPr>
            </a:lvl1pPr>
          </a:lstStyle>
          <a:p>
            <a:r>
              <a:rPr lang="en-GB"/>
              <a:t>Experian [classification] © 2025</a:t>
            </a:r>
          </a:p>
        </p:txBody>
      </p:sp>
      <p:grpSp>
        <p:nvGrpSpPr>
          <p:cNvPr id="2" name="Graphic 28">
            <a:extLst>
              <a:ext uri="{FF2B5EF4-FFF2-40B4-BE49-F238E27FC236}">
                <a16:creationId xmlns:a16="http://schemas.microsoft.com/office/drawing/2014/main" id="{1D917D58-D18E-4E52-2A64-3B36BB0F9D9B}"/>
              </a:ext>
              <a:ext uri="{C183D7F6-B498-43B3-948B-1728B52AA6E4}">
                <adec:decorative xmlns:adec="http://schemas.microsoft.com/office/drawing/2017/decorative" val="1"/>
              </a:ext>
            </a:extLst>
          </p:cNvPr>
          <p:cNvGrpSpPr/>
          <p:nvPr userDrawn="1"/>
        </p:nvGrpSpPr>
        <p:grpSpPr>
          <a:xfrm>
            <a:off x="11313319" y="5984002"/>
            <a:ext cx="456406" cy="585074"/>
            <a:chOff x="5746051" y="2969418"/>
            <a:chExt cx="716470" cy="918019"/>
          </a:xfrm>
        </p:grpSpPr>
        <p:grpSp>
          <p:nvGrpSpPr>
            <p:cNvPr id="19" name="Graphic 28">
              <a:extLst>
                <a:ext uri="{FF2B5EF4-FFF2-40B4-BE49-F238E27FC236}">
                  <a16:creationId xmlns:a16="http://schemas.microsoft.com/office/drawing/2014/main" id="{9498115E-2BB5-FE3C-DB25-35421F49DF7D}"/>
                </a:ext>
              </a:extLst>
            </p:cNvPr>
            <p:cNvGrpSpPr/>
            <p:nvPr/>
          </p:nvGrpSpPr>
          <p:grpSpPr>
            <a:xfrm>
              <a:off x="5746051" y="2969418"/>
              <a:ext cx="701897" cy="918019"/>
              <a:chOff x="5746051" y="2969418"/>
              <a:chExt cx="701897" cy="918019"/>
            </a:xfrm>
          </p:grpSpPr>
          <p:sp>
            <p:nvSpPr>
              <p:cNvPr id="23" name="Freeform: Shape 22">
                <a:extLst>
                  <a:ext uri="{FF2B5EF4-FFF2-40B4-BE49-F238E27FC236}">
                    <a16:creationId xmlns:a16="http://schemas.microsoft.com/office/drawing/2014/main" id="{976D63DD-9A73-C7C0-396E-329BE743A4BD}"/>
                  </a:ext>
                </a:extLst>
              </p:cNvPr>
              <p:cNvSpPr/>
              <p:nvPr/>
            </p:nvSpPr>
            <p:spPr>
              <a:xfrm>
                <a:off x="6035134" y="2969418"/>
                <a:ext cx="216027" cy="216027"/>
              </a:xfrm>
              <a:custGeom>
                <a:avLst/>
                <a:gdLst>
                  <a:gd name="connsiteX0" fmla="*/ 160020 w 216027"/>
                  <a:gd name="connsiteY0" fmla="*/ 216027 h 216027"/>
                  <a:gd name="connsiteX1" fmla="*/ 56007 w 216027"/>
                  <a:gd name="connsiteY1" fmla="*/ 216027 h 216027"/>
                  <a:gd name="connsiteX2" fmla="*/ 0 w 216027"/>
                  <a:gd name="connsiteY2" fmla="*/ 160020 h 216027"/>
                  <a:gd name="connsiteX3" fmla="*/ 0 w 216027"/>
                  <a:gd name="connsiteY3" fmla="*/ 56007 h 216027"/>
                  <a:gd name="connsiteX4" fmla="*/ 56007 w 216027"/>
                  <a:gd name="connsiteY4" fmla="*/ 0 h 216027"/>
                  <a:gd name="connsiteX5" fmla="*/ 160020 w 216027"/>
                  <a:gd name="connsiteY5" fmla="*/ 0 h 216027"/>
                  <a:gd name="connsiteX6" fmla="*/ 216027 w 216027"/>
                  <a:gd name="connsiteY6" fmla="*/ 56007 h 216027"/>
                  <a:gd name="connsiteX7" fmla="*/ 216027 w 216027"/>
                  <a:gd name="connsiteY7" fmla="*/ 160020 h 216027"/>
                  <a:gd name="connsiteX8" fmla="*/ 160020 w 216027"/>
                  <a:gd name="connsiteY8" fmla="*/ 216027 h 216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027" h="216027">
                    <a:moveTo>
                      <a:pt x="160020" y="216027"/>
                    </a:moveTo>
                    <a:lnTo>
                      <a:pt x="56007" y="216027"/>
                    </a:lnTo>
                    <a:cubicBezTo>
                      <a:pt x="25051" y="216027"/>
                      <a:pt x="0" y="190976"/>
                      <a:pt x="0" y="160020"/>
                    </a:cubicBezTo>
                    <a:lnTo>
                      <a:pt x="0" y="56007"/>
                    </a:lnTo>
                    <a:cubicBezTo>
                      <a:pt x="0" y="25146"/>
                      <a:pt x="25051" y="0"/>
                      <a:pt x="56007" y="0"/>
                    </a:cubicBezTo>
                    <a:lnTo>
                      <a:pt x="160020" y="0"/>
                    </a:lnTo>
                    <a:cubicBezTo>
                      <a:pt x="190976" y="0"/>
                      <a:pt x="216027" y="25051"/>
                      <a:pt x="216027" y="56007"/>
                    </a:cubicBezTo>
                    <a:lnTo>
                      <a:pt x="216027" y="160020"/>
                    </a:lnTo>
                    <a:cubicBezTo>
                      <a:pt x="216027" y="190976"/>
                      <a:pt x="190976" y="216027"/>
                      <a:pt x="160020" y="216027"/>
                    </a:cubicBezTo>
                  </a:path>
                </a:pathLst>
              </a:custGeom>
              <a:solidFill>
                <a:srgbClr val="426DA9"/>
              </a:solidFill>
              <a:ln w="9525"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F2CF539E-EA00-E0A1-E26B-C35C041C277A}"/>
                  </a:ext>
                </a:extLst>
              </p:cNvPr>
              <p:cNvSpPr/>
              <p:nvPr/>
            </p:nvSpPr>
            <p:spPr>
              <a:xfrm>
                <a:off x="5746051" y="3175730"/>
                <a:ext cx="242982" cy="242982"/>
              </a:xfrm>
              <a:custGeom>
                <a:avLst/>
                <a:gdLst>
                  <a:gd name="connsiteX0" fmla="*/ 180023 w 242982"/>
                  <a:gd name="connsiteY0" fmla="*/ 242983 h 242982"/>
                  <a:gd name="connsiteX1" fmla="*/ 62960 w 242982"/>
                  <a:gd name="connsiteY1" fmla="*/ 242983 h 242982"/>
                  <a:gd name="connsiteX2" fmla="*/ 0 w 242982"/>
                  <a:gd name="connsiteY2" fmla="*/ 180023 h 242982"/>
                  <a:gd name="connsiteX3" fmla="*/ 0 w 242982"/>
                  <a:gd name="connsiteY3" fmla="*/ 62960 h 242982"/>
                  <a:gd name="connsiteX4" fmla="*/ 62960 w 242982"/>
                  <a:gd name="connsiteY4" fmla="*/ 0 h 242982"/>
                  <a:gd name="connsiteX5" fmla="*/ 180023 w 242982"/>
                  <a:gd name="connsiteY5" fmla="*/ 0 h 242982"/>
                  <a:gd name="connsiteX6" fmla="*/ 242983 w 242982"/>
                  <a:gd name="connsiteY6" fmla="*/ 62960 h 242982"/>
                  <a:gd name="connsiteX7" fmla="*/ 242983 w 242982"/>
                  <a:gd name="connsiteY7" fmla="*/ 180023 h 242982"/>
                  <a:gd name="connsiteX8" fmla="*/ 180023 w 242982"/>
                  <a:gd name="connsiteY8" fmla="*/ 242983 h 242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82" h="242982">
                    <a:moveTo>
                      <a:pt x="180023" y="242983"/>
                    </a:moveTo>
                    <a:lnTo>
                      <a:pt x="62960" y="242983"/>
                    </a:lnTo>
                    <a:cubicBezTo>
                      <a:pt x="28194" y="242983"/>
                      <a:pt x="0" y="214884"/>
                      <a:pt x="0" y="180023"/>
                    </a:cubicBezTo>
                    <a:lnTo>
                      <a:pt x="0" y="62960"/>
                    </a:lnTo>
                    <a:cubicBezTo>
                      <a:pt x="0" y="28194"/>
                      <a:pt x="28194" y="0"/>
                      <a:pt x="62960" y="0"/>
                    </a:cubicBezTo>
                    <a:lnTo>
                      <a:pt x="180023" y="0"/>
                    </a:lnTo>
                    <a:cubicBezTo>
                      <a:pt x="214789" y="0"/>
                      <a:pt x="242983" y="28194"/>
                      <a:pt x="242983" y="62960"/>
                    </a:cubicBezTo>
                    <a:lnTo>
                      <a:pt x="242983" y="180023"/>
                    </a:lnTo>
                    <a:cubicBezTo>
                      <a:pt x="242983" y="214884"/>
                      <a:pt x="214789" y="242983"/>
                      <a:pt x="180023" y="242983"/>
                    </a:cubicBezTo>
                  </a:path>
                </a:pathLst>
              </a:custGeom>
              <a:solidFill>
                <a:srgbClr val="77127B"/>
              </a:solidFill>
              <a:ln w="9525"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C8265B74-B604-CAA3-E7ED-EB3D51F9252F}"/>
                  </a:ext>
                </a:extLst>
              </p:cNvPr>
              <p:cNvSpPr/>
              <p:nvPr/>
            </p:nvSpPr>
            <p:spPr>
              <a:xfrm>
                <a:off x="5805010" y="3513105"/>
                <a:ext cx="148399" cy="148494"/>
              </a:xfrm>
              <a:custGeom>
                <a:avLst/>
                <a:gdLst>
                  <a:gd name="connsiteX0" fmla="*/ 109918 w 148399"/>
                  <a:gd name="connsiteY0" fmla="*/ 148495 h 148494"/>
                  <a:gd name="connsiteX1" fmla="*/ 38481 w 148399"/>
                  <a:gd name="connsiteY1" fmla="*/ 148495 h 148494"/>
                  <a:gd name="connsiteX2" fmla="*/ 0 w 148399"/>
                  <a:gd name="connsiteY2" fmla="*/ 110014 h 148494"/>
                  <a:gd name="connsiteX3" fmla="*/ 0 w 148399"/>
                  <a:gd name="connsiteY3" fmla="*/ 38576 h 148494"/>
                  <a:gd name="connsiteX4" fmla="*/ 38481 w 148399"/>
                  <a:gd name="connsiteY4" fmla="*/ 0 h 148494"/>
                  <a:gd name="connsiteX5" fmla="*/ 109918 w 148399"/>
                  <a:gd name="connsiteY5" fmla="*/ 0 h 148494"/>
                  <a:gd name="connsiteX6" fmla="*/ 148399 w 148399"/>
                  <a:gd name="connsiteY6" fmla="*/ 38576 h 148494"/>
                  <a:gd name="connsiteX7" fmla="*/ 148399 w 148399"/>
                  <a:gd name="connsiteY7" fmla="*/ 110014 h 148494"/>
                  <a:gd name="connsiteX8" fmla="*/ 109918 w 148399"/>
                  <a:gd name="connsiteY8" fmla="*/ 148495 h 148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399" h="148494">
                    <a:moveTo>
                      <a:pt x="109918" y="148495"/>
                    </a:moveTo>
                    <a:lnTo>
                      <a:pt x="38481" y="148495"/>
                    </a:lnTo>
                    <a:cubicBezTo>
                      <a:pt x="17240" y="148495"/>
                      <a:pt x="0" y="131254"/>
                      <a:pt x="0" y="110014"/>
                    </a:cubicBezTo>
                    <a:lnTo>
                      <a:pt x="0" y="38576"/>
                    </a:lnTo>
                    <a:cubicBezTo>
                      <a:pt x="0" y="17240"/>
                      <a:pt x="17240" y="0"/>
                      <a:pt x="38481" y="0"/>
                    </a:cubicBezTo>
                    <a:lnTo>
                      <a:pt x="109918" y="0"/>
                    </a:lnTo>
                    <a:cubicBezTo>
                      <a:pt x="131159" y="0"/>
                      <a:pt x="148399" y="17240"/>
                      <a:pt x="148399" y="38576"/>
                    </a:cubicBezTo>
                    <a:lnTo>
                      <a:pt x="148399" y="110014"/>
                    </a:lnTo>
                    <a:cubicBezTo>
                      <a:pt x="148399" y="131350"/>
                      <a:pt x="131159" y="148495"/>
                      <a:pt x="109918" y="148495"/>
                    </a:cubicBezTo>
                  </a:path>
                </a:pathLst>
              </a:custGeom>
              <a:solidFill>
                <a:srgbClr val="C1188B"/>
              </a:solidFill>
              <a:ln w="9525"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66F86418-95D9-3228-56DB-509F9033A912}"/>
                  </a:ext>
                </a:extLst>
              </p:cNvPr>
              <p:cNvSpPr/>
              <p:nvPr/>
            </p:nvSpPr>
            <p:spPr>
              <a:xfrm>
                <a:off x="5976841" y="3711987"/>
                <a:ext cx="175545" cy="175450"/>
              </a:xfrm>
              <a:custGeom>
                <a:avLst/>
                <a:gdLst>
                  <a:gd name="connsiteX0" fmla="*/ 130016 w 175545"/>
                  <a:gd name="connsiteY0" fmla="*/ 175450 h 175450"/>
                  <a:gd name="connsiteX1" fmla="*/ 45529 w 175545"/>
                  <a:gd name="connsiteY1" fmla="*/ 175450 h 175450"/>
                  <a:gd name="connsiteX2" fmla="*/ 0 w 175545"/>
                  <a:gd name="connsiteY2" fmla="*/ 130016 h 175450"/>
                  <a:gd name="connsiteX3" fmla="*/ 0 w 175545"/>
                  <a:gd name="connsiteY3" fmla="*/ 45529 h 175450"/>
                  <a:gd name="connsiteX4" fmla="*/ 45529 w 175545"/>
                  <a:gd name="connsiteY4" fmla="*/ 0 h 175450"/>
                  <a:gd name="connsiteX5" fmla="*/ 130016 w 175545"/>
                  <a:gd name="connsiteY5" fmla="*/ 0 h 175450"/>
                  <a:gd name="connsiteX6" fmla="*/ 175546 w 175545"/>
                  <a:gd name="connsiteY6" fmla="*/ 45529 h 175450"/>
                  <a:gd name="connsiteX7" fmla="*/ 175546 w 175545"/>
                  <a:gd name="connsiteY7" fmla="*/ 130016 h 175450"/>
                  <a:gd name="connsiteX8" fmla="*/ 130016 w 175545"/>
                  <a:gd name="connsiteY8" fmla="*/ 175450 h 175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545" h="175450">
                    <a:moveTo>
                      <a:pt x="130016" y="175450"/>
                    </a:moveTo>
                    <a:lnTo>
                      <a:pt x="45529" y="175450"/>
                    </a:lnTo>
                    <a:cubicBezTo>
                      <a:pt x="20383" y="175450"/>
                      <a:pt x="0" y="155162"/>
                      <a:pt x="0" y="130016"/>
                    </a:cubicBezTo>
                    <a:lnTo>
                      <a:pt x="0" y="45529"/>
                    </a:lnTo>
                    <a:cubicBezTo>
                      <a:pt x="0" y="20383"/>
                      <a:pt x="20383" y="0"/>
                      <a:pt x="45529" y="0"/>
                    </a:cubicBezTo>
                    <a:lnTo>
                      <a:pt x="130016" y="0"/>
                    </a:lnTo>
                    <a:cubicBezTo>
                      <a:pt x="155162" y="0"/>
                      <a:pt x="175546" y="20288"/>
                      <a:pt x="175546" y="45529"/>
                    </a:cubicBezTo>
                    <a:lnTo>
                      <a:pt x="175546" y="130016"/>
                    </a:lnTo>
                    <a:cubicBezTo>
                      <a:pt x="175546" y="155162"/>
                      <a:pt x="155162" y="175450"/>
                      <a:pt x="130016" y="175450"/>
                    </a:cubicBezTo>
                  </a:path>
                </a:pathLst>
              </a:custGeom>
              <a:solidFill>
                <a:srgbClr val="E80070"/>
              </a:solidFill>
              <a:ln w="9525"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F1B36C18-6964-49B6-A62E-448BFFEE289E}"/>
                  </a:ext>
                </a:extLst>
              </p:cNvPr>
              <p:cNvSpPr/>
              <p:nvPr/>
            </p:nvSpPr>
            <p:spPr>
              <a:xfrm>
                <a:off x="6326409" y="3106578"/>
                <a:ext cx="121538" cy="121443"/>
              </a:xfrm>
              <a:custGeom>
                <a:avLst/>
                <a:gdLst>
                  <a:gd name="connsiteX0" fmla="*/ 90106 w 121538"/>
                  <a:gd name="connsiteY0" fmla="*/ 121444 h 121443"/>
                  <a:gd name="connsiteX1" fmla="*/ 31528 w 121538"/>
                  <a:gd name="connsiteY1" fmla="*/ 121444 h 121443"/>
                  <a:gd name="connsiteX2" fmla="*/ 0 w 121538"/>
                  <a:gd name="connsiteY2" fmla="*/ 90011 h 121443"/>
                  <a:gd name="connsiteX3" fmla="*/ 0 w 121538"/>
                  <a:gd name="connsiteY3" fmla="*/ 31528 h 121443"/>
                  <a:gd name="connsiteX4" fmla="*/ 31528 w 121538"/>
                  <a:gd name="connsiteY4" fmla="*/ 0 h 121443"/>
                  <a:gd name="connsiteX5" fmla="*/ 90106 w 121538"/>
                  <a:gd name="connsiteY5" fmla="*/ 0 h 121443"/>
                  <a:gd name="connsiteX6" fmla="*/ 121539 w 121538"/>
                  <a:gd name="connsiteY6" fmla="*/ 31528 h 121443"/>
                  <a:gd name="connsiteX7" fmla="*/ 121539 w 121538"/>
                  <a:gd name="connsiteY7" fmla="*/ 90011 h 121443"/>
                  <a:gd name="connsiteX8" fmla="*/ 90106 w 121538"/>
                  <a:gd name="connsiteY8" fmla="*/ 121444 h 121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538" h="121443">
                    <a:moveTo>
                      <a:pt x="90106" y="121444"/>
                    </a:moveTo>
                    <a:lnTo>
                      <a:pt x="31528" y="121444"/>
                    </a:lnTo>
                    <a:cubicBezTo>
                      <a:pt x="14097" y="121444"/>
                      <a:pt x="0" y="107347"/>
                      <a:pt x="0" y="90011"/>
                    </a:cubicBezTo>
                    <a:lnTo>
                      <a:pt x="0" y="31528"/>
                    </a:lnTo>
                    <a:cubicBezTo>
                      <a:pt x="0" y="14097"/>
                      <a:pt x="14097" y="0"/>
                      <a:pt x="31528" y="0"/>
                    </a:cubicBezTo>
                    <a:lnTo>
                      <a:pt x="90106" y="0"/>
                    </a:lnTo>
                    <a:cubicBezTo>
                      <a:pt x="107537" y="0"/>
                      <a:pt x="121539" y="14097"/>
                      <a:pt x="121539" y="31528"/>
                    </a:cubicBezTo>
                    <a:lnTo>
                      <a:pt x="121539" y="90011"/>
                    </a:lnTo>
                    <a:cubicBezTo>
                      <a:pt x="121539" y="107347"/>
                      <a:pt x="107442" y="121444"/>
                      <a:pt x="90106" y="121444"/>
                    </a:cubicBezTo>
                  </a:path>
                </a:pathLst>
              </a:custGeom>
              <a:solidFill>
                <a:srgbClr val="E80070"/>
              </a:solidFill>
              <a:ln w="9525"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AA0657EF-4D86-EEF3-32D5-8C595E5313C5}"/>
                  </a:ext>
                </a:extLst>
              </p:cNvPr>
              <p:cNvSpPr/>
              <p:nvPr/>
            </p:nvSpPr>
            <p:spPr>
              <a:xfrm>
                <a:off x="6063233" y="3305556"/>
                <a:ext cx="336708" cy="336613"/>
              </a:xfrm>
              <a:custGeom>
                <a:avLst/>
                <a:gdLst>
                  <a:gd name="connsiteX0" fmla="*/ 336614 w 336708"/>
                  <a:gd name="connsiteY0" fmla="*/ 158496 h 336613"/>
                  <a:gd name="connsiteX1" fmla="*/ 168973 w 336708"/>
                  <a:gd name="connsiteY1" fmla="*/ 0 h 336613"/>
                  <a:gd name="connsiteX2" fmla="*/ 0 w 336708"/>
                  <a:gd name="connsiteY2" fmla="*/ 167640 h 336613"/>
                  <a:gd name="connsiteX3" fmla="*/ 168973 w 336708"/>
                  <a:gd name="connsiteY3" fmla="*/ 336613 h 336613"/>
                  <a:gd name="connsiteX4" fmla="*/ 285750 w 336708"/>
                  <a:gd name="connsiteY4" fmla="*/ 288988 h 336613"/>
                  <a:gd name="connsiteX5" fmla="*/ 295561 w 336708"/>
                  <a:gd name="connsiteY5" fmla="*/ 268129 h 336613"/>
                  <a:gd name="connsiteX6" fmla="*/ 267462 w 336708"/>
                  <a:gd name="connsiteY6" fmla="*/ 240125 h 336613"/>
                  <a:gd name="connsiteX7" fmla="*/ 245269 w 336708"/>
                  <a:gd name="connsiteY7" fmla="*/ 251174 h 336613"/>
                  <a:gd name="connsiteX8" fmla="*/ 168973 w 336708"/>
                  <a:gd name="connsiteY8" fmla="*/ 280511 h 336613"/>
                  <a:gd name="connsiteX9" fmla="*/ 57436 w 336708"/>
                  <a:gd name="connsiteY9" fmla="*/ 188595 h 336613"/>
                  <a:gd name="connsiteX10" fmla="*/ 309277 w 336708"/>
                  <a:gd name="connsiteY10" fmla="*/ 188595 h 336613"/>
                  <a:gd name="connsiteX11" fmla="*/ 309848 w 336708"/>
                  <a:gd name="connsiteY11" fmla="*/ 188595 h 336613"/>
                  <a:gd name="connsiteX12" fmla="*/ 310610 w 336708"/>
                  <a:gd name="connsiteY12" fmla="*/ 188595 h 336613"/>
                  <a:gd name="connsiteX13" fmla="*/ 312039 w 336708"/>
                  <a:gd name="connsiteY13" fmla="*/ 188309 h 336613"/>
                  <a:gd name="connsiteX14" fmla="*/ 314897 w 336708"/>
                  <a:gd name="connsiteY14" fmla="*/ 187738 h 336613"/>
                  <a:gd name="connsiteX15" fmla="*/ 336709 w 336708"/>
                  <a:gd name="connsiteY15" fmla="*/ 158591 h 336613"/>
                  <a:gd name="connsiteX16" fmla="*/ 168973 w 336708"/>
                  <a:gd name="connsiteY16" fmla="*/ 55435 h 336613"/>
                  <a:gd name="connsiteX17" fmla="*/ 275939 w 336708"/>
                  <a:gd name="connsiteY17" fmla="*/ 133160 h 336613"/>
                  <a:gd name="connsiteX18" fmla="*/ 61341 w 336708"/>
                  <a:gd name="connsiteY18" fmla="*/ 133160 h 336613"/>
                  <a:gd name="connsiteX19" fmla="*/ 168973 w 336708"/>
                  <a:gd name="connsiteY19" fmla="*/ 55435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6708" h="336613">
                    <a:moveTo>
                      <a:pt x="336614" y="158496"/>
                    </a:moveTo>
                    <a:cubicBezTo>
                      <a:pt x="335280" y="73057"/>
                      <a:pt x="258985" y="0"/>
                      <a:pt x="168973" y="0"/>
                    </a:cubicBezTo>
                    <a:cubicBezTo>
                      <a:pt x="78962" y="0"/>
                      <a:pt x="0" y="75057"/>
                      <a:pt x="0" y="167640"/>
                    </a:cubicBezTo>
                    <a:cubicBezTo>
                      <a:pt x="0" y="260223"/>
                      <a:pt x="74962" y="336613"/>
                      <a:pt x="168973" y="336613"/>
                    </a:cubicBezTo>
                    <a:cubicBezTo>
                      <a:pt x="214027" y="336613"/>
                      <a:pt x="255746" y="318992"/>
                      <a:pt x="285750" y="288988"/>
                    </a:cubicBezTo>
                    <a:cubicBezTo>
                      <a:pt x="291656" y="283750"/>
                      <a:pt x="295561" y="275939"/>
                      <a:pt x="295561" y="268129"/>
                    </a:cubicBezTo>
                    <a:cubicBezTo>
                      <a:pt x="295561" y="253175"/>
                      <a:pt x="282512" y="240125"/>
                      <a:pt x="267462" y="240125"/>
                    </a:cubicBezTo>
                    <a:cubicBezTo>
                      <a:pt x="258985" y="240125"/>
                      <a:pt x="251174" y="245364"/>
                      <a:pt x="245269" y="251174"/>
                    </a:cubicBezTo>
                    <a:cubicBezTo>
                      <a:pt x="226314" y="271367"/>
                      <a:pt x="198310" y="280511"/>
                      <a:pt x="168973" y="280511"/>
                    </a:cubicBezTo>
                    <a:cubicBezTo>
                      <a:pt x="112871" y="280511"/>
                      <a:pt x="67246" y="242030"/>
                      <a:pt x="57436" y="188595"/>
                    </a:cubicBezTo>
                    <a:lnTo>
                      <a:pt x="309277" y="188595"/>
                    </a:lnTo>
                    <a:cubicBezTo>
                      <a:pt x="309277" y="188595"/>
                      <a:pt x="309658" y="188595"/>
                      <a:pt x="309848" y="188595"/>
                    </a:cubicBezTo>
                    <a:lnTo>
                      <a:pt x="310610" y="188595"/>
                    </a:lnTo>
                    <a:cubicBezTo>
                      <a:pt x="310610" y="188595"/>
                      <a:pt x="311563" y="188404"/>
                      <a:pt x="312039" y="188309"/>
                    </a:cubicBezTo>
                    <a:cubicBezTo>
                      <a:pt x="312991" y="188214"/>
                      <a:pt x="313944" y="188023"/>
                      <a:pt x="314897" y="187738"/>
                    </a:cubicBezTo>
                    <a:cubicBezTo>
                      <a:pt x="326803" y="184499"/>
                      <a:pt x="336709" y="173165"/>
                      <a:pt x="336709" y="158591"/>
                    </a:cubicBezTo>
                    <a:close/>
                    <a:moveTo>
                      <a:pt x="168973" y="55435"/>
                    </a:moveTo>
                    <a:cubicBezTo>
                      <a:pt x="219551" y="55435"/>
                      <a:pt x="261556" y="87916"/>
                      <a:pt x="275939" y="133160"/>
                    </a:cubicBezTo>
                    <a:lnTo>
                      <a:pt x="61341" y="133160"/>
                    </a:lnTo>
                    <a:cubicBezTo>
                      <a:pt x="75724" y="87916"/>
                      <a:pt x="117729" y="55435"/>
                      <a:pt x="168973" y="55435"/>
                    </a:cubicBezTo>
                    <a:close/>
                  </a:path>
                </a:pathLst>
              </a:custGeom>
              <a:solidFill>
                <a:srgbClr val="1D4F91"/>
              </a:solidFill>
              <a:ln w="9525" cap="flat">
                <a:noFill/>
                <a:prstDash val="solid"/>
                <a:miter/>
              </a:ln>
            </p:spPr>
            <p:txBody>
              <a:bodyPr rtlCol="0" anchor="ctr"/>
              <a:lstStyle/>
              <a:p>
                <a:endParaRPr lang="en-GB"/>
              </a:p>
            </p:txBody>
          </p:sp>
        </p:grpSp>
        <p:grpSp>
          <p:nvGrpSpPr>
            <p:cNvPr id="20" name="Graphic 28">
              <a:extLst>
                <a:ext uri="{FF2B5EF4-FFF2-40B4-BE49-F238E27FC236}">
                  <a16:creationId xmlns:a16="http://schemas.microsoft.com/office/drawing/2014/main" id="{D3FFBC8E-C271-CCF0-4204-7F267B1DA86B}"/>
                </a:ext>
              </a:extLst>
            </p:cNvPr>
            <p:cNvGrpSpPr/>
            <p:nvPr/>
          </p:nvGrpSpPr>
          <p:grpSpPr>
            <a:xfrm>
              <a:off x="6399751" y="3580923"/>
              <a:ext cx="62769" cy="60769"/>
              <a:chOff x="6399751" y="3580923"/>
              <a:chExt cx="62769" cy="60769"/>
            </a:xfrm>
            <a:solidFill>
              <a:srgbClr val="1D4F91"/>
            </a:solidFill>
          </p:grpSpPr>
          <p:sp>
            <p:nvSpPr>
              <p:cNvPr id="21" name="Freeform: Shape 20">
                <a:extLst>
                  <a:ext uri="{FF2B5EF4-FFF2-40B4-BE49-F238E27FC236}">
                    <a16:creationId xmlns:a16="http://schemas.microsoft.com/office/drawing/2014/main" id="{7328CD51-A34F-DB55-475E-77CC2DE7E753}"/>
                  </a:ext>
                </a:extLst>
              </p:cNvPr>
              <p:cNvSpPr/>
              <p:nvPr/>
            </p:nvSpPr>
            <p:spPr>
              <a:xfrm>
                <a:off x="6399751" y="3580923"/>
                <a:ext cx="62769" cy="60769"/>
              </a:xfrm>
              <a:custGeom>
                <a:avLst/>
                <a:gdLst>
                  <a:gd name="connsiteX0" fmla="*/ 31337 w 62769"/>
                  <a:gd name="connsiteY0" fmla="*/ 0 h 60769"/>
                  <a:gd name="connsiteX1" fmla="*/ 0 w 62769"/>
                  <a:gd name="connsiteY1" fmla="*/ 30385 h 60769"/>
                  <a:gd name="connsiteX2" fmla="*/ 31337 w 62769"/>
                  <a:gd name="connsiteY2" fmla="*/ 60770 h 60769"/>
                  <a:gd name="connsiteX3" fmla="*/ 62770 w 62769"/>
                  <a:gd name="connsiteY3" fmla="*/ 30385 h 60769"/>
                  <a:gd name="connsiteX4" fmla="*/ 31337 w 62769"/>
                  <a:gd name="connsiteY4" fmla="*/ 0 h 60769"/>
                  <a:gd name="connsiteX5" fmla="*/ 57245 w 62769"/>
                  <a:gd name="connsiteY5" fmla="*/ 30290 h 60769"/>
                  <a:gd name="connsiteX6" fmla="*/ 31337 w 62769"/>
                  <a:gd name="connsiteY6" fmla="*/ 54864 h 60769"/>
                  <a:gd name="connsiteX7" fmla="*/ 6001 w 62769"/>
                  <a:gd name="connsiteY7" fmla="*/ 30290 h 60769"/>
                  <a:gd name="connsiteX8" fmla="*/ 31337 w 62769"/>
                  <a:gd name="connsiteY8" fmla="*/ 5715 h 60769"/>
                  <a:gd name="connsiteX9" fmla="*/ 57245 w 62769"/>
                  <a:gd name="connsiteY9" fmla="*/ 30290 h 60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769" h="60769">
                    <a:moveTo>
                      <a:pt x="31337" y="0"/>
                    </a:moveTo>
                    <a:cubicBezTo>
                      <a:pt x="14383" y="0"/>
                      <a:pt x="0" y="13907"/>
                      <a:pt x="0" y="30385"/>
                    </a:cubicBezTo>
                    <a:cubicBezTo>
                      <a:pt x="0" y="46863"/>
                      <a:pt x="14383" y="60770"/>
                      <a:pt x="31337" y="60770"/>
                    </a:cubicBezTo>
                    <a:cubicBezTo>
                      <a:pt x="48292" y="60770"/>
                      <a:pt x="62770" y="47149"/>
                      <a:pt x="62770" y="30385"/>
                    </a:cubicBezTo>
                    <a:cubicBezTo>
                      <a:pt x="62770" y="13621"/>
                      <a:pt x="48673" y="0"/>
                      <a:pt x="31337" y="0"/>
                    </a:cubicBezTo>
                    <a:close/>
                    <a:moveTo>
                      <a:pt x="57245" y="30290"/>
                    </a:moveTo>
                    <a:cubicBezTo>
                      <a:pt x="57245" y="43815"/>
                      <a:pt x="45625" y="54864"/>
                      <a:pt x="31337" y="54864"/>
                    </a:cubicBezTo>
                    <a:cubicBezTo>
                      <a:pt x="17050" y="54864"/>
                      <a:pt x="6001" y="43815"/>
                      <a:pt x="6001" y="30290"/>
                    </a:cubicBezTo>
                    <a:cubicBezTo>
                      <a:pt x="6001" y="16764"/>
                      <a:pt x="17335" y="5715"/>
                      <a:pt x="31337" y="5715"/>
                    </a:cubicBezTo>
                    <a:cubicBezTo>
                      <a:pt x="45339" y="5715"/>
                      <a:pt x="57245" y="16764"/>
                      <a:pt x="57245" y="30290"/>
                    </a:cubicBezTo>
                    <a:close/>
                  </a:path>
                </a:pathLst>
              </a:custGeom>
              <a:solidFill>
                <a:srgbClr val="1D4F91"/>
              </a:solidFill>
              <a:ln w="9525"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0B35BF58-EFBD-D8F8-6CC1-14798C4749D3}"/>
                  </a:ext>
                </a:extLst>
              </p:cNvPr>
              <p:cNvSpPr/>
              <p:nvPr/>
            </p:nvSpPr>
            <p:spPr>
              <a:xfrm>
                <a:off x="6421659" y="3593020"/>
                <a:ext cx="20097" cy="36099"/>
              </a:xfrm>
              <a:custGeom>
                <a:avLst/>
                <a:gdLst>
                  <a:gd name="connsiteX0" fmla="*/ 14573 w 20097"/>
                  <a:gd name="connsiteY0" fmla="*/ 21050 h 36099"/>
                  <a:gd name="connsiteX1" fmla="*/ 20002 w 20097"/>
                  <a:gd name="connsiteY1" fmla="*/ 11144 h 36099"/>
                  <a:gd name="connsiteX2" fmla="*/ 8763 w 20097"/>
                  <a:gd name="connsiteY2" fmla="*/ 0 h 36099"/>
                  <a:gd name="connsiteX3" fmla="*/ 4286 w 20097"/>
                  <a:gd name="connsiteY3" fmla="*/ 0 h 36099"/>
                  <a:gd name="connsiteX4" fmla="*/ 0 w 20097"/>
                  <a:gd name="connsiteY4" fmla="*/ 4572 h 36099"/>
                  <a:gd name="connsiteX5" fmla="*/ 0 w 20097"/>
                  <a:gd name="connsiteY5" fmla="*/ 33052 h 36099"/>
                  <a:gd name="connsiteX6" fmla="*/ 3143 w 20097"/>
                  <a:gd name="connsiteY6" fmla="*/ 36004 h 36099"/>
                  <a:gd name="connsiteX7" fmla="*/ 6191 w 20097"/>
                  <a:gd name="connsiteY7" fmla="*/ 33052 h 36099"/>
                  <a:gd name="connsiteX8" fmla="*/ 6191 w 20097"/>
                  <a:gd name="connsiteY8" fmla="*/ 22479 h 36099"/>
                  <a:gd name="connsiteX9" fmla="*/ 8572 w 20097"/>
                  <a:gd name="connsiteY9" fmla="*/ 22479 h 36099"/>
                  <a:gd name="connsiteX10" fmla="*/ 14192 w 20097"/>
                  <a:gd name="connsiteY10" fmla="*/ 34385 h 36099"/>
                  <a:gd name="connsiteX11" fmla="*/ 16859 w 20097"/>
                  <a:gd name="connsiteY11" fmla="*/ 36100 h 36099"/>
                  <a:gd name="connsiteX12" fmla="*/ 18288 w 20097"/>
                  <a:gd name="connsiteY12" fmla="*/ 35814 h 36099"/>
                  <a:gd name="connsiteX13" fmla="*/ 20098 w 20097"/>
                  <a:gd name="connsiteY13" fmla="*/ 33242 h 36099"/>
                  <a:gd name="connsiteX14" fmla="*/ 19812 w 20097"/>
                  <a:gd name="connsiteY14" fmla="*/ 32004 h 36099"/>
                  <a:gd name="connsiteX15" fmla="*/ 14669 w 20097"/>
                  <a:gd name="connsiteY15" fmla="*/ 21050 h 36099"/>
                  <a:gd name="connsiteX16" fmla="*/ 13716 w 20097"/>
                  <a:gd name="connsiteY16" fmla="*/ 11144 h 36099"/>
                  <a:gd name="connsiteX17" fmla="*/ 8763 w 20097"/>
                  <a:gd name="connsiteY17" fmla="*/ 16478 h 36099"/>
                  <a:gd name="connsiteX18" fmla="*/ 6096 w 20097"/>
                  <a:gd name="connsiteY18" fmla="*/ 16478 h 36099"/>
                  <a:gd name="connsiteX19" fmla="*/ 6096 w 20097"/>
                  <a:gd name="connsiteY19" fmla="*/ 6001 h 36099"/>
                  <a:gd name="connsiteX20" fmla="*/ 8763 w 20097"/>
                  <a:gd name="connsiteY20" fmla="*/ 6001 h 36099"/>
                  <a:gd name="connsiteX21" fmla="*/ 13716 w 20097"/>
                  <a:gd name="connsiteY21" fmla="*/ 11144 h 36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097" h="36099">
                    <a:moveTo>
                      <a:pt x="14573" y="21050"/>
                    </a:moveTo>
                    <a:cubicBezTo>
                      <a:pt x="18002" y="18955"/>
                      <a:pt x="20002" y="15335"/>
                      <a:pt x="20002" y="11144"/>
                    </a:cubicBezTo>
                    <a:cubicBezTo>
                      <a:pt x="20002" y="4763"/>
                      <a:pt x="15145" y="0"/>
                      <a:pt x="8763" y="0"/>
                    </a:cubicBezTo>
                    <a:lnTo>
                      <a:pt x="4286" y="0"/>
                    </a:lnTo>
                    <a:cubicBezTo>
                      <a:pt x="1810" y="0"/>
                      <a:pt x="0" y="1905"/>
                      <a:pt x="0" y="4572"/>
                    </a:cubicBezTo>
                    <a:lnTo>
                      <a:pt x="0" y="33052"/>
                    </a:lnTo>
                    <a:cubicBezTo>
                      <a:pt x="0" y="34671"/>
                      <a:pt x="1429" y="36004"/>
                      <a:pt x="3143" y="36004"/>
                    </a:cubicBezTo>
                    <a:cubicBezTo>
                      <a:pt x="4858" y="36004"/>
                      <a:pt x="6191" y="34671"/>
                      <a:pt x="6191" y="33052"/>
                    </a:cubicBezTo>
                    <a:lnTo>
                      <a:pt x="6191" y="22479"/>
                    </a:lnTo>
                    <a:lnTo>
                      <a:pt x="8572" y="22479"/>
                    </a:lnTo>
                    <a:lnTo>
                      <a:pt x="14192" y="34385"/>
                    </a:lnTo>
                    <a:cubicBezTo>
                      <a:pt x="14669" y="35433"/>
                      <a:pt x="15716" y="36100"/>
                      <a:pt x="16859" y="36100"/>
                    </a:cubicBezTo>
                    <a:cubicBezTo>
                      <a:pt x="17335" y="36100"/>
                      <a:pt x="17907" y="36004"/>
                      <a:pt x="18288" y="35814"/>
                    </a:cubicBezTo>
                    <a:cubicBezTo>
                      <a:pt x="19431" y="35338"/>
                      <a:pt x="20098" y="34385"/>
                      <a:pt x="20098" y="33242"/>
                    </a:cubicBezTo>
                    <a:cubicBezTo>
                      <a:pt x="20098" y="32861"/>
                      <a:pt x="20098" y="32480"/>
                      <a:pt x="19812" y="32004"/>
                    </a:cubicBezTo>
                    <a:lnTo>
                      <a:pt x="14669" y="21050"/>
                    </a:lnTo>
                    <a:close/>
                    <a:moveTo>
                      <a:pt x="13716" y="11144"/>
                    </a:moveTo>
                    <a:cubicBezTo>
                      <a:pt x="13716" y="11144"/>
                      <a:pt x="13716" y="16478"/>
                      <a:pt x="8763" y="16478"/>
                    </a:cubicBezTo>
                    <a:lnTo>
                      <a:pt x="6096" y="16478"/>
                    </a:lnTo>
                    <a:lnTo>
                      <a:pt x="6096" y="6001"/>
                    </a:lnTo>
                    <a:lnTo>
                      <a:pt x="8763" y="6001"/>
                    </a:lnTo>
                    <a:cubicBezTo>
                      <a:pt x="13621" y="6001"/>
                      <a:pt x="13716" y="10954"/>
                      <a:pt x="13716" y="11144"/>
                    </a:cubicBezTo>
                    <a:close/>
                  </a:path>
                </a:pathLst>
              </a:custGeom>
              <a:solidFill>
                <a:srgbClr val="1D4F91"/>
              </a:solidFill>
              <a:ln w="9525" cap="flat">
                <a:noFill/>
                <a:prstDash val="solid"/>
                <a:miter/>
              </a:ln>
            </p:spPr>
            <p:txBody>
              <a:bodyPr rtlCol="0" anchor="ctr"/>
              <a:lstStyle/>
              <a:p>
                <a:endParaRPr lang="en-GB"/>
              </a:p>
            </p:txBody>
          </p:sp>
        </p:grpSp>
      </p:grpSp>
      <p:sp>
        <p:nvSpPr>
          <p:cNvPr id="9" name="Free-form: Shape 13">
            <a:extLst>
              <a:ext uri="{FF2B5EF4-FFF2-40B4-BE49-F238E27FC236}">
                <a16:creationId xmlns:a16="http://schemas.microsoft.com/office/drawing/2014/main" id="{B69A7288-087B-CD54-AA1A-E2AEE54F17A6}"/>
              </a:ext>
              <a:ext uri="{C183D7F6-B498-43B3-948B-1728B52AA6E4}">
                <adec:decorative xmlns:adec="http://schemas.microsoft.com/office/drawing/2017/decorative" val="1"/>
              </a:ext>
            </a:extLst>
          </p:cNvPr>
          <p:cNvSpPr/>
          <p:nvPr userDrawn="1"/>
        </p:nvSpPr>
        <p:spPr>
          <a:xfrm rot="10800000">
            <a:off x="5763759" y="5061974"/>
            <a:ext cx="811213" cy="638061"/>
          </a:xfrm>
          <a:custGeom>
            <a:avLst/>
            <a:gdLst/>
            <a:ahLst/>
            <a:cxnLst/>
            <a:rect l="l" t="t" r="r" b="b"/>
            <a:pathLst>
              <a:path w="86283" h="67866">
                <a:moveTo>
                  <a:pt x="80144" y="0"/>
                </a:moveTo>
                <a:lnTo>
                  <a:pt x="86283" y="12948"/>
                </a:lnTo>
                <a:cubicBezTo>
                  <a:pt x="80032" y="15032"/>
                  <a:pt x="75549" y="17934"/>
                  <a:pt x="72833" y="21654"/>
                </a:cubicBezTo>
                <a:cubicBezTo>
                  <a:pt x="70117" y="25375"/>
                  <a:pt x="68684" y="30324"/>
                  <a:pt x="68535" y="36500"/>
                </a:cubicBezTo>
                <a:lnTo>
                  <a:pt x="83716" y="36500"/>
                </a:lnTo>
                <a:lnTo>
                  <a:pt x="83716" y="67866"/>
                </a:lnTo>
                <a:lnTo>
                  <a:pt x="52350" y="67866"/>
                </a:lnTo>
                <a:lnTo>
                  <a:pt x="52350" y="45430"/>
                </a:lnTo>
                <a:cubicBezTo>
                  <a:pt x="52350" y="36277"/>
                  <a:pt x="53150" y="29096"/>
                  <a:pt x="54750" y="23887"/>
                </a:cubicBezTo>
                <a:cubicBezTo>
                  <a:pt x="56350" y="18678"/>
                  <a:pt x="59327" y="13990"/>
                  <a:pt x="63680" y="9823"/>
                </a:cubicBezTo>
                <a:cubicBezTo>
                  <a:pt x="68033" y="5655"/>
                  <a:pt x="73521" y="2381"/>
                  <a:pt x="80144" y="0"/>
                </a:cubicBezTo>
                <a:close/>
                <a:moveTo>
                  <a:pt x="27794" y="0"/>
                </a:moveTo>
                <a:lnTo>
                  <a:pt x="33933" y="12948"/>
                </a:lnTo>
                <a:cubicBezTo>
                  <a:pt x="27682" y="15032"/>
                  <a:pt x="23199" y="17934"/>
                  <a:pt x="20483" y="21654"/>
                </a:cubicBezTo>
                <a:cubicBezTo>
                  <a:pt x="17766" y="25375"/>
                  <a:pt x="16334" y="30324"/>
                  <a:pt x="16185" y="36500"/>
                </a:cubicBezTo>
                <a:lnTo>
                  <a:pt x="31366" y="36500"/>
                </a:lnTo>
                <a:lnTo>
                  <a:pt x="31366" y="67866"/>
                </a:lnTo>
                <a:lnTo>
                  <a:pt x="0" y="67866"/>
                </a:lnTo>
                <a:lnTo>
                  <a:pt x="0" y="45430"/>
                </a:lnTo>
                <a:cubicBezTo>
                  <a:pt x="0" y="36351"/>
                  <a:pt x="800" y="29189"/>
                  <a:pt x="2400" y="23943"/>
                </a:cubicBezTo>
                <a:cubicBezTo>
                  <a:pt x="4000" y="18696"/>
                  <a:pt x="6958" y="13990"/>
                  <a:pt x="11274" y="9823"/>
                </a:cubicBezTo>
                <a:cubicBezTo>
                  <a:pt x="15590" y="5655"/>
                  <a:pt x="21097" y="2381"/>
                  <a:pt x="27794" y="0"/>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solidFill>
                <a:schemeClr val="accent3"/>
              </a:solidFill>
            </a:endParaRPr>
          </a:p>
        </p:txBody>
      </p:sp>
    </p:spTree>
    <p:extLst>
      <p:ext uri="{BB962C8B-B14F-4D97-AF65-F5344CB8AC3E}">
        <p14:creationId xmlns:p14="http://schemas.microsoft.com/office/powerpoint/2010/main" val="3288669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Image and Quote Blue">
    <p:bg>
      <p:bgPr>
        <a:solidFill>
          <a:srgbClr val="E1E4EF"/>
        </a:solidFill>
        <a:effectLst/>
      </p:bgPr>
    </p:bg>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D7F40A11-E761-88D7-8A21-EDF5BC889B80}"/>
              </a:ext>
              <a:ext uri="{C183D7F6-B498-43B3-948B-1728B52AA6E4}">
                <adec:decorative xmlns:adec="http://schemas.microsoft.com/office/drawing/2017/decorative" val="1"/>
              </a:ext>
            </a:extLst>
          </p:cNvPr>
          <p:cNvSpPr/>
          <p:nvPr userDrawn="1"/>
        </p:nvSpPr>
        <p:spPr>
          <a:xfrm rot="10800000" flipH="1" flipV="1">
            <a:off x="4230687" y="1435101"/>
            <a:ext cx="7385050" cy="3948112"/>
          </a:xfrm>
          <a:prstGeom prst="roundRect">
            <a:avLst>
              <a:gd name="adj" fmla="val 8438"/>
            </a:avLst>
          </a:prstGeom>
          <a:solidFill>
            <a:schemeClr val="accent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2052000" tIns="360000" rIns="180000" bIns="360000" rtlCol="0" anchor="ctr" anchorCtr="0"/>
          <a:lstStyle/>
          <a:p>
            <a:pPr>
              <a:lnSpc>
                <a:spcPct val="105000"/>
              </a:lnSpc>
              <a:spcAft>
                <a:spcPts val="1800"/>
              </a:spcAft>
            </a:pPr>
            <a:endParaRPr lang="en-GB">
              <a:solidFill>
                <a:schemeClr val="bg1"/>
              </a:solidFill>
            </a:endParaRPr>
          </a:p>
        </p:txBody>
      </p:sp>
      <p:sp>
        <p:nvSpPr>
          <p:cNvPr id="7" name="Picture Placeholder 12">
            <a:extLst>
              <a:ext uri="{FF2B5EF4-FFF2-40B4-BE49-F238E27FC236}">
                <a16:creationId xmlns:a16="http://schemas.microsoft.com/office/drawing/2014/main" id="{FD248685-B0AC-E0E2-53CC-734BD036707D}"/>
              </a:ext>
            </a:extLst>
          </p:cNvPr>
          <p:cNvSpPr>
            <a:spLocks noGrp="1"/>
          </p:cNvSpPr>
          <p:nvPr>
            <p:ph type="pic" sz="quarter" idx="15"/>
          </p:nvPr>
        </p:nvSpPr>
        <p:spPr>
          <a:xfrm>
            <a:off x="576262" y="876300"/>
            <a:ext cx="5373319" cy="5105400"/>
          </a:xfrm>
          <a:prstGeom prst="roundRect">
            <a:avLst>
              <a:gd name="adj" fmla="val 12062"/>
            </a:avLst>
          </a:prstGeom>
          <a:solidFill>
            <a:srgbClr val="C8CCD1"/>
          </a:solidFill>
        </p:spPr>
        <p:txBody>
          <a:bodyPr/>
          <a:lstStyle/>
          <a:p>
            <a:endParaRPr lang="en-GB"/>
          </a:p>
        </p:txBody>
      </p:sp>
      <p:sp>
        <p:nvSpPr>
          <p:cNvPr id="10" name="Text Placeholder 12">
            <a:extLst>
              <a:ext uri="{FF2B5EF4-FFF2-40B4-BE49-F238E27FC236}">
                <a16:creationId xmlns:a16="http://schemas.microsoft.com/office/drawing/2014/main" id="{14F641AE-CCAF-C4C4-5920-A8EFF05767FF}"/>
              </a:ext>
            </a:extLst>
          </p:cNvPr>
          <p:cNvSpPr>
            <a:spLocks noGrp="1"/>
          </p:cNvSpPr>
          <p:nvPr>
            <p:ph type="body" sz="quarter" idx="12" hasCustomPrompt="1"/>
          </p:nvPr>
        </p:nvSpPr>
        <p:spPr>
          <a:xfrm>
            <a:off x="6545943" y="1776184"/>
            <a:ext cx="4673600" cy="3265946"/>
          </a:xfrm>
        </p:spPr>
        <p:txBody>
          <a:bodyPr wrap="square" anchor="ctr" anchorCtr="0">
            <a:noAutofit/>
          </a:bodyPr>
          <a:lstStyle>
            <a:lvl1pPr>
              <a:lnSpc>
                <a:spcPct val="100000"/>
              </a:lnSpc>
              <a:spcAft>
                <a:spcPts val="1800"/>
              </a:spcAft>
              <a:defRPr sz="2800" b="0">
                <a:solidFill>
                  <a:schemeClr val="bg2"/>
                </a:solidFill>
              </a:defRPr>
            </a:lvl1pPr>
            <a:lvl2pPr>
              <a:defRPr sz="1800" b="1">
                <a:solidFill>
                  <a:schemeClr val="bg1"/>
                </a:solidFill>
              </a:defRPr>
            </a:lvl2pPr>
          </a:lstStyle>
          <a:p>
            <a:pPr lvl="0"/>
            <a:r>
              <a:rPr lang="en-GB"/>
              <a:t>Enter the quote or statement here can span over multiple lines, enter the quote or statement here can span over multiple lines.”</a:t>
            </a:r>
          </a:p>
          <a:p>
            <a:pPr lvl="1"/>
            <a:r>
              <a:rPr lang="en-GB"/>
              <a:t>Enter the author of the quote here</a:t>
            </a:r>
          </a:p>
        </p:txBody>
      </p:sp>
      <p:sp>
        <p:nvSpPr>
          <p:cNvPr id="4" name="Slide Number Placeholder 3">
            <a:extLst>
              <a:ext uri="{FF2B5EF4-FFF2-40B4-BE49-F238E27FC236}">
                <a16:creationId xmlns:a16="http://schemas.microsoft.com/office/drawing/2014/main" id="{606914A5-AC49-A059-31AD-E9FC36FC5A96}"/>
              </a:ext>
            </a:extLst>
          </p:cNvPr>
          <p:cNvSpPr>
            <a:spLocks noGrp="1"/>
          </p:cNvSpPr>
          <p:nvPr>
            <p:ph type="sldNum" sz="quarter" idx="11"/>
          </p:nvPr>
        </p:nvSpPr>
        <p:spPr/>
        <p:txBody>
          <a:bodyPr/>
          <a:lstStyle/>
          <a:p>
            <a:fld id="{2C96CFAB-ED84-4AAD-833A-BCB6B9777555}" type="slidenum">
              <a:rPr lang="en-GB" smtClean="0"/>
              <a:pPr/>
              <a:t>‹#›</a:t>
            </a:fld>
            <a:endParaRPr lang="en-GB"/>
          </a:p>
        </p:txBody>
      </p:sp>
      <p:sp>
        <p:nvSpPr>
          <p:cNvPr id="3" name="Footer Placeholder 2">
            <a:extLst>
              <a:ext uri="{FF2B5EF4-FFF2-40B4-BE49-F238E27FC236}">
                <a16:creationId xmlns:a16="http://schemas.microsoft.com/office/drawing/2014/main" id="{8EFB7C84-7052-3316-6BB6-EC0543E93228}"/>
              </a:ext>
              <a:ext uri="{C183D7F6-B498-43B3-948B-1728B52AA6E4}">
                <adec:decorative xmlns:adec="http://schemas.microsoft.com/office/drawing/2017/decorative" val="1"/>
              </a:ext>
            </a:extLst>
          </p:cNvPr>
          <p:cNvSpPr>
            <a:spLocks noGrp="1"/>
          </p:cNvSpPr>
          <p:nvPr>
            <p:ph type="ftr" sz="quarter" idx="10"/>
          </p:nvPr>
        </p:nvSpPr>
        <p:spPr/>
        <p:txBody>
          <a:bodyPr/>
          <a:lstStyle/>
          <a:p>
            <a:r>
              <a:rPr lang="en-GB"/>
              <a:t>Experian [classification] © 2025</a:t>
            </a:r>
          </a:p>
        </p:txBody>
      </p:sp>
    </p:spTree>
    <p:extLst>
      <p:ext uri="{BB962C8B-B14F-4D97-AF65-F5344CB8AC3E}">
        <p14:creationId xmlns:p14="http://schemas.microsoft.com/office/powerpoint/2010/main" val="1052792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Image and Quote Purple">
    <p:bg>
      <p:bgPr>
        <a:solidFill>
          <a:srgbClr val="EEE0ED"/>
        </a:solidFill>
        <a:effectLst/>
      </p:bgPr>
    </p:bg>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D7F40A11-E761-88D7-8A21-EDF5BC889B80}"/>
              </a:ext>
              <a:ext uri="{C183D7F6-B498-43B3-948B-1728B52AA6E4}">
                <adec:decorative xmlns:adec="http://schemas.microsoft.com/office/drawing/2017/decorative" val="1"/>
              </a:ext>
            </a:extLst>
          </p:cNvPr>
          <p:cNvSpPr/>
          <p:nvPr userDrawn="1"/>
        </p:nvSpPr>
        <p:spPr>
          <a:xfrm rot="10800000" flipH="1" flipV="1">
            <a:off x="4230687" y="1435101"/>
            <a:ext cx="7385050" cy="3948112"/>
          </a:xfrm>
          <a:prstGeom prst="roundRect">
            <a:avLst>
              <a:gd name="adj" fmla="val 8438"/>
            </a:avLst>
          </a:prstGeom>
          <a:solidFill>
            <a:schemeClr val="accent3"/>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2052000" tIns="360000" rIns="180000" bIns="360000" rtlCol="0" anchor="ctr" anchorCtr="0"/>
          <a:lstStyle/>
          <a:p>
            <a:pPr>
              <a:lnSpc>
                <a:spcPct val="105000"/>
              </a:lnSpc>
              <a:spcAft>
                <a:spcPts val="1800"/>
              </a:spcAft>
            </a:pPr>
            <a:endParaRPr lang="en-GB">
              <a:solidFill>
                <a:schemeClr val="bg1"/>
              </a:solidFill>
            </a:endParaRPr>
          </a:p>
        </p:txBody>
      </p:sp>
      <p:sp>
        <p:nvSpPr>
          <p:cNvPr id="7" name="Picture Placeholder 12">
            <a:extLst>
              <a:ext uri="{FF2B5EF4-FFF2-40B4-BE49-F238E27FC236}">
                <a16:creationId xmlns:a16="http://schemas.microsoft.com/office/drawing/2014/main" id="{FD248685-B0AC-E0E2-53CC-734BD036707D}"/>
              </a:ext>
            </a:extLst>
          </p:cNvPr>
          <p:cNvSpPr>
            <a:spLocks noGrp="1"/>
          </p:cNvSpPr>
          <p:nvPr>
            <p:ph type="pic" sz="quarter" idx="15"/>
          </p:nvPr>
        </p:nvSpPr>
        <p:spPr>
          <a:xfrm>
            <a:off x="576262" y="876300"/>
            <a:ext cx="5373319" cy="5105400"/>
          </a:xfrm>
          <a:prstGeom prst="roundRect">
            <a:avLst>
              <a:gd name="adj" fmla="val 12062"/>
            </a:avLst>
          </a:prstGeom>
          <a:solidFill>
            <a:srgbClr val="C8CCD1"/>
          </a:solidFill>
        </p:spPr>
        <p:txBody>
          <a:bodyPr/>
          <a:lstStyle/>
          <a:p>
            <a:endParaRPr lang="en-GB"/>
          </a:p>
        </p:txBody>
      </p:sp>
      <p:sp>
        <p:nvSpPr>
          <p:cNvPr id="10" name="Text Placeholder 12">
            <a:extLst>
              <a:ext uri="{FF2B5EF4-FFF2-40B4-BE49-F238E27FC236}">
                <a16:creationId xmlns:a16="http://schemas.microsoft.com/office/drawing/2014/main" id="{14F641AE-CCAF-C4C4-5920-A8EFF05767FF}"/>
              </a:ext>
            </a:extLst>
          </p:cNvPr>
          <p:cNvSpPr>
            <a:spLocks noGrp="1"/>
          </p:cNvSpPr>
          <p:nvPr>
            <p:ph type="body" sz="quarter" idx="12" hasCustomPrompt="1"/>
          </p:nvPr>
        </p:nvSpPr>
        <p:spPr>
          <a:xfrm>
            <a:off x="6545943" y="1776184"/>
            <a:ext cx="4673600" cy="3265946"/>
          </a:xfrm>
        </p:spPr>
        <p:txBody>
          <a:bodyPr wrap="square" anchor="ctr" anchorCtr="0">
            <a:noAutofit/>
          </a:bodyPr>
          <a:lstStyle>
            <a:lvl1pPr>
              <a:lnSpc>
                <a:spcPct val="100000"/>
              </a:lnSpc>
              <a:spcAft>
                <a:spcPts val="1800"/>
              </a:spcAft>
              <a:defRPr sz="2800" b="0">
                <a:solidFill>
                  <a:schemeClr val="bg1"/>
                </a:solidFill>
              </a:defRPr>
            </a:lvl1pPr>
            <a:lvl2pPr>
              <a:defRPr sz="1800" b="1">
                <a:solidFill>
                  <a:schemeClr val="bg1"/>
                </a:solidFill>
              </a:defRPr>
            </a:lvl2pPr>
          </a:lstStyle>
          <a:p>
            <a:pPr lvl="0"/>
            <a:r>
              <a:rPr lang="en-GB"/>
              <a:t>Enter the quote or statement here can span over multiple lines, enter the quote or statement here can span over multiple lines.”</a:t>
            </a:r>
          </a:p>
          <a:p>
            <a:pPr lvl="1"/>
            <a:r>
              <a:rPr lang="en-GB"/>
              <a:t>Enter the author of the quote here</a:t>
            </a:r>
          </a:p>
        </p:txBody>
      </p:sp>
      <p:sp>
        <p:nvSpPr>
          <p:cNvPr id="4" name="Slide Number Placeholder 3">
            <a:extLst>
              <a:ext uri="{FF2B5EF4-FFF2-40B4-BE49-F238E27FC236}">
                <a16:creationId xmlns:a16="http://schemas.microsoft.com/office/drawing/2014/main" id="{606914A5-AC49-A059-31AD-E9FC36FC5A96}"/>
              </a:ext>
            </a:extLst>
          </p:cNvPr>
          <p:cNvSpPr>
            <a:spLocks noGrp="1"/>
          </p:cNvSpPr>
          <p:nvPr>
            <p:ph type="sldNum" sz="quarter" idx="11"/>
          </p:nvPr>
        </p:nvSpPr>
        <p:spPr/>
        <p:txBody>
          <a:bodyPr/>
          <a:lstStyle>
            <a:lvl1pPr>
              <a:defRPr>
                <a:solidFill>
                  <a:schemeClr val="tx1"/>
                </a:solidFill>
              </a:defRPr>
            </a:lvl1pPr>
          </a:lstStyle>
          <a:p>
            <a:fld id="{2C96CFAB-ED84-4AAD-833A-BCB6B9777555}" type="slidenum">
              <a:rPr lang="en-GB" smtClean="0"/>
              <a:pPr/>
              <a:t>‹#›</a:t>
            </a:fld>
            <a:endParaRPr lang="en-GB"/>
          </a:p>
        </p:txBody>
      </p:sp>
      <p:sp>
        <p:nvSpPr>
          <p:cNvPr id="3" name="Footer Placeholder 2">
            <a:extLst>
              <a:ext uri="{FF2B5EF4-FFF2-40B4-BE49-F238E27FC236}">
                <a16:creationId xmlns:a16="http://schemas.microsoft.com/office/drawing/2014/main" id="{8EFB7C84-7052-3316-6BB6-EC0543E93228}"/>
              </a:ext>
              <a:ext uri="{C183D7F6-B498-43B3-948B-1728B52AA6E4}">
                <adec:decorative xmlns:adec="http://schemas.microsoft.com/office/drawing/2017/decorative" val="1"/>
              </a:ext>
            </a:extLst>
          </p:cNvPr>
          <p:cNvSpPr>
            <a:spLocks noGrp="1"/>
          </p:cNvSpPr>
          <p:nvPr>
            <p:ph type="ftr" sz="quarter" idx="10"/>
          </p:nvPr>
        </p:nvSpPr>
        <p:spPr/>
        <p:txBody>
          <a:bodyPr/>
          <a:lstStyle>
            <a:lvl1pPr>
              <a:defRPr>
                <a:solidFill>
                  <a:schemeClr val="tx1"/>
                </a:solidFill>
              </a:defRPr>
            </a:lvl1pPr>
          </a:lstStyle>
          <a:p>
            <a:r>
              <a:rPr lang="en-GB"/>
              <a:t>Experian [classification] © 2025</a:t>
            </a:r>
          </a:p>
        </p:txBody>
      </p:sp>
    </p:spTree>
    <p:extLst>
      <p:ext uri="{BB962C8B-B14F-4D97-AF65-F5344CB8AC3E}">
        <p14:creationId xmlns:p14="http://schemas.microsoft.com/office/powerpoint/2010/main" val="230282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Pre-Defined Back Cover 3">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F40A1E6-8811-500D-1DAC-D673A8EA6FF4}"/>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0283" cy="6858000"/>
          </a:xfrm>
          <a:prstGeom prst="rect">
            <a:avLst/>
          </a:prstGeom>
          <a:solidFill>
            <a:srgbClr val="E5E8F1"/>
          </a:solidFill>
        </p:spPr>
      </p:pic>
      <p:sp>
        <p:nvSpPr>
          <p:cNvPr id="2" name="Title 1">
            <a:extLst>
              <a:ext uri="{FF2B5EF4-FFF2-40B4-BE49-F238E27FC236}">
                <a16:creationId xmlns:a16="http://schemas.microsoft.com/office/drawing/2014/main" id="{55E033CD-A12D-4F14-E671-26F56D951BFA}"/>
              </a:ext>
            </a:extLst>
          </p:cNvPr>
          <p:cNvSpPr>
            <a:spLocks noGrp="1"/>
          </p:cNvSpPr>
          <p:nvPr>
            <p:ph type="title" hasCustomPrompt="1"/>
          </p:nvPr>
        </p:nvSpPr>
        <p:spPr>
          <a:xfrm>
            <a:off x="287338" y="-1019176"/>
            <a:ext cx="11615737" cy="782638"/>
          </a:xfrm>
        </p:spPr>
        <p:txBody>
          <a:bodyPr/>
          <a:lstStyle>
            <a:lvl1pPr>
              <a:defRPr/>
            </a:lvl1pPr>
          </a:lstStyle>
          <a:p>
            <a:r>
              <a:rPr lang="en-US"/>
              <a:t>Closing slide</a:t>
            </a:r>
            <a:endParaRPr lang="en-GB"/>
          </a:p>
        </p:txBody>
      </p:sp>
      <p:grpSp>
        <p:nvGrpSpPr>
          <p:cNvPr id="5" name="Graphic 3" descr="Experian Logo">
            <a:extLst>
              <a:ext uri="{FF2B5EF4-FFF2-40B4-BE49-F238E27FC236}">
                <a16:creationId xmlns:a16="http://schemas.microsoft.com/office/drawing/2014/main" id="{69393DF7-B4CC-7062-1125-976261153EB6}"/>
              </a:ext>
            </a:extLst>
          </p:cNvPr>
          <p:cNvGrpSpPr/>
          <p:nvPr userDrawn="1"/>
        </p:nvGrpSpPr>
        <p:grpSpPr>
          <a:xfrm>
            <a:off x="4504579" y="2905128"/>
            <a:ext cx="3182841" cy="1043054"/>
            <a:chOff x="3756183" y="-979328"/>
            <a:chExt cx="2801302" cy="918019"/>
          </a:xfrm>
        </p:grpSpPr>
        <p:grpSp>
          <p:nvGrpSpPr>
            <p:cNvPr id="6" name="Graphic 3">
              <a:extLst>
                <a:ext uri="{FF2B5EF4-FFF2-40B4-BE49-F238E27FC236}">
                  <a16:creationId xmlns:a16="http://schemas.microsoft.com/office/drawing/2014/main" id="{079EF4E0-4ED6-D592-BEAB-3726A09D07C9}"/>
                </a:ext>
              </a:extLst>
            </p:cNvPr>
            <p:cNvGrpSpPr/>
            <p:nvPr/>
          </p:nvGrpSpPr>
          <p:grpSpPr>
            <a:xfrm>
              <a:off x="3756183" y="-979328"/>
              <a:ext cx="2699956" cy="918019"/>
              <a:chOff x="3756183" y="-979328"/>
              <a:chExt cx="2699956" cy="918019"/>
            </a:xfrm>
          </p:grpSpPr>
          <p:sp>
            <p:nvSpPr>
              <p:cNvPr id="11" name="Freeform: Shape 10">
                <a:extLst>
                  <a:ext uri="{FF2B5EF4-FFF2-40B4-BE49-F238E27FC236}">
                    <a16:creationId xmlns:a16="http://schemas.microsoft.com/office/drawing/2014/main" id="{34E18E7C-7526-15D8-B420-0833D87E1B39}"/>
                  </a:ext>
                </a:extLst>
              </p:cNvPr>
              <p:cNvSpPr/>
              <p:nvPr/>
            </p:nvSpPr>
            <p:spPr>
              <a:xfrm>
                <a:off x="4045266" y="-979328"/>
                <a:ext cx="216027" cy="216027"/>
              </a:xfrm>
              <a:custGeom>
                <a:avLst/>
                <a:gdLst>
                  <a:gd name="connsiteX0" fmla="*/ 160020 w 216027"/>
                  <a:gd name="connsiteY0" fmla="*/ 216027 h 216027"/>
                  <a:gd name="connsiteX1" fmla="*/ 56007 w 216027"/>
                  <a:gd name="connsiteY1" fmla="*/ 216027 h 216027"/>
                  <a:gd name="connsiteX2" fmla="*/ 0 w 216027"/>
                  <a:gd name="connsiteY2" fmla="*/ 160020 h 216027"/>
                  <a:gd name="connsiteX3" fmla="*/ 0 w 216027"/>
                  <a:gd name="connsiteY3" fmla="*/ 56007 h 216027"/>
                  <a:gd name="connsiteX4" fmla="*/ 56007 w 216027"/>
                  <a:gd name="connsiteY4" fmla="*/ 0 h 216027"/>
                  <a:gd name="connsiteX5" fmla="*/ 160020 w 216027"/>
                  <a:gd name="connsiteY5" fmla="*/ 0 h 216027"/>
                  <a:gd name="connsiteX6" fmla="*/ 216027 w 216027"/>
                  <a:gd name="connsiteY6" fmla="*/ 56007 h 216027"/>
                  <a:gd name="connsiteX7" fmla="*/ 216027 w 216027"/>
                  <a:gd name="connsiteY7" fmla="*/ 160020 h 216027"/>
                  <a:gd name="connsiteX8" fmla="*/ 160020 w 216027"/>
                  <a:gd name="connsiteY8" fmla="*/ 216027 h 216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027" h="216027">
                    <a:moveTo>
                      <a:pt x="160020" y="216027"/>
                    </a:moveTo>
                    <a:lnTo>
                      <a:pt x="56007" y="216027"/>
                    </a:lnTo>
                    <a:cubicBezTo>
                      <a:pt x="25051" y="216027"/>
                      <a:pt x="0" y="190976"/>
                      <a:pt x="0" y="160020"/>
                    </a:cubicBezTo>
                    <a:lnTo>
                      <a:pt x="0" y="56007"/>
                    </a:lnTo>
                    <a:cubicBezTo>
                      <a:pt x="0" y="25146"/>
                      <a:pt x="25051" y="0"/>
                      <a:pt x="56007" y="0"/>
                    </a:cubicBezTo>
                    <a:lnTo>
                      <a:pt x="160020" y="0"/>
                    </a:lnTo>
                    <a:cubicBezTo>
                      <a:pt x="190976" y="0"/>
                      <a:pt x="216027" y="25051"/>
                      <a:pt x="216027" y="56007"/>
                    </a:cubicBezTo>
                    <a:lnTo>
                      <a:pt x="216027" y="160020"/>
                    </a:lnTo>
                    <a:cubicBezTo>
                      <a:pt x="216027" y="190976"/>
                      <a:pt x="190976" y="216027"/>
                      <a:pt x="160020" y="216027"/>
                    </a:cubicBezTo>
                  </a:path>
                </a:pathLst>
              </a:custGeom>
              <a:solidFill>
                <a:srgbClr val="426DA9"/>
              </a:solidFill>
              <a:ln w="9525"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DC0627CE-9958-F535-C1DC-577397F736C6}"/>
                  </a:ext>
                </a:extLst>
              </p:cNvPr>
              <p:cNvSpPr/>
              <p:nvPr/>
            </p:nvSpPr>
            <p:spPr>
              <a:xfrm>
                <a:off x="3756183" y="-773112"/>
                <a:ext cx="242982" cy="242982"/>
              </a:xfrm>
              <a:custGeom>
                <a:avLst/>
                <a:gdLst>
                  <a:gd name="connsiteX0" fmla="*/ 180023 w 242982"/>
                  <a:gd name="connsiteY0" fmla="*/ 242983 h 242982"/>
                  <a:gd name="connsiteX1" fmla="*/ 62960 w 242982"/>
                  <a:gd name="connsiteY1" fmla="*/ 242983 h 242982"/>
                  <a:gd name="connsiteX2" fmla="*/ 0 w 242982"/>
                  <a:gd name="connsiteY2" fmla="*/ 180023 h 242982"/>
                  <a:gd name="connsiteX3" fmla="*/ 0 w 242982"/>
                  <a:gd name="connsiteY3" fmla="*/ 62960 h 242982"/>
                  <a:gd name="connsiteX4" fmla="*/ 62960 w 242982"/>
                  <a:gd name="connsiteY4" fmla="*/ 0 h 242982"/>
                  <a:gd name="connsiteX5" fmla="*/ 180023 w 242982"/>
                  <a:gd name="connsiteY5" fmla="*/ 0 h 242982"/>
                  <a:gd name="connsiteX6" fmla="*/ 242983 w 242982"/>
                  <a:gd name="connsiteY6" fmla="*/ 62960 h 242982"/>
                  <a:gd name="connsiteX7" fmla="*/ 242983 w 242982"/>
                  <a:gd name="connsiteY7" fmla="*/ 180023 h 242982"/>
                  <a:gd name="connsiteX8" fmla="*/ 180023 w 242982"/>
                  <a:gd name="connsiteY8" fmla="*/ 242983 h 242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82" h="242982">
                    <a:moveTo>
                      <a:pt x="180023" y="242983"/>
                    </a:moveTo>
                    <a:lnTo>
                      <a:pt x="62960" y="242983"/>
                    </a:lnTo>
                    <a:cubicBezTo>
                      <a:pt x="28194" y="242983"/>
                      <a:pt x="0" y="214884"/>
                      <a:pt x="0" y="180023"/>
                    </a:cubicBezTo>
                    <a:lnTo>
                      <a:pt x="0" y="62960"/>
                    </a:lnTo>
                    <a:cubicBezTo>
                      <a:pt x="0" y="28194"/>
                      <a:pt x="28194" y="0"/>
                      <a:pt x="62960" y="0"/>
                    </a:cubicBezTo>
                    <a:lnTo>
                      <a:pt x="180023" y="0"/>
                    </a:lnTo>
                    <a:cubicBezTo>
                      <a:pt x="214789" y="0"/>
                      <a:pt x="242983" y="28194"/>
                      <a:pt x="242983" y="62960"/>
                    </a:cubicBezTo>
                    <a:lnTo>
                      <a:pt x="242983" y="180023"/>
                    </a:lnTo>
                    <a:cubicBezTo>
                      <a:pt x="242983" y="214884"/>
                      <a:pt x="214789" y="242983"/>
                      <a:pt x="180023" y="242983"/>
                    </a:cubicBezTo>
                  </a:path>
                </a:pathLst>
              </a:custGeom>
              <a:solidFill>
                <a:srgbClr val="77127B"/>
              </a:solidFill>
              <a:ln w="9525"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89EF414F-BCD3-60D2-78A7-80D4867746BD}"/>
                  </a:ext>
                </a:extLst>
              </p:cNvPr>
              <p:cNvSpPr/>
              <p:nvPr/>
            </p:nvSpPr>
            <p:spPr>
              <a:xfrm>
                <a:off x="3815143" y="-435641"/>
                <a:ext cx="148399" cy="148494"/>
              </a:xfrm>
              <a:custGeom>
                <a:avLst/>
                <a:gdLst>
                  <a:gd name="connsiteX0" fmla="*/ 109919 w 148399"/>
                  <a:gd name="connsiteY0" fmla="*/ 148495 h 148494"/>
                  <a:gd name="connsiteX1" fmla="*/ 38481 w 148399"/>
                  <a:gd name="connsiteY1" fmla="*/ 148495 h 148494"/>
                  <a:gd name="connsiteX2" fmla="*/ 0 w 148399"/>
                  <a:gd name="connsiteY2" fmla="*/ 110014 h 148494"/>
                  <a:gd name="connsiteX3" fmla="*/ 0 w 148399"/>
                  <a:gd name="connsiteY3" fmla="*/ 38576 h 148494"/>
                  <a:gd name="connsiteX4" fmla="*/ 38481 w 148399"/>
                  <a:gd name="connsiteY4" fmla="*/ 0 h 148494"/>
                  <a:gd name="connsiteX5" fmla="*/ 109919 w 148399"/>
                  <a:gd name="connsiteY5" fmla="*/ 0 h 148494"/>
                  <a:gd name="connsiteX6" fmla="*/ 148399 w 148399"/>
                  <a:gd name="connsiteY6" fmla="*/ 38576 h 148494"/>
                  <a:gd name="connsiteX7" fmla="*/ 148399 w 148399"/>
                  <a:gd name="connsiteY7" fmla="*/ 110014 h 148494"/>
                  <a:gd name="connsiteX8" fmla="*/ 109919 w 148399"/>
                  <a:gd name="connsiteY8" fmla="*/ 148495 h 148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399" h="148494">
                    <a:moveTo>
                      <a:pt x="109919" y="148495"/>
                    </a:moveTo>
                    <a:lnTo>
                      <a:pt x="38481" y="148495"/>
                    </a:lnTo>
                    <a:cubicBezTo>
                      <a:pt x="17240" y="148495"/>
                      <a:pt x="0" y="131254"/>
                      <a:pt x="0" y="110014"/>
                    </a:cubicBezTo>
                    <a:lnTo>
                      <a:pt x="0" y="38576"/>
                    </a:lnTo>
                    <a:cubicBezTo>
                      <a:pt x="0" y="17240"/>
                      <a:pt x="17240" y="0"/>
                      <a:pt x="38481" y="0"/>
                    </a:cubicBezTo>
                    <a:lnTo>
                      <a:pt x="109919" y="0"/>
                    </a:lnTo>
                    <a:cubicBezTo>
                      <a:pt x="131159" y="0"/>
                      <a:pt x="148399" y="17240"/>
                      <a:pt x="148399" y="38576"/>
                    </a:cubicBezTo>
                    <a:lnTo>
                      <a:pt x="148399" y="110014"/>
                    </a:lnTo>
                    <a:cubicBezTo>
                      <a:pt x="148399" y="131350"/>
                      <a:pt x="131159" y="148495"/>
                      <a:pt x="109919" y="148495"/>
                    </a:cubicBezTo>
                  </a:path>
                </a:pathLst>
              </a:custGeom>
              <a:solidFill>
                <a:srgbClr val="C1188B"/>
              </a:solidFill>
              <a:ln w="9525"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092B9A63-0BEE-BBC9-D64A-6E057D08421E}"/>
                  </a:ext>
                </a:extLst>
              </p:cNvPr>
              <p:cNvSpPr/>
              <p:nvPr/>
            </p:nvSpPr>
            <p:spPr>
              <a:xfrm>
                <a:off x="3986974" y="-236759"/>
                <a:ext cx="175545" cy="175450"/>
              </a:xfrm>
              <a:custGeom>
                <a:avLst/>
                <a:gdLst>
                  <a:gd name="connsiteX0" fmla="*/ 130016 w 175545"/>
                  <a:gd name="connsiteY0" fmla="*/ 175450 h 175450"/>
                  <a:gd name="connsiteX1" fmla="*/ 45529 w 175545"/>
                  <a:gd name="connsiteY1" fmla="*/ 175450 h 175450"/>
                  <a:gd name="connsiteX2" fmla="*/ 0 w 175545"/>
                  <a:gd name="connsiteY2" fmla="*/ 130016 h 175450"/>
                  <a:gd name="connsiteX3" fmla="*/ 0 w 175545"/>
                  <a:gd name="connsiteY3" fmla="*/ 45529 h 175450"/>
                  <a:gd name="connsiteX4" fmla="*/ 45529 w 175545"/>
                  <a:gd name="connsiteY4" fmla="*/ 0 h 175450"/>
                  <a:gd name="connsiteX5" fmla="*/ 130016 w 175545"/>
                  <a:gd name="connsiteY5" fmla="*/ 0 h 175450"/>
                  <a:gd name="connsiteX6" fmla="*/ 175546 w 175545"/>
                  <a:gd name="connsiteY6" fmla="*/ 45529 h 175450"/>
                  <a:gd name="connsiteX7" fmla="*/ 175546 w 175545"/>
                  <a:gd name="connsiteY7" fmla="*/ 130016 h 175450"/>
                  <a:gd name="connsiteX8" fmla="*/ 130016 w 175545"/>
                  <a:gd name="connsiteY8" fmla="*/ 175450 h 175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545" h="175450">
                    <a:moveTo>
                      <a:pt x="130016" y="175450"/>
                    </a:moveTo>
                    <a:lnTo>
                      <a:pt x="45529" y="175450"/>
                    </a:lnTo>
                    <a:cubicBezTo>
                      <a:pt x="20383" y="175450"/>
                      <a:pt x="0" y="155162"/>
                      <a:pt x="0" y="130016"/>
                    </a:cubicBezTo>
                    <a:lnTo>
                      <a:pt x="0" y="45529"/>
                    </a:lnTo>
                    <a:cubicBezTo>
                      <a:pt x="0" y="20383"/>
                      <a:pt x="20383" y="0"/>
                      <a:pt x="45529" y="0"/>
                    </a:cubicBezTo>
                    <a:lnTo>
                      <a:pt x="130016" y="0"/>
                    </a:lnTo>
                    <a:cubicBezTo>
                      <a:pt x="155162" y="0"/>
                      <a:pt x="175546" y="20288"/>
                      <a:pt x="175546" y="45529"/>
                    </a:cubicBezTo>
                    <a:lnTo>
                      <a:pt x="175546" y="130016"/>
                    </a:lnTo>
                    <a:cubicBezTo>
                      <a:pt x="175546" y="155162"/>
                      <a:pt x="155162" y="175450"/>
                      <a:pt x="130016" y="175450"/>
                    </a:cubicBezTo>
                  </a:path>
                </a:pathLst>
              </a:custGeom>
              <a:solidFill>
                <a:srgbClr val="E80070"/>
              </a:solidFill>
              <a:ln w="9525"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7F9C1672-842A-831E-09FC-40FF6541DAF1}"/>
                  </a:ext>
                </a:extLst>
              </p:cNvPr>
              <p:cNvSpPr/>
              <p:nvPr/>
            </p:nvSpPr>
            <p:spPr>
              <a:xfrm>
                <a:off x="4336636" y="-842168"/>
                <a:ext cx="121539" cy="121443"/>
              </a:xfrm>
              <a:custGeom>
                <a:avLst/>
                <a:gdLst>
                  <a:gd name="connsiteX0" fmla="*/ 90106 w 121539"/>
                  <a:gd name="connsiteY0" fmla="*/ 121444 h 121443"/>
                  <a:gd name="connsiteX1" fmla="*/ 31528 w 121539"/>
                  <a:gd name="connsiteY1" fmla="*/ 121444 h 121443"/>
                  <a:gd name="connsiteX2" fmla="*/ 0 w 121539"/>
                  <a:gd name="connsiteY2" fmla="*/ 90011 h 121443"/>
                  <a:gd name="connsiteX3" fmla="*/ 0 w 121539"/>
                  <a:gd name="connsiteY3" fmla="*/ 31528 h 121443"/>
                  <a:gd name="connsiteX4" fmla="*/ 31528 w 121539"/>
                  <a:gd name="connsiteY4" fmla="*/ 0 h 121443"/>
                  <a:gd name="connsiteX5" fmla="*/ 90106 w 121539"/>
                  <a:gd name="connsiteY5" fmla="*/ 0 h 121443"/>
                  <a:gd name="connsiteX6" fmla="*/ 121539 w 121539"/>
                  <a:gd name="connsiteY6" fmla="*/ 31528 h 121443"/>
                  <a:gd name="connsiteX7" fmla="*/ 121539 w 121539"/>
                  <a:gd name="connsiteY7" fmla="*/ 90011 h 121443"/>
                  <a:gd name="connsiteX8" fmla="*/ 90106 w 121539"/>
                  <a:gd name="connsiteY8" fmla="*/ 121444 h 121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539" h="121443">
                    <a:moveTo>
                      <a:pt x="90106" y="121444"/>
                    </a:moveTo>
                    <a:lnTo>
                      <a:pt x="31528" y="121444"/>
                    </a:lnTo>
                    <a:cubicBezTo>
                      <a:pt x="14097" y="121444"/>
                      <a:pt x="0" y="107347"/>
                      <a:pt x="0" y="90011"/>
                    </a:cubicBezTo>
                    <a:lnTo>
                      <a:pt x="0" y="31528"/>
                    </a:lnTo>
                    <a:cubicBezTo>
                      <a:pt x="0" y="14097"/>
                      <a:pt x="14097" y="0"/>
                      <a:pt x="31528" y="0"/>
                    </a:cubicBezTo>
                    <a:lnTo>
                      <a:pt x="90106" y="0"/>
                    </a:lnTo>
                    <a:cubicBezTo>
                      <a:pt x="107537" y="0"/>
                      <a:pt x="121539" y="14097"/>
                      <a:pt x="121539" y="31528"/>
                    </a:cubicBezTo>
                    <a:lnTo>
                      <a:pt x="121539" y="90011"/>
                    </a:lnTo>
                    <a:cubicBezTo>
                      <a:pt x="121539" y="107347"/>
                      <a:pt x="107442" y="121444"/>
                      <a:pt x="90106" y="121444"/>
                    </a:cubicBezTo>
                  </a:path>
                </a:pathLst>
              </a:custGeom>
              <a:solidFill>
                <a:srgbClr val="E80070"/>
              </a:solidFill>
              <a:ln w="9525"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FC0B05E5-8AAA-1DB2-0D42-CD0FCE698100}"/>
                  </a:ext>
                </a:extLst>
              </p:cNvPr>
              <p:cNvSpPr/>
              <p:nvPr/>
            </p:nvSpPr>
            <p:spPr>
              <a:xfrm>
                <a:off x="5674423" y="-749204"/>
                <a:ext cx="67532" cy="67532"/>
              </a:xfrm>
              <a:custGeom>
                <a:avLst/>
                <a:gdLst>
                  <a:gd name="connsiteX0" fmla="*/ 33814 w 67532"/>
                  <a:gd name="connsiteY0" fmla="*/ 67532 h 67532"/>
                  <a:gd name="connsiteX1" fmla="*/ 67532 w 67532"/>
                  <a:gd name="connsiteY1" fmla="*/ 33814 h 67532"/>
                  <a:gd name="connsiteX2" fmla="*/ 33814 w 67532"/>
                  <a:gd name="connsiteY2" fmla="*/ 0 h 67532"/>
                  <a:gd name="connsiteX3" fmla="*/ 0 w 67532"/>
                  <a:gd name="connsiteY3" fmla="*/ 33814 h 67532"/>
                  <a:gd name="connsiteX4" fmla="*/ 33814 w 67532"/>
                  <a:gd name="connsiteY4" fmla="*/ 67532 h 675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532" h="67532">
                    <a:moveTo>
                      <a:pt x="33814" y="67532"/>
                    </a:moveTo>
                    <a:cubicBezTo>
                      <a:pt x="52388" y="67532"/>
                      <a:pt x="67532" y="52483"/>
                      <a:pt x="67532" y="33814"/>
                    </a:cubicBezTo>
                    <a:cubicBezTo>
                      <a:pt x="67532" y="15145"/>
                      <a:pt x="52483" y="0"/>
                      <a:pt x="33814" y="0"/>
                    </a:cubicBezTo>
                    <a:cubicBezTo>
                      <a:pt x="15145" y="0"/>
                      <a:pt x="0" y="15145"/>
                      <a:pt x="0" y="33814"/>
                    </a:cubicBezTo>
                    <a:cubicBezTo>
                      <a:pt x="0" y="52483"/>
                      <a:pt x="15240" y="67532"/>
                      <a:pt x="33814" y="67532"/>
                    </a:cubicBezTo>
                    <a:close/>
                  </a:path>
                </a:pathLst>
              </a:custGeom>
              <a:solidFill>
                <a:srgbClr val="1D4F91"/>
              </a:solidFill>
              <a:ln w="9525"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F6237B1D-5581-02FD-15B6-DBB21CF9C3CD}"/>
                  </a:ext>
                </a:extLst>
              </p:cNvPr>
              <p:cNvSpPr/>
              <p:nvPr/>
            </p:nvSpPr>
            <p:spPr>
              <a:xfrm>
                <a:off x="4425505" y="-638714"/>
                <a:ext cx="230409" cy="328707"/>
              </a:xfrm>
              <a:custGeom>
                <a:avLst/>
                <a:gdLst>
                  <a:gd name="connsiteX0" fmla="*/ 50863 w 230409"/>
                  <a:gd name="connsiteY0" fmla="*/ 316992 h 328707"/>
                  <a:gd name="connsiteX1" fmla="*/ 28003 w 230409"/>
                  <a:gd name="connsiteY1" fmla="*/ 328708 h 328707"/>
                  <a:gd name="connsiteX2" fmla="*/ 12382 w 230409"/>
                  <a:gd name="connsiteY2" fmla="*/ 324803 h 328707"/>
                  <a:gd name="connsiteX3" fmla="*/ 0 w 230409"/>
                  <a:gd name="connsiteY3" fmla="*/ 300704 h 328707"/>
                  <a:gd name="connsiteX4" fmla="*/ 3905 w 230409"/>
                  <a:gd name="connsiteY4" fmla="*/ 287655 h 328707"/>
                  <a:gd name="connsiteX5" fmla="*/ 82201 w 230409"/>
                  <a:gd name="connsiteY5" fmla="*/ 164402 h 328707"/>
                  <a:gd name="connsiteX6" fmla="*/ 3905 w 230409"/>
                  <a:gd name="connsiteY6" fmla="*/ 41148 h 328707"/>
                  <a:gd name="connsiteX7" fmla="*/ 0 w 230409"/>
                  <a:gd name="connsiteY7" fmla="*/ 27432 h 328707"/>
                  <a:gd name="connsiteX8" fmla="*/ 13049 w 230409"/>
                  <a:gd name="connsiteY8" fmla="*/ 3905 h 328707"/>
                  <a:gd name="connsiteX9" fmla="*/ 27432 w 230409"/>
                  <a:gd name="connsiteY9" fmla="*/ 0 h 328707"/>
                  <a:gd name="connsiteX10" fmla="*/ 50959 w 230409"/>
                  <a:gd name="connsiteY10" fmla="*/ 11716 h 328707"/>
                  <a:gd name="connsiteX11" fmla="*/ 114871 w 230409"/>
                  <a:gd name="connsiteY11" fmla="*/ 112776 h 328707"/>
                  <a:gd name="connsiteX12" fmla="*/ 179451 w 230409"/>
                  <a:gd name="connsiteY12" fmla="*/ 11716 h 328707"/>
                  <a:gd name="connsiteX13" fmla="*/ 202978 w 230409"/>
                  <a:gd name="connsiteY13" fmla="*/ 0 h 328707"/>
                  <a:gd name="connsiteX14" fmla="*/ 217361 w 230409"/>
                  <a:gd name="connsiteY14" fmla="*/ 3905 h 328707"/>
                  <a:gd name="connsiteX15" fmla="*/ 230410 w 230409"/>
                  <a:gd name="connsiteY15" fmla="*/ 27432 h 328707"/>
                  <a:gd name="connsiteX16" fmla="*/ 226504 w 230409"/>
                  <a:gd name="connsiteY16" fmla="*/ 41148 h 328707"/>
                  <a:gd name="connsiteX17" fmla="*/ 148209 w 230409"/>
                  <a:gd name="connsiteY17" fmla="*/ 164402 h 328707"/>
                  <a:gd name="connsiteX18" fmla="*/ 226504 w 230409"/>
                  <a:gd name="connsiteY18" fmla="*/ 287655 h 328707"/>
                  <a:gd name="connsiteX19" fmla="*/ 230410 w 230409"/>
                  <a:gd name="connsiteY19" fmla="*/ 300704 h 328707"/>
                  <a:gd name="connsiteX20" fmla="*/ 218027 w 230409"/>
                  <a:gd name="connsiteY20" fmla="*/ 324803 h 328707"/>
                  <a:gd name="connsiteX21" fmla="*/ 202406 w 230409"/>
                  <a:gd name="connsiteY21" fmla="*/ 328708 h 328707"/>
                  <a:gd name="connsiteX22" fmla="*/ 179546 w 230409"/>
                  <a:gd name="connsiteY22" fmla="*/ 316992 h 328707"/>
                  <a:gd name="connsiteX23" fmla="*/ 114967 w 230409"/>
                  <a:gd name="connsiteY23" fmla="*/ 216503 h 328707"/>
                  <a:gd name="connsiteX24" fmla="*/ 51054 w 230409"/>
                  <a:gd name="connsiteY24" fmla="*/ 316992 h 328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30409" h="328707">
                    <a:moveTo>
                      <a:pt x="50863" y="316992"/>
                    </a:moveTo>
                    <a:cubicBezTo>
                      <a:pt x="45625" y="324803"/>
                      <a:pt x="37147" y="328708"/>
                      <a:pt x="28003" y="328708"/>
                    </a:cubicBezTo>
                    <a:cubicBezTo>
                      <a:pt x="22765" y="328708"/>
                      <a:pt x="16954" y="327374"/>
                      <a:pt x="12382" y="324803"/>
                    </a:cubicBezTo>
                    <a:cubicBezTo>
                      <a:pt x="5239" y="320231"/>
                      <a:pt x="0" y="310420"/>
                      <a:pt x="0" y="300704"/>
                    </a:cubicBezTo>
                    <a:cubicBezTo>
                      <a:pt x="0" y="296132"/>
                      <a:pt x="1333" y="291560"/>
                      <a:pt x="3905" y="287655"/>
                    </a:cubicBezTo>
                    <a:lnTo>
                      <a:pt x="82201" y="164402"/>
                    </a:lnTo>
                    <a:lnTo>
                      <a:pt x="3905" y="41148"/>
                    </a:lnTo>
                    <a:cubicBezTo>
                      <a:pt x="1333" y="37243"/>
                      <a:pt x="0" y="32004"/>
                      <a:pt x="0" y="27432"/>
                    </a:cubicBezTo>
                    <a:cubicBezTo>
                      <a:pt x="0" y="18288"/>
                      <a:pt x="4572" y="8477"/>
                      <a:pt x="13049" y="3905"/>
                    </a:cubicBezTo>
                    <a:cubicBezTo>
                      <a:pt x="17621" y="1333"/>
                      <a:pt x="22193" y="0"/>
                      <a:pt x="27432" y="0"/>
                    </a:cubicBezTo>
                    <a:cubicBezTo>
                      <a:pt x="36576" y="0"/>
                      <a:pt x="45720" y="3905"/>
                      <a:pt x="50959" y="11716"/>
                    </a:cubicBezTo>
                    <a:lnTo>
                      <a:pt x="114871" y="112776"/>
                    </a:lnTo>
                    <a:lnTo>
                      <a:pt x="179451" y="11716"/>
                    </a:lnTo>
                    <a:cubicBezTo>
                      <a:pt x="184690" y="3905"/>
                      <a:pt x="193834" y="0"/>
                      <a:pt x="202978" y="0"/>
                    </a:cubicBezTo>
                    <a:cubicBezTo>
                      <a:pt x="208216" y="0"/>
                      <a:pt x="212789" y="1333"/>
                      <a:pt x="217361" y="3905"/>
                    </a:cubicBezTo>
                    <a:cubicBezTo>
                      <a:pt x="225838" y="8477"/>
                      <a:pt x="230410" y="18288"/>
                      <a:pt x="230410" y="27432"/>
                    </a:cubicBezTo>
                    <a:cubicBezTo>
                      <a:pt x="230410" y="32004"/>
                      <a:pt x="229076" y="37243"/>
                      <a:pt x="226504" y="41148"/>
                    </a:cubicBezTo>
                    <a:lnTo>
                      <a:pt x="148209" y="164402"/>
                    </a:lnTo>
                    <a:lnTo>
                      <a:pt x="226504" y="287655"/>
                    </a:lnTo>
                    <a:cubicBezTo>
                      <a:pt x="229076" y="291560"/>
                      <a:pt x="230410" y="296132"/>
                      <a:pt x="230410" y="300704"/>
                    </a:cubicBezTo>
                    <a:cubicBezTo>
                      <a:pt x="230410" y="310515"/>
                      <a:pt x="225171" y="320231"/>
                      <a:pt x="218027" y="324803"/>
                    </a:cubicBezTo>
                    <a:cubicBezTo>
                      <a:pt x="213455" y="327374"/>
                      <a:pt x="207550" y="328708"/>
                      <a:pt x="202406" y="328708"/>
                    </a:cubicBezTo>
                    <a:cubicBezTo>
                      <a:pt x="193262" y="328708"/>
                      <a:pt x="184785" y="324803"/>
                      <a:pt x="179546" y="316992"/>
                    </a:cubicBezTo>
                    <a:lnTo>
                      <a:pt x="114967" y="216503"/>
                    </a:lnTo>
                    <a:lnTo>
                      <a:pt x="51054" y="316992"/>
                    </a:lnTo>
                    <a:close/>
                  </a:path>
                </a:pathLst>
              </a:custGeom>
              <a:solidFill>
                <a:srgbClr val="1D4F91"/>
              </a:solidFill>
              <a:ln w="9525"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DA4A5903-DB0F-AB1D-614E-646C23C95007}"/>
                  </a:ext>
                </a:extLst>
              </p:cNvPr>
              <p:cNvSpPr/>
              <p:nvPr/>
            </p:nvSpPr>
            <p:spPr>
              <a:xfrm>
                <a:off x="4700015" y="-643286"/>
                <a:ext cx="336613" cy="464534"/>
              </a:xfrm>
              <a:custGeom>
                <a:avLst/>
                <a:gdLst>
                  <a:gd name="connsiteX0" fmla="*/ 55435 w 336613"/>
                  <a:gd name="connsiteY0" fmla="*/ 43053 h 464534"/>
                  <a:gd name="connsiteX1" fmla="*/ 167640 w 336613"/>
                  <a:gd name="connsiteY1" fmla="*/ 0 h 464534"/>
                  <a:gd name="connsiteX2" fmla="*/ 336613 w 336613"/>
                  <a:gd name="connsiteY2" fmla="*/ 168974 h 464534"/>
                  <a:gd name="connsiteX3" fmla="*/ 167640 w 336613"/>
                  <a:gd name="connsiteY3" fmla="*/ 336614 h 464534"/>
                  <a:gd name="connsiteX4" fmla="*/ 55435 w 336613"/>
                  <a:gd name="connsiteY4" fmla="*/ 293561 h 464534"/>
                  <a:gd name="connsiteX5" fmla="*/ 55435 w 336613"/>
                  <a:gd name="connsiteY5" fmla="*/ 437769 h 464534"/>
                  <a:gd name="connsiteX6" fmla="*/ 27432 w 336613"/>
                  <a:gd name="connsiteY6" fmla="*/ 464534 h 464534"/>
                  <a:gd name="connsiteX7" fmla="*/ 0 w 336613"/>
                  <a:gd name="connsiteY7" fmla="*/ 437769 h 464534"/>
                  <a:gd name="connsiteX8" fmla="*/ 0 w 336613"/>
                  <a:gd name="connsiteY8" fmla="*/ 29432 h 464534"/>
                  <a:gd name="connsiteX9" fmla="*/ 27432 w 336613"/>
                  <a:gd name="connsiteY9" fmla="*/ 2667 h 464534"/>
                  <a:gd name="connsiteX10" fmla="*/ 55435 w 336613"/>
                  <a:gd name="connsiteY10" fmla="*/ 29432 h 464534"/>
                  <a:gd name="connsiteX11" fmla="*/ 55435 w 336613"/>
                  <a:gd name="connsiteY11" fmla="*/ 43148 h 464534"/>
                  <a:gd name="connsiteX12" fmla="*/ 167640 w 336613"/>
                  <a:gd name="connsiteY12" fmla="*/ 56102 h 464534"/>
                  <a:gd name="connsiteX13" fmla="*/ 55435 w 336613"/>
                  <a:gd name="connsiteY13" fmla="*/ 168974 h 464534"/>
                  <a:gd name="connsiteX14" fmla="*/ 167640 w 336613"/>
                  <a:gd name="connsiteY14" fmla="*/ 281178 h 464534"/>
                  <a:gd name="connsiteX15" fmla="*/ 280511 w 336613"/>
                  <a:gd name="connsiteY15" fmla="*/ 168974 h 464534"/>
                  <a:gd name="connsiteX16" fmla="*/ 167640 w 336613"/>
                  <a:gd name="connsiteY16" fmla="*/ 56102 h 46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6613" h="464534">
                    <a:moveTo>
                      <a:pt x="55435" y="43053"/>
                    </a:moveTo>
                    <a:cubicBezTo>
                      <a:pt x="84772" y="16288"/>
                      <a:pt x="124587" y="0"/>
                      <a:pt x="167640" y="0"/>
                    </a:cubicBezTo>
                    <a:cubicBezTo>
                      <a:pt x="261556" y="0"/>
                      <a:pt x="336613" y="75057"/>
                      <a:pt x="336613" y="168974"/>
                    </a:cubicBezTo>
                    <a:cubicBezTo>
                      <a:pt x="336613" y="262890"/>
                      <a:pt x="261556" y="336614"/>
                      <a:pt x="167640" y="336614"/>
                    </a:cubicBezTo>
                    <a:cubicBezTo>
                      <a:pt x="124587" y="336614"/>
                      <a:pt x="84772" y="320326"/>
                      <a:pt x="55435" y="293561"/>
                    </a:cubicBezTo>
                    <a:lnTo>
                      <a:pt x="55435" y="437769"/>
                    </a:lnTo>
                    <a:cubicBezTo>
                      <a:pt x="55435" y="452152"/>
                      <a:pt x="42386" y="464534"/>
                      <a:pt x="27432" y="464534"/>
                    </a:cubicBezTo>
                    <a:cubicBezTo>
                      <a:pt x="13716" y="464534"/>
                      <a:pt x="0" y="452152"/>
                      <a:pt x="0" y="437769"/>
                    </a:cubicBezTo>
                    <a:lnTo>
                      <a:pt x="0" y="29432"/>
                    </a:lnTo>
                    <a:cubicBezTo>
                      <a:pt x="0" y="15050"/>
                      <a:pt x="13716" y="2667"/>
                      <a:pt x="27432" y="2667"/>
                    </a:cubicBezTo>
                    <a:cubicBezTo>
                      <a:pt x="42386" y="2667"/>
                      <a:pt x="55435" y="15050"/>
                      <a:pt x="55435" y="29432"/>
                    </a:cubicBezTo>
                    <a:lnTo>
                      <a:pt x="55435" y="43148"/>
                    </a:lnTo>
                    <a:close/>
                    <a:moveTo>
                      <a:pt x="167640" y="56102"/>
                    </a:moveTo>
                    <a:cubicBezTo>
                      <a:pt x="104966" y="56102"/>
                      <a:pt x="55435" y="105632"/>
                      <a:pt x="55435" y="168974"/>
                    </a:cubicBezTo>
                    <a:cubicBezTo>
                      <a:pt x="55435" y="232315"/>
                      <a:pt x="105061" y="281178"/>
                      <a:pt x="167640" y="281178"/>
                    </a:cubicBezTo>
                    <a:cubicBezTo>
                      <a:pt x="230219" y="281178"/>
                      <a:pt x="280511" y="231648"/>
                      <a:pt x="280511" y="168974"/>
                    </a:cubicBezTo>
                    <a:cubicBezTo>
                      <a:pt x="280511" y="106299"/>
                      <a:pt x="230981" y="56102"/>
                      <a:pt x="167640" y="56102"/>
                    </a:cubicBezTo>
                    <a:close/>
                  </a:path>
                </a:pathLst>
              </a:custGeom>
              <a:solidFill>
                <a:srgbClr val="1D4F91"/>
              </a:solidFill>
              <a:ln w="9525"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C6764D04-412E-511D-41B7-FF1C985D7662}"/>
                  </a:ext>
                </a:extLst>
              </p:cNvPr>
              <p:cNvSpPr/>
              <p:nvPr/>
            </p:nvSpPr>
            <p:spPr>
              <a:xfrm>
                <a:off x="5458681" y="-643286"/>
                <a:ext cx="170307" cy="334041"/>
              </a:xfrm>
              <a:custGeom>
                <a:avLst/>
                <a:gdLst>
                  <a:gd name="connsiteX0" fmla="*/ 55531 w 170307"/>
                  <a:gd name="connsiteY0" fmla="*/ 138303 h 334041"/>
                  <a:gd name="connsiteX1" fmla="*/ 55531 w 170307"/>
                  <a:gd name="connsiteY1" fmla="*/ 307277 h 334041"/>
                  <a:gd name="connsiteX2" fmla="*/ 28099 w 170307"/>
                  <a:gd name="connsiteY2" fmla="*/ 334042 h 334041"/>
                  <a:gd name="connsiteX3" fmla="*/ 0 w 170307"/>
                  <a:gd name="connsiteY3" fmla="*/ 307277 h 334041"/>
                  <a:gd name="connsiteX4" fmla="*/ 0 w 170307"/>
                  <a:gd name="connsiteY4" fmla="*/ 29337 h 334041"/>
                  <a:gd name="connsiteX5" fmla="*/ 28099 w 170307"/>
                  <a:gd name="connsiteY5" fmla="*/ 2572 h 334041"/>
                  <a:gd name="connsiteX6" fmla="*/ 55531 w 170307"/>
                  <a:gd name="connsiteY6" fmla="*/ 28004 h 334041"/>
                  <a:gd name="connsiteX7" fmla="*/ 139637 w 170307"/>
                  <a:gd name="connsiteY7" fmla="*/ 0 h 334041"/>
                  <a:gd name="connsiteX8" fmla="*/ 170307 w 170307"/>
                  <a:gd name="connsiteY8" fmla="*/ 27432 h 334041"/>
                  <a:gd name="connsiteX9" fmla="*/ 139637 w 170307"/>
                  <a:gd name="connsiteY9" fmla="*/ 56102 h 334041"/>
                  <a:gd name="connsiteX10" fmla="*/ 55531 w 170307"/>
                  <a:gd name="connsiteY10" fmla="*/ 138303 h 334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0307" h="334041">
                    <a:moveTo>
                      <a:pt x="55531" y="138303"/>
                    </a:moveTo>
                    <a:lnTo>
                      <a:pt x="55531" y="307277"/>
                    </a:lnTo>
                    <a:cubicBezTo>
                      <a:pt x="55531" y="321659"/>
                      <a:pt x="41815" y="334042"/>
                      <a:pt x="28099" y="334042"/>
                    </a:cubicBezTo>
                    <a:cubicBezTo>
                      <a:pt x="13049" y="334042"/>
                      <a:pt x="0" y="321659"/>
                      <a:pt x="0" y="307277"/>
                    </a:cubicBezTo>
                    <a:lnTo>
                      <a:pt x="0" y="29337"/>
                    </a:lnTo>
                    <a:cubicBezTo>
                      <a:pt x="0" y="14954"/>
                      <a:pt x="13049" y="2572"/>
                      <a:pt x="28099" y="2572"/>
                    </a:cubicBezTo>
                    <a:cubicBezTo>
                      <a:pt x="41148" y="2572"/>
                      <a:pt x="54864" y="14288"/>
                      <a:pt x="55531" y="28004"/>
                    </a:cubicBezTo>
                    <a:cubicBezTo>
                      <a:pt x="78391" y="10382"/>
                      <a:pt x="107728" y="572"/>
                      <a:pt x="139637" y="0"/>
                    </a:cubicBezTo>
                    <a:cubicBezTo>
                      <a:pt x="157258" y="0"/>
                      <a:pt x="170307" y="13716"/>
                      <a:pt x="170307" y="27432"/>
                    </a:cubicBezTo>
                    <a:cubicBezTo>
                      <a:pt x="170307" y="42386"/>
                      <a:pt x="156591" y="56102"/>
                      <a:pt x="139637" y="56102"/>
                    </a:cubicBezTo>
                    <a:cubicBezTo>
                      <a:pt x="95917" y="57436"/>
                      <a:pt x="55531" y="73057"/>
                      <a:pt x="55531" y="138303"/>
                    </a:cubicBezTo>
                    <a:close/>
                  </a:path>
                </a:pathLst>
              </a:custGeom>
              <a:solidFill>
                <a:srgbClr val="1D4F91"/>
              </a:solidFill>
              <a:ln w="9525"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B9D7AB0E-B741-0D03-AFBF-1C86312A1824}"/>
                  </a:ext>
                </a:extLst>
              </p:cNvPr>
              <p:cNvSpPr/>
              <p:nvPr/>
            </p:nvSpPr>
            <p:spPr>
              <a:xfrm>
                <a:off x="5680614" y="-640714"/>
                <a:ext cx="55435" cy="331469"/>
              </a:xfrm>
              <a:custGeom>
                <a:avLst/>
                <a:gdLst>
                  <a:gd name="connsiteX0" fmla="*/ 28004 w 55435"/>
                  <a:gd name="connsiteY0" fmla="*/ 0 h 331469"/>
                  <a:gd name="connsiteX1" fmla="*/ 0 w 55435"/>
                  <a:gd name="connsiteY1" fmla="*/ 26765 h 331469"/>
                  <a:gd name="connsiteX2" fmla="*/ 0 w 55435"/>
                  <a:gd name="connsiteY2" fmla="*/ 304705 h 331469"/>
                  <a:gd name="connsiteX3" fmla="*/ 28004 w 55435"/>
                  <a:gd name="connsiteY3" fmla="*/ 331470 h 331469"/>
                  <a:gd name="connsiteX4" fmla="*/ 55436 w 55435"/>
                  <a:gd name="connsiteY4" fmla="*/ 304705 h 331469"/>
                  <a:gd name="connsiteX5" fmla="*/ 55436 w 55435"/>
                  <a:gd name="connsiteY5" fmla="*/ 26765 h 331469"/>
                  <a:gd name="connsiteX6" fmla="*/ 28004 w 55435"/>
                  <a:gd name="connsiteY6" fmla="*/ 0 h 331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435" h="331469">
                    <a:moveTo>
                      <a:pt x="28004" y="0"/>
                    </a:moveTo>
                    <a:cubicBezTo>
                      <a:pt x="13049" y="0"/>
                      <a:pt x="0" y="12382"/>
                      <a:pt x="0" y="26765"/>
                    </a:cubicBezTo>
                    <a:lnTo>
                      <a:pt x="0" y="304705"/>
                    </a:lnTo>
                    <a:cubicBezTo>
                      <a:pt x="0" y="319088"/>
                      <a:pt x="13049" y="331470"/>
                      <a:pt x="28004" y="331470"/>
                    </a:cubicBezTo>
                    <a:cubicBezTo>
                      <a:pt x="41720" y="331470"/>
                      <a:pt x="55436" y="319088"/>
                      <a:pt x="55436" y="304705"/>
                    </a:cubicBezTo>
                    <a:lnTo>
                      <a:pt x="55436" y="26765"/>
                    </a:lnTo>
                    <a:cubicBezTo>
                      <a:pt x="55436" y="12382"/>
                      <a:pt x="41720" y="0"/>
                      <a:pt x="28004" y="0"/>
                    </a:cubicBezTo>
                    <a:close/>
                  </a:path>
                </a:pathLst>
              </a:custGeom>
              <a:solidFill>
                <a:srgbClr val="1D4F91"/>
              </a:solidFill>
              <a:ln w="9525"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8A26EA47-FE9F-EF50-ED79-22553C4D2A08}"/>
                  </a:ext>
                </a:extLst>
              </p:cNvPr>
              <p:cNvSpPr/>
              <p:nvPr/>
            </p:nvSpPr>
            <p:spPr>
              <a:xfrm>
                <a:off x="5781674" y="-643286"/>
                <a:ext cx="336613" cy="336613"/>
              </a:xfrm>
              <a:custGeom>
                <a:avLst/>
                <a:gdLst>
                  <a:gd name="connsiteX0" fmla="*/ 281178 w 336613"/>
                  <a:gd name="connsiteY0" fmla="*/ 29337 h 336613"/>
                  <a:gd name="connsiteX1" fmla="*/ 309181 w 336613"/>
                  <a:gd name="connsiteY1" fmla="*/ 2572 h 336613"/>
                  <a:gd name="connsiteX2" fmla="*/ 336613 w 336613"/>
                  <a:gd name="connsiteY2" fmla="*/ 29337 h 336613"/>
                  <a:gd name="connsiteX3" fmla="*/ 336613 w 336613"/>
                  <a:gd name="connsiteY3" fmla="*/ 307277 h 336613"/>
                  <a:gd name="connsiteX4" fmla="*/ 309181 w 336613"/>
                  <a:gd name="connsiteY4" fmla="*/ 334042 h 336613"/>
                  <a:gd name="connsiteX5" fmla="*/ 281178 w 336613"/>
                  <a:gd name="connsiteY5" fmla="*/ 307277 h 336613"/>
                  <a:gd name="connsiteX6" fmla="*/ 281178 w 336613"/>
                  <a:gd name="connsiteY6" fmla="*/ 293561 h 336613"/>
                  <a:gd name="connsiteX7" fmla="*/ 168973 w 336613"/>
                  <a:gd name="connsiteY7" fmla="*/ 336614 h 336613"/>
                  <a:gd name="connsiteX8" fmla="*/ 0 w 336613"/>
                  <a:gd name="connsiteY8" fmla="*/ 167640 h 336613"/>
                  <a:gd name="connsiteX9" fmla="*/ 168973 w 336613"/>
                  <a:gd name="connsiteY9" fmla="*/ 0 h 336613"/>
                  <a:gd name="connsiteX10" fmla="*/ 281178 w 336613"/>
                  <a:gd name="connsiteY10" fmla="*/ 43053 h 336613"/>
                  <a:gd name="connsiteX11" fmla="*/ 281178 w 336613"/>
                  <a:gd name="connsiteY11" fmla="*/ 29337 h 336613"/>
                  <a:gd name="connsiteX12" fmla="*/ 168973 w 336613"/>
                  <a:gd name="connsiteY12" fmla="*/ 280511 h 336613"/>
                  <a:gd name="connsiteX13" fmla="*/ 281178 w 336613"/>
                  <a:gd name="connsiteY13" fmla="*/ 167640 h 336613"/>
                  <a:gd name="connsiteX14" fmla="*/ 168973 w 336613"/>
                  <a:gd name="connsiteY14" fmla="*/ 55435 h 336613"/>
                  <a:gd name="connsiteX15" fmla="*/ 56102 w 336613"/>
                  <a:gd name="connsiteY15" fmla="*/ 167640 h 336613"/>
                  <a:gd name="connsiteX16" fmla="*/ 168973 w 336613"/>
                  <a:gd name="connsiteY16" fmla="*/ 280511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6613" h="336613">
                    <a:moveTo>
                      <a:pt x="281178" y="29337"/>
                    </a:moveTo>
                    <a:cubicBezTo>
                      <a:pt x="281178" y="14954"/>
                      <a:pt x="294227" y="2572"/>
                      <a:pt x="309181" y="2572"/>
                    </a:cubicBezTo>
                    <a:cubicBezTo>
                      <a:pt x="322897" y="2572"/>
                      <a:pt x="336613" y="14954"/>
                      <a:pt x="336613" y="29337"/>
                    </a:cubicBezTo>
                    <a:lnTo>
                      <a:pt x="336613" y="307277"/>
                    </a:lnTo>
                    <a:cubicBezTo>
                      <a:pt x="336613" y="321659"/>
                      <a:pt x="322897" y="334042"/>
                      <a:pt x="309181" y="334042"/>
                    </a:cubicBezTo>
                    <a:cubicBezTo>
                      <a:pt x="294132" y="334042"/>
                      <a:pt x="281178" y="321659"/>
                      <a:pt x="281178" y="307277"/>
                    </a:cubicBezTo>
                    <a:lnTo>
                      <a:pt x="281178" y="293561"/>
                    </a:lnTo>
                    <a:cubicBezTo>
                      <a:pt x="251174" y="320326"/>
                      <a:pt x="212027" y="336614"/>
                      <a:pt x="168973" y="336614"/>
                    </a:cubicBezTo>
                    <a:cubicBezTo>
                      <a:pt x="75057" y="336614"/>
                      <a:pt x="0" y="261652"/>
                      <a:pt x="0" y="167640"/>
                    </a:cubicBezTo>
                    <a:cubicBezTo>
                      <a:pt x="0" y="73628"/>
                      <a:pt x="75057" y="0"/>
                      <a:pt x="168973" y="0"/>
                    </a:cubicBezTo>
                    <a:cubicBezTo>
                      <a:pt x="212027" y="0"/>
                      <a:pt x="251174" y="16288"/>
                      <a:pt x="281178" y="43053"/>
                    </a:cubicBezTo>
                    <a:lnTo>
                      <a:pt x="281178" y="29337"/>
                    </a:lnTo>
                    <a:close/>
                    <a:moveTo>
                      <a:pt x="168973" y="280511"/>
                    </a:moveTo>
                    <a:cubicBezTo>
                      <a:pt x="231648" y="280511"/>
                      <a:pt x="281178" y="230886"/>
                      <a:pt x="281178" y="167640"/>
                    </a:cubicBezTo>
                    <a:cubicBezTo>
                      <a:pt x="281178" y="104394"/>
                      <a:pt x="231553" y="55435"/>
                      <a:pt x="168973" y="55435"/>
                    </a:cubicBezTo>
                    <a:cubicBezTo>
                      <a:pt x="106394" y="55435"/>
                      <a:pt x="56102" y="104966"/>
                      <a:pt x="56102" y="167640"/>
                    </a:cubicBezTo>
                    <a:cubicBezTo>
                      <a:pt x="56102" y="230315"/>
                      <a:pt x="105632" y="280511"/>
                      <a:pt x="168973" y="280511"/>
                    </a:cubicBezTo>
                    <a:close/>
                  </a:path>
                </a:pathLst>
              </a:custGeom>
              <a:solidFill>
                <a:srgbClr val="1D4F91"/>
              </a:solidFill>
              <a:ln w="9525"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A07DAB64-D0FF-5F99-3771-8118D4D2CCEE}"/>
                  </a:ext>
                </a:extLst>
              </p:cNvPr>
              <p:cNvSpPr/>
              <p:nvPr/>
            </p:nvSpPr>
            <p:spPr>
              <a:xfrm>
                <a:off x="6171723" y="-643286"/>
                <a:ext cx="284416" cy="334041"/>
              </a:xfrm>
              <a:custGeom>
                <a:avLst/>
                <a:gdLst>
                  <a:gd name="connsiteX0" fmla="*/ 228981 w 284416"/>
                  <a:gd name="connsiteY0" fmla="*/ 141542 h 334041"/>
                  <a:gd name="connsiteX1" fmla="*/ 142208 w 284416"/>
                  <a:gd name="connsiteY1" fmla="*/ 54769 h 334041"/>
                  <a:gd name="connsiteX2" fmla="*/ 55435 w 284416"/>
                  <a:gd name="connsiteY2" fmla="*/ 138303 h 334041"/>
                  <a:gd name="connsiteX3" fmla="*/ 55435 w 284416"/>
                  <a:gd name="connsiteY3" fmla="*/ 307277 h 334041"/>
                  <a:gd name="connsiteX4" fmla="*/ 28004 w 284416"/>
                  <a:gd name="connsiteY4" fmla="*/ 334042 h 334041"/>
                  <a:gd name="connsiteX5" fmla="*/ 0 w 284416"/>
                  <a:gd name="connsiteY5" fmla="*/ 307277 h 334041"/>
                  <a:gd name="connsiteX6" fmla="*/ 0 w 284416"/>
                  <a:gd name="connsiteY6" fmla="*/ 29337 h 334041"/>
                  <a:gd name="connsiteX7" fmla="*/ 28004 w 284416"/>
                  <a:gd name="connsiteY7" fmla="*/ 2572 h 334041"/>
                  <a:gd name="connsiteX8" fmla="*/ 55435 w 284416"/>
                  <a:gd name="connsiteY8" fmla="*/ 28004 h 334041"/>
                  <a:gd name="connsiteX9" fmla="*/ 141541 w 284416"/>
                  <a:gd name="connsiteY9" fmla="*/ 0 h 334041"/>
                  <a:gd name="connsiteX10" fmla="*/ 284416 w 284416"/>
                  <a:gd name="connsiteY10" fmla="*/ 133731 h 334041"/>
                  <a:gd name="connsiteX11" fmla="*/ 284416 w 284416"/>
                  <a:gd name="connsiteY11" fmla="*/ 307277 h 334041"/>
                  <a:gd name="connsiteX12" fmla="*/ 256984 w 284416"/>
                  <a:gd name="connsiteY12" fmla="*/ 334042 h 334041"/>
                  <a:gd name="connsiteX13" fmla="*/ 228886 w 284416"/>
                  <a:gd name="connsiteY13" fmla="*/ 307277 h 334041"/>
                  <a:gd name="connsiteX14" fmla="*/ 228886 w 284416"/>
                  <a:gd name="connsiteY14" fmla="*/ 141542 h 334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4416" h="334041">
                    <a:moveTo>
                      <a:pt x="228981" y="141542"/>
                    </a:moveTo>
                    <a:cubicBezTo>
                      <a:pt x="228981" y="95250"/>
                      <a:pt x="188500" y="54769"/>
                      <a:pt x="142208" y="54769"/>
                    </a:cubicBezTo>
                    <a:cubicBezTo>
                      <a:pt x="95917" y="54769"/>
                      <a:pt x="55435" y="73057"/>
                      <a:pt x="55435" y="138303"/>
                    </a:cubicBezTo>
                    <a:lnTo>
                      <a:pt x="55435" y="307277"/>
                    </a:lnTo>
                    <a:cubicBezTo>
                      <a:pt x="55435" y="321659"/>
                      <a:pt x="41719" y="334042"/>
                      <a:pt x="28004" y="334042"/>
                    </a:cubicBezTo>
                    <a:cubicBezTo>
                      <a:pt x="12954" y="334042"/>
                      <a:pt x="0" y="321659"/>
                      <a:pt x="0" y="307277"/>
                    </a:cubicBezTo>
                    <a:lnTo>
                      <a:pt x="0" y="29337"/>
                    </a:lnTo>
                    <a:cubicBezTo>
                      <a:pt x="0" y="14954"/>
                      <a:pt x="13049" y="2572"/>
                      <a:pt x="28004" y="2572"/>
                    </a:cubicBezTo>
                    <a:cubicBezTo>
                      <a:pt x="41053" y="2572"/>
                      <a:pt x="54769" y="14288"/>
                      <a:pt x="55435" y="28004"/>
                    </a:cubicBezTo>
                    <a:cubicBezTo>
                      <a:pt x="78962" y="9716"/>
                      <a:pt x="108966" y="0"/>
                      <a:pt x="141541" y="0"/>
                    </a:cubicBezTo>
                    <a:cubicBezTo>
                      <a:pt x="217265" y="0"/>
                      <a:pt x="284416" y="59341"/>
                      <a:pt x="284416" y="133731"/>
                    </a:cubicBezTo>
                    <a:lnTo>
                      <a:pt x="284416" y="307277"/>
                    </a:lnTo>
                    <a:cubicBezTo>
                      <a:pt x="284416" y="321659"/>
                      <a:pt x="270700" y="334042"/>
                      <a:pt x="256984" y="334042"/>
                    </a:cubicBezTo>
                    <a:cubicBezTo>
                      <a:pt x="241935" y="334042"/>
                      <a:pt x="228886" y="321659"/>
                      <a:pt x="228886" y="307277"/>
                    </a:cubicBezTo>
                    <a:lnTo>
                      <a:pt x="228886" y="141542"/>
                    </a:lnTo>
                    <a:close/>
                  </a:path>
                </a:pathLst>
              </a:custGeom>
              <a:solidFill>
                <a:srgbClr val="1D4F91"/>
              </a:solidFill>
              <a:ln w="9525"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2DD7C743-C3CD-6B4C-5697-4F245F8230C3}"/>
                  </a:ext>
                </a:extLst>
              </p:cNvPr>
              <p:cNvSpPr/>
              <p:nvPr/>
            </p:nvSpPr>
            <p:spPr>
              <a:xfrm>
                <a:off x="4073461" y="-643286"/>
                <a:ext cx="336708" cy="336613"/>
              </a:xfrm>
              <a:custGeom>
                <a:avLst/>
                <a:gdLst>
                  <a:gd name="connsiteX0" fmla="*/ 336613 w 336708"/>
                  <a:gd name="connsiteY0" fmla="*/ 158496 h 336613"/>
                  <a:gd name="connsiteX1" fmla="*/ 168973 w 336708"/>
                  <a:gd name="connsiteY1" fmla="*/ 0 h 336613"/>
                  <a:gd name="connsiteX2" fmla="*/ 0 w 336708"/>
                  <a:gd name="connsiteY2" fmla="*/ 167640 h 336613"/>
                  <a:gd name="connsiteX3" fmla="*/ 168973 w 336708"/>
                  <a:gd name="connsiteY3" fmla="*/ 336614 h 336613"/>
                  <a:gd name="connsiteX4" fmla="*/ 285750 w 336708"/>
                  <a:gd name="connsiteY4" fmla="*/ 288989 h 336613"/>
                  <a:gd name="connsiteX5" fmla="*/ 295561 w 336708"/>
                  <a:gd name="connsiteY5" fmla="*/ 268129 h 336613"/>
                  <a:gd name="connsiteX6" fmla="*/ 267462 w 336708"/>
                  <a:gd name="connsiteY6" fmla="*/ 240125 h 336613"/>
                  <a:gd name="connsiteX7" fmla="*/ 245269 w 336708"/>
                  <a:gd name="connsiteY7" fmla="*/ 251270 h 336613"/>
                  <a:gd name="connsiteX8" fmla="*/ 168973 w 336708"/>
                  <a:gd name="connsiteY8" fmla="*/ 280607 h 336613"/>
                  <a:gd name="connsiteX9" fmla="*/ 57436 w 336708"/>
                  <a:gd name="connsiteY9" fmla="*/ 188690 h 336613"/>
                  <a:gd name="connsiteX10" fmla="*/ 309277 w 336708"/>
                  <a:gd name="connsiteY10" fmla="*/ 188690 h 336613"/>
                  <a:gd name="connsiteX11" fmla="*/ 309848 w 336708"/>
                  <a:gd name="connsiteY11" fmla="*/ 188690 h 336613"/>
                  <a:gd name="connsiteX12" fmla="*/ 310610 w 336708"/>
                  <a:gd name="connsiteY12" fmla="*/ 188690 h 336613"/>
                  <a:gd name="connsiteX13" fmla="*/ 312039 w 336708"/>
                  <a:gd name="connsiteY13" fmla="*/ 188405 h 336613"/>
                  <a:gd name="connsiteX14" fmla="*/ 314896 w 336708"/>
                  <a:gd name="connsiteY14" fmla="*/ 187833 h 336613"/>
                  <a:gd name="connsiteX15" fmla="*/ 336709 w 336708"/>
                  <a:gd name="connsiteY15" fmla="*/ 158687 h 336613"/>
                  <a:gd name="connsiteX16" fmla="*/ 168973 w 336708"/>
                  <a:gd name="connsiteY16" fmla="*/ 55435 h 336613"/>
                  <a:gd name="connsiteX17" fmla="*/ 275939 w 336708"/>
                  <a:gd name="connsiteY17" fmla="*/ 133160 h 336613"/>
                  <a:gd name="connsiteX18" fmla="*/ 61341 w 336708"/>
                  <a:gd name="connsiteY18" fmla="*/ 133160 h 336613"/>
                  <a:gd name="connsiteX19" fmla="*/ 168973 w 336708"/>
                  <a:gd name="connsiteY19" fmla="*/ 55435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6708" h="336613">
                    <a:moveTo>
                      <a:pt x="336613" y="158496"/>
                    </a:moveTo>
                    <a:cubicBezTo>
                      <a:pt x="335280" y="73057"/>
                      <a:pt x="258985" y="0"/>
                      <a:pt x="168973" y="0"/>
                    </a:cubicBezTo>
                    <a:cubicBezTo>
                      <a:pt x="78962" y="0"/>
                      <a:pt x="0" y="75057"/>
                      <a:pt x="0" y="167640"/>
                    </a:cubicBezTo>
                    <a:cubicBezTo>
                      <a:pt x="0" y="260223"/>
                      <a:pt x="74962" y="336614"/>
                      <a:pt x="168973" y="336614"/>
                    </a:cubicBezTo>
                    <a:cubicBezTo>
                      <a:pt x="214027" y="336614"/>
                      <a:pt x="255746" y="318992"/>
                      <a:pt x="285750" y="288989"/>
                    </a:cubicBezTo>
                    <a:cubicBezTo>
                      <a:pt x="291655" y="283750"/>
                      <a:pt x="295561" y="275939"/>
                      <a:pt x="295561" y="268129"/>
                    </a:cubicBezTo>
                    <a:cubicBezTo>
                      <a:pt x="295561" y="253175"/>
                      <a:pt x="282511" y="240125"/>
                      <a:pt x="267462" y="240125"/>
                    </a:cubicBezTo>
                    <a:cubicBezTo>
                      <a:pt x="258985" y="240125"/>
                      <a:pt x="251174" y="245364"/>
                      <a:pt x="245269" y="251270"/>
                    </a:cubicBezTo>
                    <a:cubicBezTo>
                      <a:pt x="226314" y="271463"/>
                      <a:pt x="198311" y="280607"/>
                      <a:pt x="168973" y="280607"/>
                    </a:cubicBezTo>
                    <a:cubicBezTo>
                      <a:pt x="112871" y="280607"/>
                      <a:pt x="67246" y="242126"/>
                      <a:pt x="57436" y="188690"/>
                    </a:cubicBezTo>
                    <a:lnTo>
                      <a:pt x="309277" y="188690"/>
                    </a:lnTo>
                    <a:cubicBezTo>
                      <a:pt x="309277" y="188690"/>
                      <a:pt x="309658" y="188690"/>
                      <a:pt x="309848" y="188690"/>
                    </a:cubicBezTo>
                    <a:lnTo>
                      <a:pt x="310610" y="188690"/>
                    </a:lnTo>
                    <a:cubicBezTo>
                      <a:pt x="310610" y="188690"/>
                      <a:pt x="311563" y="188500"/>
                      <a:pt x="312039" y="188405"/>
                    </a:cubicBezTo>
                    <a:cubicBezTo>
                      <a:pt x="312991" y="188309"/>
                      <a:pt x="313944" y="188119"/>
                      <a:pt x="314896" y="187833"/>
                    </a:cubicBezTo>
                    <a:cubicBezTo>
                      <a:pt x="326803" y="184595"/>
                      <a:pt x="336709" y="173260"/>
                      <a:pt x="336709" y="158687"/>
                    </a:cubicBezTo>
                    <a:close/>
                    <a:moveTo>
                      <a:pt x="168973" y="55435"/>
                    </a:moveTo>
                    <a:cubicBezTo>
                      <a:pt x="219551" y="55435"/>
                      <a:pt x="261556" y="87916"/>
                      <a:pt x="275939" y="133160"/>
                    </a:cubicBezTo>
                    <a:lnTo>
                      <a:pt x="61341" y="133160"/>
                    </a:lnTo>
                    <a:cubicBezTo>
                      <a:pt x="75724" y="87916"/>
                      <a:pt x="117729" y="55435"/>
                      <a:pt x="168973" y="55435"/>
                    </a:cubicBezTo>
                    <a:close/>
                  </a:path>
                </a:pathLst>
              </a:custGeom>
              <a:solidFill>
                <a:srgbClr val="1D4F91"/>
              </a:solidFill>
              <a:ln w="9525"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71DA28B5-034B-2ACE-DC97-A343FE5A8CD7}"/>
                  </a:ext>
                </a:extLst>
              </p:cNvPr>
              <p:cNvSpPr/>
              <p:nvPr/>
            </p:nvSpPr>
            <p:spPr>
              <a:xfrm>
                <a:off x="5075205" y="-643286"/>
                <a:ext cx="336708" cy="336613"/>
              </a:xfrm>
              <a:custGeom>
                <a:avLst/>
                <a:gdLst>
                  <a:gd name="connsiteX0" fmla="*/ 336613 w 336708"/>
                  <a:gd name="connsiteY0" fmla="*/ 158496 h 336613"/>
                  <a:gd name="connsiteX1" fmla="*/ 168974 w 336708"/>
                  <a:gd name="connsiteY1" fmla="*/ 0 h 336613"/>
                  <a:gd name="connsiteX2" fmla="*/ 0 w 336708"/>
                  <a:gd name="connsiteY2" fmla="*/ 167640 h 336613"/>
                  <a:gd name="connsiteX3" fmla="*/ 168974 w 336708"/>
                  <a:gd name="connsiteY3" fmla="*/ 336614 h 336613"/>
                  <a:gd name="connsiteX4" fmla="*/ 285750 w 336708"/>
                  <a:gd name="connsiteY4" fmla="*/ 288989 h 336613"/>
                  <a:gd name="connsiteX5" fmla="*/ 295561 w 336708"/>
                  <a:gd name="connsiteY5" fmla="*/ 268129 h 336613"/>
                  <a:gd name="connsiteX6" fmla="*/ 267557 w 336708"/>
                  <a:gd name="connsiteY6" fmla="*/ 240125 h 336613"/>
                  <a:gd name="connsiteX7" fmla="*/ 245364 w 336708"/>
                  <a:gd name="connsiteY7" fmla="*/ 251270 h 336613"/>
                  <a:gd name="connsiteX8" fmla="*/ 169069 w 336708"/>
                  <a:gd name="connsiteY8" fmla="*/ 280607 h 336613"/>
                  <a:gd name="connsiteX9" fmla="*/ 57531 w 336708"/>
                  <a:gd name="connsiteY9" fmla="*/ 188690 h 336613"/>
                  <a:gd name="connsiteX10" fmla="*/ 308896 w 336708"/>
                  <a:gd name="connsiteY10" fmla="*/ 188690 h 336613"/>
                  <a:gd name="connsiteX11" fmla="*/ 309372 w 336708"/>
                  <a:gd name="connsiteY11" fmla="*/ 188690 h 336613"/>
                  <a:gd name="connsiteX12" fmla="*/ 310610 w 336708"/>
                  <a:gd name="connsiteY12" fmla="*/ 188690 h 336613"/>
                  <a:gd name="connsiteX13" fmla="*/ 312801 w 336708"/>
                  <a:gd name="connsiteY13" fmla="*/ 188214 h 336613"/>
                  <a:gd name="connsiteX14" fmla="*/ 313944 w 336708"/>
                  <a:gd name="connsiteY14" fmla="*/ 188024 h 336613"/>
                  <a:gd name="connsiteX15" fmla="*/ 336709 w 336708"/>
                  <a:gd name="connsiteY15" fmla="*/ 158687 h 336613"/>
                  <a:gd name="connsiteX16" fmla="*/ 168974 w 336708"/>
                  <a:gd name="connsiteY16" fmla="*/ 55435 h 336613"/>
                  <a:gd name="connsiteX17" fmla="*/ 275939 w 336708"/>
                  <a:gd name="connsiteY17" fmla="*/ 133160 h 336613"/>
                  <a:gd name="connsiteX18" fmla="*/ 61341 w 336708"/>
                  <a:gd name="connsiteY18" fmla="*/ 133160 h 336613"/>
                  <a:gd name="connsiteX19" fmla="*/ 168974 w 336708"/>
                  <a:gd name="connsiteY19" fmla="*/ 55435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6708" h="336613">
                    <a:moveTo>
                      <a:pt x="336613" y="158496"/>
                    </a:moveTo>
                    <a:cubicBezTo>
                      <a:pt x="335280" y="73057"/>
                      <a:pt x="258985" y="0"/>
                      <a:pt x="168974" y="0"/>
                    </a:cubicBezTo>
                    <a:cubicBezTo>
                      <a:pt x="78962" y="0"/>
                      <a:pt x="0" y="75057"/>
                      <a:pt x="0" y="167640"/>
                    </a:cubicBezTo>
                    <a:cubicBezTo>
                      <a:pt x="0" y="260223"/>
                      <a:pt x="75057" y="336614"/>
                      <a:pt x="168974" y="336614"/>
                    </a:cubicBezTo>
                    <a:cubicBezTo>
                      <a:pt x="213931" y="336614"/>
                      <a:pt x="255746" y="318992"/>
                      <a:pt x="285750" y="288989"/>
                    </a:cubicBezTo>
                    <a:cubicBezTo>
                      <a:pt x="291655" y="283750"/>
                      <a:pt x="295561" y="275939"/>
                      <a:pt x="295561" y="268129"/>
                    </a:cubicBezTo>
                    <a:cubicBezTo>
                      <a:pt x="295561" y="253175"/>
                      <a:pt x="282512" y="240125"/>
                      <a:pt x="267557" y="240125"/>
                    </a:cubicBezTo>
                    <a:cubicBezTo>
                      <a:pt x="259080" y="240125"/>
                      <a:pt x="251270" y="245364"/>
                      <a:pt x="245364" y="251270"/>
                    </a:cubicBezTo>
                    <a:cubicBezTo>
                      <a:pt x="226409" y="271463"/>
                      <a:pt x="198406" y="280607"/>
                      <a:pt x="169069" y="280607"/>
                    </a:cubicBezTo>
                    <a:cubicBezTo>
                      <a:pt x="112967" y="280607"/>
                      <a:pt x="67342" y="242126"/>
                      <a:pt x="57531" y="188690"/>
                    </a:cubicBezTo>
                    <a:lnTo>
                      <a:pt x="308896" y="188690"/>
                    </a:lnTo>
                    <a:cubicBezTo>
                      <a:pt x="308896" y="188690"/>
                      <a:pt x="309277" y="188690"/>
                      <a:pt x="309372" y="188690"/>
                    </a:cubicBezTo>
                    <a:lnTo>
                      <a:pt x="310610" y="188690"/>
                    </a:lnTo>
                    <a:cubicBezTo>
                      <a:pt x="311372" y="188690"/>
                      <a:pt x="312134" y="188405"/>
                      <a:pt x="312801" y="188214"/>
                    </a:cubicBezTo>
                    <a:cubicBezTo>
                      <a:pt x="313182" y="188214"/>
                      <a:pt x="313563" y="188119"/>
                      <a:pt x="313944" y="188024"/>
                    </a:cubicBezTo>
                    <a:cubicBezTo>
                      <a:pt x="326231" y="185166"/>
                      <a:pt x="336709" y="173641"/>
                      <a:pt x="336709" y="158687"/>
                    </a:cubicBezTo>
                    <a:close/>
                    <a:moveTo>
                      <a:pt x="168974" y="55435"/>
                    </a:moveTo>
                    <a:cubicBezTo>
                      <a:pt x="219551" y="55435"/>
                      <a:pt x="261556" y="87916"/>
                      <a:pt x="275939" y="133160"/>
                    </a:cubicBezTo>
                    <a:lnTo>
                      <a:pt x="61341" y="133160"/>
                    </a:lnTo>
                    <a:cubicBezTo>
                      <a:pt x="75724" y="87916"/>
                      <a:pt x="117729" y="55435"/>
                      <a:pt x="168974" y="55435"/>
                    </a:cubicBezTo>
                    <a:close/>
                  </a:path>
                </a:pathLst>
              </a:custGeom>
              <a:solidFill>
                <a:srgbClr val="1D4F91"/>
              </a:solidFill>
              <a:ln w="9525" cap="flat">
                <a:noFill/>
                <a:prstDash val="solid"/>
                <a:miter/>
              </a:ln>
            </p:spPr>
            <p:txBody>
              <a:bodyPr rtlCol="0" anchor="ctr"/>
              <a:lstStyle/>
              <a:p>
                <a:endParaRPr lang="en-GB"/>
              </a:p>
            </p:txBody>
          </p:sp>
        </p:grpSp>
        <p:grpSp>
          <p:nvGrpSpPr>
            <p:cNvPr id="8" name="Graphic 3">
              <a:extLst>
                <a:ext uri="{FF2B5EF4-FFF2-40B4-BE49-F238E27FC236}">
                  <a16:creationId xmlns:a16="http://schemas.microsoft.com/office/drawing/2014/main" id="{4CD8D8A4-6EAE-8163-59BF-4DF28C4E614E}"/>
                </a:ext>
              </a:extLst>
            </p:cNvPr>
            <p:cNvGrpSpPr/>
            <p:nvPr/>
          </p:nvGrpSpPr>
          <p:grpSpPr>
            <a:xfrm>
              <a:off x="6494906" y="-369252"/>
              <a:ext cx="62579" cy="60579"/>
              <a:chOff x="6494906" y="-369252"/>
              <a:chExt cx="62579" cy="60579"/>
            </a:xfrm>
            <a:solidFill>
              <a:srgbClr val="1D4F91"/>
            </a:solidFill>
          </p:grpSpPr>
          <p:sp>
            <p:nvSpPr>
              <p:cNvPr id="9" name="Freeform: Shape 8">
                <a:extLst>
                  <a:ext uri="{FF2B5EF4-FFF2-40B4-BE49-F238E27FC236}">
                    <a16:creationId xmlns:a16="http://schemas.microsoft.com/office/drawing/2014/main" id="{5190EE6D-05A8-C435-A194-AD1B5CCCC24A}"/>
                  </a:ext>
                </a:extLst>
              </p:cNvPr>
              <p:cNvSpPr/>
              <p:nvPr/>
            </p:nvSpPr>
            <p:spPr>
              <a:xfrm>
                <a:off x="6494906" y="-369252"/>
                <a:ext cx="62579" cy="60579"/>
              </a:xfrm>
              <a:custGeom>
                <a:avLst/>
                <a:gdLst>
                  <a:gd name="connsiteX0" fmla="*/ 31242 w 62579"/>
                  <a:gd name="connsiteY0" fmla="*/ 0 h 60579"/>
                  <a:gd name="connsiteX1" fmla="*/ 0 w 62579"/>
                  <a:gd name="connsiteY1" fmla="*/ 30290 h 60579"/>
                  <a:gd name="connsiteX2" fmla="*/ 31242 w 62579"/>
                  <a:gd name="connsiteY2" fmla="*/ 60579 h 60579"/>
                  <a:gd name="connsiteX3" fmla="*/ 62579 w 62579"/>
                  <a:gd name="connsiteY3" fmla="*/ 30290 h 60579"/>
                  <a:gd name="connsiteX4" fmla="*/ 31242 w 62579"/>
                  <a:gd name="connsiteY4" fmla="*/ 0 h 60579"/>
                  <a:gd name="connsiteX5" fmla="*/ 57055 w 62579"/>
                  <a:gd name="connsiteY5" fmla="*/ 30385 h 60579"/>
                  <a:gd name="connsiteX6" fmla="*/ 31242 w 62579"/>
                  <a:gd name="connsiteY6" fmla="*/ 54864 h 60579"/>
                  <a:gd name="connsiteX7" fmla="*/ 5905 w 62579"/>
                  <a:gd name="connsiteY7" fmla="*/ 30385 h 60579"/>
                  <a:gd name="connsiteX8" fmla="*/ 31242 w 62579"/>
                  <a:gd name="connsiteY8" fmla="*/ 5905 h 60579"/>
                  <a:gd name="connsiteX9" fmla="*/ 57055 w 62579"/>
                  <a:gd name="connsiteY9" fmla="*/ 30385 h 60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579" h="60579">
                    <a:moveTo>
                      <a:pt x="31242" y="0"/>
                    </a:moveTo>
                    <a:cubicBezTo>
                      <a:pt x="14288" y="0"/>
                      <a:pt x="0" y="13906"/>
                      <a:pt x="0" y="30290"/>
                    </a:cubicBezTo>
                    <a:cubicBezTo>
                      <a:pt x="0" y="46673"/>
                      <a:pt x="14288" y="60579"/>
                      <a:pt x="31242" y="60579"/>
                    </a:cubicBezTo>
                    <a:cubicBezTo>
                      <a:pt x="48196" y="60579"/>
                      <a:pt x="62579" y="46958"/>
                      <a:pt x="62579" y="30290"/>
                    </a:cubicBezTo>
                    <a:cubicBezTo>
                      <a:pt x="62579" y="13621"/>
                      <a:pt x="48482" y="0"/>
                      <a:pt x="31242" y="0"/>
                    </a:cubicBezTo>
                    <a:close/>
                    <a:moveTo>
                      <a:pt x="57055" y="30385"/>
                    </a:moveTo>
                    <a:cubicBezTo>
                      <a:pt x="57055" y="43910"/>
                      <a:pt x="45434" y="54864"/>
                      <a:pt x="31242" y="54864"/>
                    </a:cubicBezTo>
                    <a:cubicBezTo>
                      <a:pt x="17050" y="54864"/>
                      <a:pt x="5905" y="43910"/>
                      <a:pt x="5905" y="30385"/>
                    </a:cubicBezTo>
                    <a:cubicBezTo>
                      <a:pt x="5905" y="16859"/>
                      <a:pt x="17240" y="5905"/>
                      <a:pt x="31242" y="5905"/>
                    </a:cubicBezTo>
                    <a:cubicBezTo>
                      <a:pt x="45244" y="5905"/>
                      <a:pt x="57055" y="16859"/>
                      <a:pt x="57055" y="30385"/>
                    </a:cubicBezTo>
                    <a:close/>
                  </a:path>
                </a:pathLst>
              </a:custGeom>
              <a:solidFill>
                <a:srgbClr val="1D4F91"/>
              </a:solidFill>
              <a:ln w="9525"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6BE6673B-4116-B94E-9B31-5B9E37F16792}"/>
                  </a:ext>
                </a:extLst>
              </p:cNvPr>
              <p:cNvSpPr/>
              <p:nvPr/>
            </p:nvSpPr>
            <p:spPr>
              <a:xfrm>
                <a:off x="6516718" y="-357155"/>
                <a:ext cx="20002" cy="36004"/>
              </a:xfrm>
              <a:custGeom>
                <a:avLst/>
                <a:gdLst>
                  <a:gd name="connsiteX0" fmla="*/ 14573 w 20002"/>
                  <a:gd name="connsiteY0" fmla="*/ 21050 h 36004"/>
                  <a:gd name="connsiteX1" fmla="*/ 20002 w 20002"/>
                  <a:gd name="connsiteY1" fmla="*/ 11144 h 36004"/>
                  <a:gd name="connsiteX2" fmla="*/ 8763 w 20002"/>
                  <a:gd name="connsiteY2" fmla="*/ 0 h 36004"/>
                  <a:gd name="connsiteX3" fmla="*/ 4286 w 20002"/>
                  <a:gd name="connsiteY3" fmla="*/ 0 h 36004"/>
                  <a:gd name="connsiteX4" fmla="*/ 0 w 20002"/>
                  <a:gd name="connsiteY4" fmla="*/ 4572 h 36004"/>
                  <a:gd name="connsiteX5" fmla="*/ 0 w 20002"/>
                  <a:gd name="connsiteY5" fmla="*/ 33052 h 36004"/>
                  <a:gd name="connsiteX6" fmla="*/ 3143 w 20002"/>
                  <a:gd name="connsiteY6" fmla="*/ 36004 h 36004"/>
                  <a:gd name="connsiteX7" fmla="*/ 6191 w 20002"/>
                  <a:gd name="connsiteY7" fmla="*/ 33052 h 36004"/>
                  <a:gd name="connsiteX8" fmla="*/ 6191 w 20002"/>
                  <a:gd name="connsiteY8" fmla="*/ 22479 h 36004"/>
                  <a:gd name="connsiteX9" fmla="*/ 8572 w 20002"/>
                  <a:gd name="connsiteY9" fmla="*/ 22479 h 36004"/>
                  <a:gd name="connsiteX10" fmla="*/ 14097 w 20002"/>
                  <a:gd name="connsiteY10" fmla="*/ 34385 h 36004"/>
                  <a:gd name="connsiteX11" fmla="*/ 16764 w 20002"/>
                  <a:gd name="connsiteY11" fmla="*/ 36004 h 36004"/>
                  <a:gd name="connsiteX12" fmla="*/ 18192 w 20002"/>
                  <a:gd name="connsiteY12" fmla="*/ 35719 h 36004"/>
                  <a:gd name="connsiteX13" fmla="*/ 20002 w 20002"/>
                  <a:gd name="connsiteY13" fmla="*/ 33147 h 36004"/>
                  <a:gd name="connsiteX14" fmla="*/ 19717 w 20002"/>
                  <a:gd name="connsiteY14" fmla="*/ 31909 h 36004"/>
                  <a:gd name="connsiteX15" fmla="*/ 14573 w 20002"/>
                  <a:gd name="connsiteY15" fmla="*/ 21050 h 36004"/>
                  <a:gd name="connsiteX16" fmla="*/ 13716 w 20002"/>
                  <a:gd name="connsiteY16" fmla="*/ 11240 h 36004"/>
                  <a:gd name="connsiteX17" fmla="*/ 8763 w 20002"/>
                  <a:gd name="connsiteY17" fmla="*/ 16574 h 36004"/>
                  <a:gd name="connsiteX18" fmla="*/ 6096 w 20002"/>
                  <a:gd name="connsiteY18" fmla="*/ 16574 h 36004"/>
                  <a:gd name="connsiteX19" fmla="*/ 6096 w 20002"/>
                  <a:gd name="connsiteY19" fmla="*/ 6096 h 36004"/>
                  <a:gd name="connsiteX20" fmla="*/ 8763 w 20002"/>
                  <a:gd name="connsiteY20" fmla="*/ 6096 h 36004"/>
                  <a:gd name="connsiteX21" fmla="*/ 13716 w 20002"/>
                  <a:gd name="connsiteY21" fmla="*/ 11240 h 36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002" h="36004">
                    <a:moveTo>
                      <a:pt x="14573" y="21050"/>
                    </a:moveTo>
                    <a:cubicBezTo>
                      <a:pt x="18002" y="18955"/>
                      <a:pt x="20002" y="15335"/>
                      <a:pt x="20002" y="11144"/>
                    </a:cubicBezTo>
                    <a:cubicBezTo>
                      <a:pt x="20002" y="4858"/>
                      <a:pt x="15145" y="0"/>
                      <a:pt x="8763" y="0"/>
                    </a:cubicBezTo>
                    <a:lnTo>
                      <a:pt x="4286" y="0"/>
                    </a:lnTo>
                    <a:cubicBezTo>
                      <a:pt x="1809" y="0"/>
                      <a:pt x="0" y="1905"/>
                      <a:pt x="0" y="4572"/>
                    </a:cubicBezTo>
                    <a:lnTo>
                      <a:pt x="0" y="33052"/>
                    </a:lnTo>
                    <a:cubicBezTo>
                      <a:pt x="0" y="34671"/>
                      <a:pt x="1429" y="36004"/>
                      <a:pt x="3143" y="36004"/>
                    </a:cubicBezTo>
                    <a:cubicBezTo>
                      <a:pt x="4858" y="36004"/>
                      <a:pt x="6191" y="34766"/>
                      <a:pt x="6191" y="33052"/>
                    </a:cubicBezTo>
                    <a:lnTo>
                      <a:pt x="6191" y="22479"/>
                    </a:lnTo>
                    <a:lnTo>
                      <a:pt x="8572" y="22479"/>
                    </a:lnTo>
                    <a:lnTo>
                      <a:pt x="14097" y="34385"/>
                    </a:lnTo>
                    <a:cubicBezTo>
                      <a:pt x="14573" y="35433"/>
                      <a:pt x="15621" y="36004"/>
                      <a:pt x="16764" y="36004"/>
                    </a:cubicBezTo>
                    <a:cubicBezTo>
                      <a:pt x="17240" y="36004"/>
                      <a:pt x="17812" y="35909"/>
                      <a:pt x="18192" y="35719"/>
                    </a:cubicBezTo>
                    <a:cubicBezTo>
                      <a:pt x="19336" y="35243"/>
                      <a:pt x="20002" y="34290"/>
                      <a:pt x="20002" y="33147"/>
                    </a:cubicBezTo>
                    <a:cubicBezTo>
                      <a:pt x="20002" y="32766"/>
                      <a:pt x="20002" y="32385"/>
                      <a:pt x="19717" y="31909"/>
                    </a:cubicBezTo>
                    <a:lnTo>
                      <a:pt x="14573" y="21050"/>
                    </a:lnTo>
                    <a:close/>
                    <a:moveTo>
                      <a:pt x="13716" y="11240"/>
                    </a:moveTo>
                    <a:cubicBezTo>
                      <a:pt x="13716" y="11240"/>
                      <a:pt x="13716" y="16574"/>
                      <a:pt x="8763" y="16574"/>
                    </a:cubicBezTo>
                    <a:lnTo>
                      <a:pt x="6096" y="16574"/>
                    </a:lnTo>
                    <a:lnTo>
                      <a:pt x="6096" y="6096"/>
                    </a:lnTo>
                    <a:lnTo>
                      <a:pt x="8763" y="6096"/>
                    </a:lnTo>
                    <a:cubicBezTo>
                      <a:pt x="13621" y="6096"/>
                      <a:pt x="13716" y="11049"/>
                      <a:pt x="13716" y="11240"/>
                    </a:cubicBezTo>
                    <a:close/>
                  </a:path>
                </a:pathLst>
              </a:custGeom>
              <a:solidFill>
                <a:srgbClr val="1D4F91"/>
              </a:solidFill>
              <a:ln w="9525" cap="flat">
                <a:noFill/>
                <a:prstDash val="solid"/>
                <a:miter/>
              </a:ln>
            </p:spPr>
            <p:txBody>
              <a:bodyPr rtlCol="0" anchor="ctr"/>
              <a:lstStyle/>
              <a:p>
                <a:endParaRPr lang="en-GB"/>
              </a:p>
            </p:txBody>
          </p:sp>
        </p:grpSp>
      </p:grpSp>
      <p:sp>
        <p:nvSpPr>
          <p:cNvPr id="25" name="Text Placeholder 12">
            <a:extLst>
              <a:ext uri="{FF2B5EF4-FFF2-40B4-BE49-F238E27FC236}">
                <a16:creationId xmlns:a16="http://schemas.microsoft.com/office/drawing/2014/main" id="{82117440-6ABB-31B1-7609-DF9ABCD22CEE}"/>
              </a:ext>
            </a:extLst>
          </p:cNvPr>
          <p:cNvSpPr>
            <a:spLocks noGrp="1"/>
          </p:cNvSpPr>
          <p:nvPr>
            <p:ph type="body" sz="quarter" idx="14" hasCustomPrompt="1"/>
          </p:nvPr>
        </p:nvSpPr>
        <p:spPr>
          <a:xfrm>
            <a:off x="3839766" y="5888494"/>
            <a:ext cx="4512469" cy="412805"/>
          </a:xfrm>
        </p:spPr>
        <p:txBody>
          <a:bodyPr wrap="square" anchor="b" anchorCtr="0">
            <a:spAutoFit/>
          </a:bodyPr>
          <a:lstStyle>
            <a:lvl1pPr algn="ctr">
              <a:lnSpc>
                <a:spcPct val="100000"/>
              </a:lnSpc>
              <a:spcAft>
                <a:spcPts val="0"/>
              </a:spcAft>
              <a:defRPr sz="65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 Experian, 2025. All rights reserved. The word "EXPERIAN" and the graphical device are trademarks of Experian and/or its associated companies and may be registered in the EU, USA and other countries. The graphical device is a registered Community design in the EU. Other product and company names mentioned herein are the trademarks of their respective owners. Experian [Public. Confidential. Internal. Restricted. – please choose the appropriate category].</a:t>
            </a:r>
          </a:p>
        </p:txBody>
      </p:sp>
    </p:spTree>
    <p:extLst>
      <p:ext uri="{BB962C8B-B14F-4D97-AF65-F5344CB8AC3E}">
        <p14:creationId xmlns:p14="http://schemas.microsoft.com/office/powerpoint/2010/main" val="4184838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Pre-Defined Back Cover 6">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F40A1E6-8811-500D-1DAC-D673A8EA6FF4}"/>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rot="10800000" flipH="1" flipV="1">
            <a:off x="0" y="0"/>
            <a:ext cx="12190283" cy="6858000"/>
          </a:xfrm>
          <a:prstGeom prst="rect">
            <a:avLst/>
          </a:prstGeom>
          <a:solidFill>
            <a:srgbClr val="E5E8F1"/>
          </a:solidFill>
        </p:spPr>
      </p:pic>
      <p:sp>
        <p:nvSpPr>
          <p:cNvPr id="2" name="Title 1">
            <a:extLst>
              <a:ext uri="{FF2B5EF4-FFF2-40B4-BE49-F238E27FC236}">
                <a16:creationId xmlns:a16="http://schemas.microsoft.com/office/drawing/2014/main" id="{55E033CD-A12D-4F14-E671-26F56D951BFA}"/>
              </a:ext>
            </a:extLst>
          </p:cNvPr>
          <p:cNvSpPr>
            <a:spLocks noGrp="1"/>
          </p:cNvSpPr>
          <p:nvPr>
            <p:ph type="title" hasCustomPrompt="1"/>
          </p:nvPr>
        </p:nvSpPr>
        <p:spPr>
          <a:xfrm>
            <a:off x="287338" y="-1019176"/>
            <a:ext cx="11615737" cy="782638"/>
          </a:xfrm>
        </p:spPr>
        <p:txBody>
          <a:bodyPr/>
          <a:lstStyle>
            <a:lvl1pPr>
              <a:defRPr/>
            </a:lvl1pPr>
          </a:lstStyle>
          <a:p>
            <a:r>
              <a:rPr lang="en-US"/>
              <a:t>Closing slide</a:t>
            </a:r>
            <a:endParaRPr lang="en-GB"/>
          </a:p>
        </p:txBody>
      </p:sp>
      <p:grpSp>
        <p:nvGrpSpPr>
          <p:cNvPr id="3" name="Graphic 3" descr="Experian Logo">
            <a:extLst>
              <a:ext uri="{FF2B5EF4-FFF2-40B4-BE49-F238E27FC236}">
                <a16:creationId xmlns:a16="http://schemas.microsoft.com/office/drawing/2014/main" id="{AC3F42B3-DF1B-764E-FA02-2DC5D6AD4416}"/>
              </a:ext>
            </a:extLst>
          </p:cNvPr>
          <p:cNvGrpSpPr/>
          <p:nvPr userDrawn="1"/>
        </p:nvGrpSpPr>
        <p:grpSpPr>
          <a:xfrm>
            <a:off x="4504579" y="2905128"/>
            <a:ext cx="3182841" cy="1043054"/>
            <a:chOff x="3756183" y="-979328"/>
            <a:chExt cx="2801302" cy="918019"/>
          </a:xfrm>
          <a:solidFill>
            <a:schemeClr val="bg1"/>
          </a:solidFill>
        </p:grpSpPr>
        <p:grpSp>
          <p:nvGrpSpPr>
            <p:cNvPr id="4" name="Graphic 3">
              <a:extLst>
                <a:ext uri="{FF2B5EF4-FFF2-40B4-BE49-F238E27FC236}">
                  <a16:creationId xmlns:a16="http://schemas.microsoft.com/office/drawing/2014/main" id="{B2F882C4-D7CF-2181-0C09-319E922D809D}"/>
                </a:ext>
              </a:extLst>
            </p:cNvPr>
            <p:cNvGrpSpPr/>
            <p:nvPr/>
          </p:nvGrpSpPr>
          <p:grpSpPr>
            <a:xfrm>
              <a:off x="3756183" y="-979328"/>
              <a:ext cx="2699956" cy="918019"/>
              <a:chOff x="3756183" y="-979328"/>
              <a:chExt cx="2699956" cy="918019"/>
            </a:xfrm>
            <a:grpFill/>
          </p:grpSpPr>
          <p:sp>
            <p:nvSpPr>
              <p:cNvPr id="29" name="Freeform: Shape 28">
                <a:extLst>
                  <a:ext uri="{FF2B5EF4-FFF2-40B4-BE49-F238E27FC236}">
                    <a16:creationId xmlns:a16="http://schemas.microsoft.com/office/drawing/2014/main" id="{AA3B3C5D-2037-6CD1-8A1D-5899626CBDC9}"/>
                  </a:ext>
                </a:extLst>
              </p:cNvPr>
              <p:cNvSpPr/>
              <p:nvPr/>
            </p:nvSpPr>
            <p:spPr>
              <a:xfrm>
                <a:off x="4045266" y="-979328"/>
                <a:ext cx="216027" cy="216027"/>
              </a:xfrm>
              <a:custGeom>
                <a:avLst/>
                <a:gdLst>
                  <a:gd name="connsiteX0" fmla="*/ 160020 w 216027"/>
                  <a:gd name="connsiteY0" fmla="*/ 216027 h 216027"/>
                  <a:gd name="connsiteX1" fmla="*/ 56007 w 216027"/>
                  <a:gd name="connsiteY1" fmla="*/ 216027 h 216027"/>
                  <a:gd name="connsiteX2" fmla="*/ 0 w 216027"/>
                  <a:gd name="connsiteY2" fmla="*/ 160020 h 216027"/>
                  <a:gd name="connsiteX3" fmla="*/ 0 w 216027"/>
                  <a:gd name="connsiteY3" fmla="*/ 56007 h 216027"/>
                  <a:gd name="connsiteX4" fmla="*/ 56007 w 216027"/>
                  <a:gd name="connsiteY4" fmla="*/ 0 h 216027"/>
                  <a:gd name="connsiteX5" fmla="*/ 160020 w 216027"/>
                  <a:gd name="connsiteY5" fmla="*/ 0 h 216027"/>
                  <a:gd name="connsiteX6" fmla="*/ 216027 w 216027"/>
                  <a:gd name="connsiteY6" fmla="*/ 56007 h 216027"/>
                  <a:gd name="connsiteX7" fmla="*/ 216027 w 216027"/>
                  <a:gd name="connsiteY7" fmla="*/ 160020 h 216027"/>
                  <a:gd name="connsiteX8" fmla="*/ 160020 w 216027"/>
                  <a:gd name="connsiteY8" fmla="*/ 216027 h 216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027" h="216027">
                    <a:moveTo>
                      <a:pt x="160020" y="216027"/>
                    </a:moveTo>
                    <a:lnTo>
                      <a:pt x="56007" y="216027"/>
                    </a:lnTo>
                    <a:cubicBezTo>
                      <a:pt x="25051" y="216027"/>
                      <a:pt x="0" y="190976"/>
                      <a:pt x="0" y="160020"/>
                    </a:cubicBezTo>
                    <a:lnTo>
                      <a:pt x="0" y="56007"/>
                    </a:lnTo>
                    <a:cubicBezTo>
                      <a:pt x="0" y="25146"/>
                      <a:pt x="25051" y="0"/>
                      <a:pt x="56007" y="0"/>
                    </a:cubicBezTo>
                    <a:lnTo>
                      <a:pt x="160020" y="0"/>
                    </a:lnTo>
                    <a:cubicBezTo>
                      <a:pt x="190976" y="0"/>
                      <a:pt x="216027" y="25051"/>
                      <a:pt x="216027" y="56007"/>
                    </a:cubicBezTo>
                    <a:lnTo>
                      <a:pt x="216027" y="160020"/>
                    </a:lnTo>
                    <a:cubicBezTo>
                      <a:pt x="216027" y="190976"/>
                      <a:pt x="190976" y="216027"/>
                      <a:pt x="160020" y="216027"/>
                    </a:cubicBezTo>
                  </a:path>
                </a:pathLst>
              </a:custGeom>
              <a:grpFill/>
              <a:ln w="9525"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27D1F8FE-1EE7-9C2A-0996-CB1FAE1C1FF4}"/>
                  </a:ext>
                </a:extLst>
              </p:cNvPr>
              <p:cNvSpPr/>
              <p:nvPr/>
            </p:nvSpPr>
            <p:spPr>
              <a:xfrm>
                <a:off x="3756183" y="-773112"/>
                <a:ext cx="242982" cy="242982"/>
              </a:xfrm>
              <a:custGeom>
                <a:avLst/>
                <a:gdLst>
                  <a:gd name="connsiteX0" fmla="*/ 180023 w 242982"/>
                  <a:gd name="connsiteY0" fmla="*/ 242983 h 242982"/>
                  <a:gd name="connsiteX1" fmla="*/ 62960 w 242982"/>
                  <a:gd name="connsiteY1" fmla="*/ 242983 h 242982"/>
                  <a:gd name="connsiteX2" fmla="*/ 0 w 242982"/>
                  <a:gd name="connsiteY2" fmla="*/ 180023 h 242982"/>
                  <a:gd name="connsiteX3" fmla="*/ 0 w 242982"/>
                  <a:gd name="connsiteY3" fmla="*/ 62960 h 242982"/>
                  <a:gd name="connsiteX4" fmla="*/ 62960 w 242982"/>
                  <a:gd name="connsiteY4" fmla="*/ 0 h 242982"/>
                  <a:gd name="connsiteX5" fmla="*/ 180023 w 242982"/>
                  <a:gd name="connsiteY5" fmla="*/ 0 h 242982"/>
                  <a:gd name="connsiteX6" fmla="*/ 242983 w 242982"/>
                  <a:gd name="connsiteY6" fmla="*/ 62960 h 242982"/>
                  <a:gd name="connsiteX7" fmla="*/ 242983 w 242982"/>
                  <a:gd name="connsiteY7" fmla="*/ 180023 h 242982"/>
                  <a:gd name="connsiteX8" fmla="*/ 180023 w 242982"/>
                  <a:gd name="connsiteY8" fmla="*/ 242983 h 242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82" h="242982">
                    <a:moveTo>
                      <a:pt x="180023" y="242983"/>
                    </a:moveTo>
                    <a:lnTo>
                      <a:pt x="62960" y="242983"/>
                    </a:lnTo>
                    <a:cubicBezTo>
                      <a:pt x="28194" y="242983"/>
                      <a:pt x="0" y="214884"/>
                      <a:pt x="0" y="180023"/>
                    </a:cubicBezTo>
                    <a:lnTo>
                      <a:pt x="0" y="62960"/>
                    </a:lnTo>
                    <a:cubicBezTo>
                      <a:pt x="0" y="28194"/>
                      <a:pt x="28194" y="0"/>
                      <a:pt x="62960" y="0"/>
                    </a:cubicBezTo>
                    <a:lnTo>
                      <a:pt x="180023" y="0"/>
                    </a:lnTo>
                    <a:cubicBezTo>
                      <a:pt x="214789" y="0"/>
                      <a:pt x="242983" y="28194"/>
                      <a:pt x="242983" y="62960"/>
                    </a:cubicBezTo>
                    <a:lnTo>
                      <a:pt x="242983" y="180023"/>
                    </a:lnTo>
                    <a:cubicBezTo>
                      <a:pt x="242983" y="214884"/>
                      <a:pt x="214789" y="242983"/>
                      <a:pt x="180023" y="242983"/>
                    </a:cubicBezTo>
                  </a:path>
                </a:pathLst>
              </a:custGeom>
              <a:grpFill/>
              <a:ln w="9525"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95EE5F3A-F410-4A58-46EC-8272CDEE53DD}"/>
                  </a:ext>
                </a:extLst>
              </p:cNvPr>
              <p:cNvSpPr/>
              <p:nvPr/>
            </p:nvSpPr>
            <p:spPr>
              <a:xfrm>
                <a:off x="3815143" y="-435641"/>
                <a:ext cx="148399" cy="148494"/>
              </a:xfrm>
              <a:custGeom>
                <a:avLst/>
                <a:gdLst>
                  <a:gd name="connsiteX0" fmla="*/ 109919 w 148399"/>
                  <a:gd name="connsiteY0" fmla="*/ 148495 h 148494"/>
                  <a:gd name="connsiteX1" fmla="*/ 38481 w 148399"/>
                  <a:gd name="connsiteY1" fmla="*/ 148495 h 148494"/>
                  <a:gd name="connsiteX2" fmla="*/ 0 w 148399"/>
                  <a:gd name="connsiteY2" fmla="*/ 110014 h 148494"/>
                  <a:gd name="connsiteX3" fmla="*/ 0 w 148399"/>
                  <a:gd name="connsiteY3" fmla="*/ 38576 h 148494"/>
                  <a:gd name="connsiteX4" fmla="*/ 38481 w 148399"/>
                  <a:gd name="connsiteY4" fmla="*/ 0 h 148494"/>
                  <a:gd name="connsiteX5" fmla="*/ 109919 w 148399"/>
                  <a:gd name="connsiteY5" fmla="*/ 0 h 148494"/>
                  <a:gd name="connsiteX6" fmla="*/ 148399 w 148399"/>
                  <a:gd name="connsiteY6" fmla="*/ 38576 h 148494"/>
                  <a:gd name="connsiteX7" fmla="*/ 148399 w 148399"/>
                  <a:gd name="connsiteY7" fmla="*/ 110014 h 148494"/>
                  <a:gd name="connsiteX8" fmla="*/ 109919 w 148399"/>
                  <a:gd name="connsiteY8" fmla="*/ 148495 h 148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399" h="148494">
                    <a:moveTo>
                      <a:pt x="109919" y="148495"/>
                    </a:moveTo>
                    <a:lnTo>
                      <a:pt x="38481" y="148495"/>
                    </a:lnTo>
                    <a:cubicBezTo>
                      <a:pt x="17240" y="148495"/>
                      <a:pt x="0" y="131254"/>
                      <a:pt x="0" y="110014"/>
                    </a:cubicBezTo>
                    <a:lnTo>
                      <a:pt x="0" y="38576"/>
                    </a:lnTo>
                    <a:cubicBezTo>
                      <a:pt x="0" y="17240"/>
                      <a:pt x="17240" y="0"/>
                      <a:pt x="38481" y="0"/>
                    </a:cubicBezTo>
                    <a:lnTo>
                      <a:pt x="109919" y="0"/>
                    </a:lnTo>
                    <a:cubicBezTo>
                      <a:pt x="131159" y="0"/>
                      <a:pt x="148399" y="17240"/>
                      <a:pt x="148399" y="38576"/>
                    </a:cubicBezTo>
                    <a:lnTo>
                      <a:pt x="148399" y="110014"/>
                    </a:lnTo>
                    <a:cubicBezTo>
                      <a:pt x="148399" y="131350"/>
                      <a:pt x="131159" y="148495"/>
                      <a:pt x="109919" y="148495"/>
                    </a:cubicBezTo>
                  </a:path>
                </a:pathLst>
              </a:custGeom>
              <a:grpFill/>
              <a:ln w="9525"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F8E7F179-2799-26D8-5FA3-0C6CB74CAF6E}"/>
                  </a:ext>
                </a:extLst>
              </p:cNvPr>
              <p:cNvSpPr/>
              <p:nvPr/>
            </p:nvSpPr>
            <p:spPr>
              <a:xfrm>
                <a:off x="3986974" y="-236759"/>
                <a:ext cx="175545" cy="175450"/>
              </a:xfrm>
              <a:custGeom>
                <a:avLst/>
                <a:gdLst>
                  <a:gd name="connsiteX0" fmla="*/ 130016 w 175545"/>
                  <a:gd name="connsiteY0" fmla="*/ 175450 h 175450"/>
                  <a:gd name="connsiteX1" fmla="*/ 45529 w 175545"/>
                  <a:gd name="connsiteY1" fmla="*/ 175450 h 175450"/>
                  <a:gd name="connsiteX2" fmla="*/ 0 w 175545"/>
                  <a:gd name="connsiteY2" fmla="*/ 130016 h 175450"/>
                  <a:gd name="connsiteX3" fmla="*/ 0 w 175545"/>
                  <a:gd name="connsiteY3" fmla="*/ 45529 h 175450"/>
                  <a:gd name="connsiteX4" fmla="*/ 45529 w 175545"/>
                  <a:gd name="connsiteY4" fmla="*/ 0 h 175450"/>
                  <a:gd name="connsiteX5" fmla="*/ 130016 w 175545"/>
                  <a:gd name="connsiteY5" fmla="*/ 0 h 175450"/>
                  <a:gd name="connsiteX6" fmla="*/ 175546 w 175545"/>
                  <a:gd name="connsiteY6" fmla="*/ 45529 h 175450"/>
                  <a:gd name="connsiteX7" fmla="*/ 175546 w 175545"/>
                  <a:gd name="connsiteY7" fmla="*/ 130016 h 175450"/>
                  <a:gd name="connsiteX8" fmla="*/ 130016 w 175545"/>
                  <a:gd name="connsiteY8" fmla="*/ 175450 h 175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545" h="175450">
                    <a:moveTo>
                      <a:pt x="130016" y="175450"/>
                    </a:moveTo>
                    <a:lnTo>
                      <a:pt x="45529" y="175450"/>
                    </a:lnTo>
                    <a:cubicBezTo>
                      <a:pt x="20383" y="175450"/>
                      <a:pt x="0" y="155162"/>
                      <a:pt x="0" y="130016"/>
                    </a:cubicBezTo>
                    <a:lnTo>
                      <a:pt x="0" y="45529"/>
                    </a:lnTo>
                    <a:cubicBezTo>
                      <a:pt x="0" y="20383"/>
                      <a:pt x="20383" y="0"/>
                      <a:pt x="45529" y="0"/>
                    </a:cubicBezTo>
                    <a:lnTo>
                      <a:pt x="130016" y="0"/>
                    </a:lnTo>
                    <a:cubicBezTo>
                      <a:pt x="155162" y="0"/>
                      <a:pt x="175546" y="20288"/>
                      <a:pt x="175546" y="45529"/>
                    </a:cubicBezTo>
                    <a:lnTo>
                      <a:pt x="175546" y="130016"/>
                    </a:lnTo>
                    <a:cubicBezTo>
                      <a:pt x="175546" y="155162"/>
                      <a:pt x="155162" y="175450"/>
                      <a:pt x="130016" y="175450"/>
                    </a:cubicBezTo>
                  </a:path>
                </a:pathLst>
              </a:custGeom>
              <a:grpFill/>
              <a:ln w="9525"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3C6AE9FD-C481-4DFE-E30D-C060715FAB99}"/>
                  </a:ext>
                </a:extLst>
              </p:cNvPr>
              <p:cNvSpPr/>
              <p:nvPr/>
            </p:nvSpPr>
            <p:spPr>
              <a:xfrm>
                <a:off x="4336636" y="-842168"/>
                <a:ext cx="121539" cy="121443"/>
              </a:xfrm>
              <a:custGeom>
                <a:avLst/>
                <a:gdLst>
                  <a:gd name="connsiteX0" fmla="*/ 90106 w 121539"/>
                  <a:gd name="connsiteY0" fmla="*/ 121444 h 121443"/>
                  <a:gd name="connsiteX1" fmla="*/ 31528 w 121539"/>
                  <a:gd name="connsiteY1" fmla="*/ 121444 h 121443"/>
                  <a:gd name="connsiteX2" fmla="*/ 0 w 121539"/>
                  <a:gd name="connsiteY2" fmla="*/ 90011 h 121443"/>
                  <a:gd name="connsiteX3" fmla="*/ 0 w 121539"/>
                  <a:gd name="connsiteY3" fmla="*/ 31528 h 121443"/>
                  <a:gd name="connsiteX4" fmla="*/ 31528 w 121539"/>
                  <a:gd name="connsiteY4" fmla="*/ 0 h 121443"/>
                  <a:gd name="connsiteX5" fmla="*/ 90106 w 121539"/>
                  <a:gd name="connsiteY5" fmla="*/ 0 h 121443"/>
                  <a:gd name="connsiteX6" fmla="*/ 121539 w 121539"/>
                  <a:gd name="connsiteY6" fmla="*/ 31528 h 121443"/>
                  <a:gd name="connsiteX7" fmla="*/ 121539 w 121539"/>
                  <a:gd name="connsiteY7" fmla="*/ 90011 h 121443"/>
                  <a:gd name="connsiteX8" fmla="*/ 90106 w 121539"/>
                  <a:gd name="connsiteY8" fmla="*/ 121444 h 121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539" h="121443">
                    <a:moveTo>
                      <a:pt x="90106" y="121444"/>
                    </a:moveTo>
                    <a:lnTo>
                      <a:pt x="31528" y="121444"/>
                    </a:lnTo>
                    <a:cubicBezTo>
                      <a:pt x="14097" y="121444"/>
                      <a:pt x="0" y="107347"/>
                      <a:pt x="0" y="90011"/>
                    </a:cubicBezTo>
                    <a:lnTo>
                      <a:pt x="0" y="31528"/>
                    </a:lnTo>
                    <a:cubicBezTo>
                      <a:pt x="0" y="14097"/>
                      <a:pt x="14097" y="0"/>
                      <a:pt x="31528" y="0"/>
                    </a:cubicBezTo>
                    <a:lnTo>
                      <a:pt x="90106" y="0"/>
                    </a:lnTo>
                    <a:cubicBezTo>
                      <a:pt x="107537" y="0"/>
                      <a:pt x="121539" y="14097"/>
                      <a:pt x="121539" y="31528"/>
                    </a:cubicBezTo>
                    <a:lnTo>
                      <a:pt x="121539" y="90011"/>
                    </a:lnTo>
                    <a:cubicBezTo>
                      <a:pt x="121539" y="107347"/>
                      <a:pt x="107442" y="121444"/>
                      <a:pt x="90106" y="121444"/>
                    </a:cubicBezTo>
                  </a:path>
                </a:pathLst>
              </a:custGeom>
              <a:grpFill/>
              <a:ln w="9525"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C2DF5A45-71C3-A974-7D4B-A6D769186CD4}"/>
                  </a:ext>
                </a:extLst>
              </p:cNvPr>
              <p:cNvSpPr/>
              <p:nvPr/>
            </p:nvSpPr>
            <p:spPr>
              <a:xfrm>
                <a:off x="5674423" y="-749204"/>
                <a:ext cx="67532" cy="67532"/>
              </a:xfrm>
              <a:custGeom>
                <a:avLst/>
                <a:gdLst>
                  <a:gd name="connsiteX0" fmla="*/ 33814 w 67532"/>
                  <a:gd name="connsiteY0" fmla="*/ 67532 h 67532"/>
                  <a:gd name="connsiteX1" fmla="*/ 67532 w 67532"/>
                  <a:gd name="connsiteY1" fmla="*/ 33814 h 67532"/>
                  <a:gd name="connsiteX2" fmla="*/ 33814 w 67532"/>
                  <a:gd name="connsiteY2" fmla="*/ 0 h 67532"/>
                  <a:gd name="connsiteX3" fmla="*/ 0 w 67532"/>
                  <a:gd name="connsiteY3" fmla="*/ 33814 h 67532"/>
                  <a:gd name="connsiteX4" fmla="*/ 33814 w 67532"/>
                  <a:gd name="connsiteY4" fmla="*/ 67532 h 675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532" h="67532">
                    <a:moveTo>
                      <a:pt x="33814" y="67532"/>
                    </a:moveTo>
                    <a:cubicBezTo>
                      <a:pt x="52388" y="67532"/>
                      <a:pt x="67532" y="52483"/>
                      <a:pt x="67532" y="33814"/>
                    </a:cubicBezTo>
                    <a:cubicBezTo>
                      <a:pt x="67532" y="15145"/>
                      <a:pt x="52483" y="0"/>
                      <a:pt x="33814" y="0"/>
                    </a:cubicBezTo>
                    <a:cubicBezTo>
                      <a:pt x="15145" y="0"/>
                      <a:pt x="0" y="15145"/>
                      <a:pt x="0" y="33814"/>
                    </a:cubicBezTo>
                    <a:cubicBezTo>
                      <a:pt x="0" y="52483"/>
                      <a:pt x="15240" y="67532"/>
                      <a:pt x="33814" y="67532"/>
                    </a:cubicBezTo>
                    <a:close/>
                  </a:path>
                </a:pathLst>
              </a:custGeom>
              <a:grpFill/>
              <a:ln w="9525"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2A390A97-591A-9B5F-194E-C5B9360F06DD}"/>
                  </a:ext>
                </a:extLst>
              </p:cNvPr>
              <p:cNvSpPr/>
              <p:nvPr/>
            </p:nvSpPr>
            <p:spPr>
              <a:xfrm>
                <a:off x="4425505" y="-638714"/>
                <a:ext cx="230409" cy="328707"/>
              </a:xfrm>
              <a:custGeom>
                <a:avLst/>
                <a:gdLst>
                  <a:gd name="connsiteX0" fmla="*/ 50863 w 230409"/>
                  <a:gd name="connsiteY0" fmla="*/ 316992 h 328707"/>
                  <a:gd name="connsiteX1" fmla="*/ 28003 w 230409"/>
                  <a:gd name="connsiteY1" fmla="*/ 328708 h 328707"/>
                  <a:gd name="connsiteX2" fmla="*/ 12382 w 230409"/>
                  <a:gd name="connsiteY2" fmla="*/ 324803 h 328707"/>
                  <a:gd name="connsiteX3" fmla="*/ 0 w 230409"/>
                  <a:gd name="connsiteY3" fmla="*/ 300704 h 328707"/>
                  <a:gd name="connsiteX4" fmla="*/ 3905 w 230409"/>
                  <a:gd name="connsiteY4" fmla="*/ 287655 h 328707"/>
                  <a:gd name="connsiteX5" fmla="*/ 82201 w 230409"/>
                  <a:gd name="connsiteY5" fmla="*/ 164402 h 328707"/>
                  <a:gd name="connsiteX6" fmla="*/ 3905 w 230409"/>
                  <a:gd name="connsiteY6" fmla="*/ 41148 h 328707"/>
                  <a:gd name="connsiteX7" fmla="*/ 0 w 230409"/>
                  <a:gd name="connsiteY7" fmla="*/ 27432 h 328707"/>
                  <a:gd name="connsiteX8" fmla="*/ 13049 w 230409"/>
                  <a:gd name="connsiteY8" fmla="*/ 3905 h 328707"/>
                  <a:gd name="connsiteX9" fmla="*/ 27432 w 230409"/>
                  <a:gd name="connsiteY9" fmla="*/ 0 h 328707"/>
                  <a:gd name="connsiteX10" fmla="*/ 50959 w 230409"/>
                  <a:gd name="connsiteY10" fmla="*/ 11716 h 328707"/>
                  <a:gd name="connsiteX11" fmla="*/ 114871 w 230409"/>
                  <a:gd name="connsiteY11" fmla="*/ 112776 h 328707"/>
                  <a:gd name="connsiteX12" fmla="*/ 179451 w 230409"/>
                  <a:gd name="connsiteY12" fmla="*/ 11716 h 328707"/>
                  <a:gd name="connsiteX13" fmla="*/ 202978 w 230409"/>
                  <a:gd name="connsiteY13" fmla="*/ 0 h 328707"/>
                  <a:gd name="connsiteX14" fmla="*/ 217361 w 230409"/>
                  <a:gd name="connsiteY14" fmla="*/ 3905 h 328707"/>
                  <a:gd name="connsiteX15" fmla="*/ 230410 w 230409"/>
                  <a:gd name="connsiteY15" fmla="*/ 27432 h 328707"/>
                  <a:gd name="connsiteX16" fmla="*/ 226504 w 230409"/>
                  <a:gd name="connsiteY16" fmla="*/ 41148 h 328707"/>
                  <a:gd name="connsiteX17" fmla="*/ 148209 w 230409"/>
                  <a:gd name="connsiteY17" fmla="*/ 164402 h 328707"/>
                  <a:gd name="connsiteX18" fmla="*/ 226504 w 230409"/>
                  <a:gd name="connsiteY18" fmla="*/ 287655 h 328707"/>
                  <a:gd name="connsiteX19" fmla="*/ 230410 w 230409"/>
                  <a:gd name="connsiteY19" fmla="*/ 300704 h 328707"/>
                  <a:gd name="connsiteX20" fmla="*/ 218027 w 230409"/>
                  <a:gd name="connsiteY20" fmla="*/ 324803 h 328707"/>
                  <a:gd name="connsiteX21" fmla="*/ 202406 w 230409"/>
                  <a:gd name="connsiteY21" fmla="*/ 328708 h 328707"/>
                  <a:gd name="connsiteX22" fmla="*/ 179546 w 230409"/>
                  <a:gd name="connsiteY22" fmla="*/ 316992 h 328707"/>
                  <a:gd name="connsiteX23" fmla="*/ 114967 w 230409"/>
                  <a:gd name="connsiteY23" fmla="*/ 216503 h 328707"/>
                  <a:gd name="connsiteX24" fmla="*/ 51054 w 230409"/>
                  <a:gd name="connsiteY24" fmla="*/ 316992 h 328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30409" h="328707">
                    <a:moveTo>
                      <a:pt x="50863" y="316992"/>
                    </a:moveTo>
                    <a:cubicBezTo>
                      <a:pt x="45625" y="324803"/>
                      <a:pt x="37147" y="328708"/>
                      <a:pt x="28003" y="328708"/>
                    </a:cubicBezTo>
                    <a:cubicBezTo>
                      <a:pt x="22765" y="328708"/>
                      <a:pt x="16954" y="327374"/>
                      <a:pt x="12382" y="324803"/>
                    </a:cubicBezTo>
                    <a:cubicBezTo>
                      <a:pt x="5239" y="320231"/>
                      <a:pt x="0" y="310420"/>
                      <a:pt x="0" y="300704"/>
                    </a:cubicBezTo>
                    <a:cubicBezTo>
                      <a:pt x="0" y="296132"/>
                      <a:pt x="1333" y="291560"/>
                      <a:pt x="3905" y="287655"/>
                    </a:cubicBezTo>
                    <a:lnTo>
                      <a:pt x="82201" y="164402"/>
                    </a:lnTo>
                    <a:lnTo>
                      <a:pt x="3905" y="41148"/>
                    </a:lnTo>
                    <a:cubicBezTo>
                      <a:pt x="1333" y="37243"/>
                      <a:pt x="0" y="32004"/>
                      <a:pt x="0" y="27432"/>
                    </a:cubicBezTo>
                    <a:cubicBezTo>
                      <a:pt x="0" y="18288"/>
                      <a:pt x="4572" y="8477"/>
                      <a:pt x="13049" y="3905"/>
                    </a:cubicBezTo>
                    <a:cubicBezTo>
                      <a:pt x="17621" y="1333"/>
                      <a:pt x="22193" y="0"/>
                      <a:pt x="27432" y="0"/>
                    </a:cubicBezTo>
                    <a:cubicBezTo>
                      <a:pt x="36576" y="0"/>
                      <a:pt x="45720" y="3905"/>
                      <a:pt x="50959" y="11716"/>
                    </a:cubicBezTo>
                    <a:lnTo>
                      <a:pt x="114871" y="112776"/>
                    </a:lnTo>
                    <a:lnTo>
                      <a:pt x="179451" y="11716"/>
                    </a:lnTo>
                    <a:cubicBezTo>
                      <a:pt x="184690" y="3905"/>
                      <a:pt x="193834" y="0"/>
                      <a:pt x="202978" y="0"/>
                    </a:cubicBezTo>
                    <a:cubicBezTo>
                      <a:pt x="208216" y="0"/>
                      <a:pt x="212789" y="1333"/>
                      <a:pt x="217361" y="3905"/>
                    </a:cubicBezTo>
                    <a:cubicBezTo>
                      <a:pt x="225838" y="8477"/>
                      <a:pt x="230410" y="18288"/>
                      <a:pt x="230410" y="27432"/>
                    </a:cubicBezTo>
                    <a:cubicBezTo>
                      <a:pt x="230410" y="32004"/>
                      <a:pt x="229076" y="37243"/>
                      <a:pt x="226504" y="41148"/>
                    </a:cubicBezTo>
                    <a:lnTo>
                      <a:pt x="148209" y="164402"/>
                    </a:lnTo>
                    <a:lnTo>
                      <a:pt x="226504" y="287655"/>
                    </a:lnTo>
                    <a:cubicBezTo>
                      <a:pt x="229076" y="291560"/>
                      <a:pt x="230410" y="296132"/>
                      <a:pt x="230410" y="300704"/>
                    </a:cubicBezTo>
                    <a:cubicBezTo>
                      <a:pt x="230410" y="310515"/>
                      <a:pt x="225171" y="320231"/>
                      <a:pt x="218027" y="324803"/>
                    </a:cubicBezTo>
                    <a:cubicBezTo>
                      <a:pt x="213455" y="327374"/>
                      <a:pt x="207550" y="328708"/>
                      <a:pt x="202406" y="328708"/>
                    </a:cubicBezTo>
                    <a:cubicBezTo>
                      <a:pt x="193262" y="328708"/>
                      <a:pt x="184785" y="324803"/>
                      <a:pt x="179546" y="316992"/>
                    </a:cubicBezTo>
                    <a:lnTo>
                      <a:pt x="114967" y="216503"/>
                    </a:lnTo>
                    <a:lnTo>
                      <a:pt x="51054" y="316992"/>
                    </a:lnTo>
                    <a:close/>
                  </a:path>
                </a:pathLst>
              </a:custGeom>
              <a:grpFill/>
              <a:ln w="9525"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A44BD2C3-DEF3-1EBE-F1F9-A8C5B2B80780}"/>
                  </a:ext>
                </a:extLst>
              </p:cNvPr>
              <p:cNvSpPr/>
              <p:nvPr/>
            </p:nvSpPr>
            <p:spPr>
              <a:xfrm>
                <a:off x="4700015" y="-643286"/>
                <a:ext cx="336613" cy="464534"/>
              </a:xfrm>
              <a:custGeom>
                <a:avLst/>
                <a:gdLst>
                  <a:gd name="connsiteX0" fmla="*/ 55435 w 336613"/>
                  <a:gd name="connsiteY0" fmla="*/ 43053 h 464534"/>
                  <a:gd name="connsiteX1" fmla="*/ 167640 w 336613"/>
                  <a:gd name="connsiteY1" fmla="*/ 0 h 464534"/>
                  <a:gd name="connsiteX2" fmla="*/ 336613 w 336613"/>
                  <a:gd name="connsiteY2" fmla="*/ 168974 h 464534"/>
                  <a:gd name="connsiteX3" fmla="*/ 167640 w 336613"/>
                  <a:gd name="connsiteY3" fmla="*/ 336614 h 464534"/>
                  <a:gd name="connsiteX4" fmla="*/ 55435 w 336613"/>
                  <a:gd name="connsiteY4" fmla="*/ 293561 h 464534"/>
                  <a:gd name="connsiteX5" fmla="*/ 55435 w 336613"/>
                  <a:gd name="connsiteY5" fmla="*/ 437769 h 464534"/>
                  <a:gd name="connsiteX6" fmla="*/ 27432 w 336613"/>
                  <a:gd name="connsiteY6" fmla="*/ 464534 h 464534"/>
                  <a:gd name="connsiteX7" fmla="*/ 0 w 336613"/>
                  <a:gd name="connsiteY7" fmla="*/ 437769 h 464534"/>
                  <a:gd name="connsiteX8" fmla="*/ 0 w 336613"/>
                  <a:gd name="connsiteY8" fmla="*/ 29432 h 464534"/>
                  <a:gd name="connsiteX9" fmla="*/ 27432 w 336613"/>
                  <a:gd name="connsiteY9" fmla="*/ 2667 h 464534"/>
                  <a:gd name="connsiteX10" fmla="*/ 55435 w 336613"/>
                  <a:gd name="connsiteY10" fmla="*/ 29432 h 464534"/>
                  <a:gd name="connsiteX11" fmla="*/ 55435 w 336613"/>
                  <a:gd name="connsiteY11" fmla="*/ 43148 h 464534"/>
                  <a:gd name="connsiteX12" fmla="*/ 167640 w 336613"/>
                  <a:gd name="connsiteY12" fmla="*/ 56102 h 464534"/>
                  <a:gd name="connsiteX13" fmla="*/ 55435 w 336613"/>
                  <a:gd name="connsiteY13" fmla="*/ 168974 h 464534"/>
                  <a:gd name="connsiteX14" fmla="*/ 167640 w 336613"/>
                  <a:gd name="connsiteY14" fmla="*/ 281178 h 464534"/>
                  <a:gd name="connsiteX15" fmla="*/ 280511 w 336613"/>
                  <a:gd name="connsiteY15" fmla="*/ 168974 h 464534"/>
                  <a:gd name="connsiteX16" fmla="*/ 167640 w 336613"/>
                  <a:gd name="connsiteY16" fmla="*/ 56102 h 46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6613" h="464534">
                    <a:moveTo>
                      <a:pt x="55435" y="43053"/>
                    </a:moveTo>
                    <a:cubicBezTo>
                      <a:pt x="84772" y="16288"/>
                      <a:pt x="124587" y="0"/>
                      <a:pt x="167640" y="0"/>
                    </a:cubicBezTo>
                    <a:cubicBezTo>
                      <a:pt x="261556" y="0"/>
                      <a:pt x="336613" y="75057"/>
                      <a:pt x="336613" y="168974"/>
                    </a:cubicBezTo>
                    <a:cubicBezTo>
                      <a:pt x="336613" y="262890"/>
                      <a:pt x="261556" y="336614"/>
                      <a:pt x="167640" y="336614"/>
                    </a:cubicBezTo>
                    <a:cubicBezTo>
                      <a:pt x="124587" y="336614"/>
                      <a:pt x="84772" y="320326"/>
                      <a:pt x="55435" y="293561"/>
                    </a:cubicBezTo>
                    <a:lnTo>
                      <a:pt x="55435" y="437769"/>
                    </a:lnTo>
                    <a:cubicBezTo>
                      <a:pt x="55435" y="452152"/>
                      <a:pt x="42386" y="464534"/>
                      <a:pt x="27432" y="464534"/>
                    </a:cubicBezTo>
                    <a:cubicBezTo>
                      <a:pt x="13716" y="464534"/>
                      <a:pt x="0" y="452152"/>
                      <a:pt x="0" y="437769"/>
                    </a:cubicBezTo>
                    <a:lnTo>
                      <a:pt x="0" y="29432"/>
                    </a:lnTo>
                    <a:cubicBezTo>
                      <a:pt x="0" y="15050"/>
                      <a:pt x="13716" y="2667"/>
                      <a:pt x="27432" y="2667"/>
                    </a:cubicBezTo>
                    <a:cubicBezTo>
                      <a:pt x="42386" y="2667"/>
                      <a:pt x="55435" y="15050"/>
                      <a:pt x="55435" y="29432"/>
                    </a:cubicBezTo>
                    <a:lnTo>
                      <a:pt x="55435" y="43148"/>
                    </a:lnTo>
                    <a:close/>
                    <a:moveTo>
                      <a:pt x="167640" y="56102"/>
                    </a:moveTo>
                    <a:cubicBezTo>
                      <a:pt x="104966" y="56102"/>
                      <a:pt x="55435" y="105632"/>
                      <a:pt x="55435" y="168974"/>
                    </a:cubicBezTo>
                    <a:cubicBezTo>
                      <a:pt x="55435" y="232315"/>
                      <a:pt x="105061" y="281178"/>
                      <a:pt x="167640" y="281178"/>
                    </a:cubicBezTo>
                    <a:cubicBezTo>
                      <a:pt x="230219" y="281178"/>
                      <a:pt x="280511" y="231648"/>
                      <a:pt x="280511" y="168974"/>
                    </a:cubicBezTo>
                    <a:cubicBezTo>
                      <a:pt x="280511" y="106299"/>
                      <a:pt x="230981" y="56102"/>
                      <a:pt x="167640" y="56102"/>
                    </a:cubicBezTo>
                    <a:close/>
                  </a:path>
                </a:pathLst>
              </a:custGeom>
              <a:grpFill/>
              <a:ln w="9525"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E953F6A8-8712-A419-4189-7139233DA49E}"/>
                  </a:ext>
                </a:extLst>
              </p:cNvPr>
              <p:cNvSpPr/>
              <p:nvPr/>
            </p:nvSpPr>
            <p:spPr>
              <a:xfrm>
                <a:off x="5458681" y="-643286"/>
                <a:ext cx="170307" cy="334041"/>
              </a:xfrm>
              <a:custGeom>
                <a:avLst/>
                <a:gdLst>
                  <a:gd name="connsiteX0" fmla="*/ 55531 w 170307"/>
                  <a:gd name="connsiteY0" fmla="*/ 138303 h 334041"/>
                  <a:gd name="connsiteX1" fmla="*/ 55531 w 170307"/>
                  <a:gd name="connsiteY1" fmla="*/ 307277 h 334041"/>
                  <a:gd name="connsiteX2" fmla="*/ 28099 w 170307"/>
                  <a:gd name="connsiteY2" fmla="*/ 334042 h 334041"/>
                  <a:gd name="connsiteX3" fmla="*/ 0 w 170307"/>
                  <a:gd name="connsiteY3" fmla="*/ 307277 h 334041"/>
                  <a:gd name="connsiteX4" fmla="*/ 0 w 170307"/>
                  <a:gd name="connsiteY4" fmla="*/ 29337 h 334041"/>
                  <a:gd name="connsiteX5" fmla="*/ 28099 w 170307"/>
                  <a:gd name="connsiteY5" fmla="*/ 2572 h 334041"/>
                  <a:gd name="connsiteX6" fmla="*/ 55531 w 170307"/>
                  <a:gd name="connsiteY6" fmla="*/ 28004 h 334041"/>
                  <a:gd name="connsiteX7" fmla="*/ 139637 w 170307"/>
                  <a:gd name="connsiteY7" fmla="*/ 0 h 334041"/>
                  <a:gd name="connsiteX8" fmla="*/ 170307 w 170307"/>
                  <a:gd name="connsiteY8" fmla="*/ 27432 h 334041"/>
                  <a:gd name="connsiteX9" fmla="*/ 139637 w 170307"/>
                  <a:gd name="connsiteY9" fmla="*/ 56102 h 334041"/>
                  <a:gd name="connsiteX10" fmla="*/ 55531 w 170307"/>
                  <a:gd name="connsiteY10" fmla="*/ 138303 h 334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0307" h="334041">
                    <a:moveTo>
                      <a:pt x="55531" y="138303"/>
                    </a:moveTo>
                    <a:lnTo>
                      <a:pt x="55531" y="307277"/>
                    </a:lnTo>
                    <a:cubicBezTo>
                      <a:pt x="55531" y="321659"/>
                      <a:pt x="41815" y="334042"/>
                      <a:pt x="28099" y="334042"/>
                    </a:cubicBezTo>
                    <a:cubicBezTo>
                      <a:pt x="13049" y="334042"/>
                      <a:pt x="0" y="321659"/>
                      <a:pt x="0" y="307277"/>
                    </a:cubicBezTo>
                    <a:lnTo>
                      <a:pt x="0" y="29337"/>
                    </a:lnTo>
                    <a:cubicBezTo>
                      <a:pt x="0" y="14954"/>
                      <a:pt x="13049" y="2572"/>
                      <a:pt x="28099" y="2572"/>
                    </a:cubicBezTo>
                    <a:cubicBezTo>
                      <a:pt x="41148" y="2572"/>
                      <a:pt x="54864" y="14288"/>
                      <a:pt x="55531" y="28004"/>
                    </a:cubicBezTo>
                    <a:cubicBezTo>
                      <a:pt x="78391" y="10382"/>
                      <a:pt x="107728" y="572"/>
                      <a:pt x="139637" y="0"/>
                    </a:cubicBezTo>
                    <a:cubicBezTo>
                      <a:pt x="157258" y="0"/>
                      <a:pt x="170307" y="13716"/>
                      <a:pt x="170307" y="27432"/>
                    </a:cubicBezTo>
                    <a:cubicBezTo>
                      <a:pt x="170307" y="42386"/>
                      <a:pt x="156591" y="56102"/>
                      <a:pt x="139637" y="56102"/>
                    </a:cubicBezTo>
                    <a:cubicBezTo>
                      <a:pt x="95917" y="57436"/>
                      <a:pt x="55531" y="73057"/>
                      <a:pt x="55531" y="138303"/>
                    </a:cubicBezTo>
                    <a:close/>
                  </a:path>
                </a:pathLst>
              </a:custGeom>
              <a:grpFill/>
              <a:ln w="9525"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93A83264-67DD-BFD8-CD94-7F2C2A05084C}"/>
                  </a:ext>
                </a:extLst>
              </p:cNvPr>
              <p:cNvSpPr/>
              <p:nvPr/>
            </p:nvSpPr>
            <p:spPr>
              <a:xfrm>
                <a:off x="5680614" y="-640714"/>
                <a:ext cx="55435" cy="331469"/>
              </a:xfrm>
              <a:custGeom>
                <a:avLst/>
                <a:gdLst>
                  <a:gd name="connsiteX0" fmla="*/ 28004 w 55435"/>
                  <a:gd name="connsiteY0" fmla="*/ 0 h 331469"/>
                  <a:gd name="connsiteX1" fmla="*/ 0 w 55435"/>
                  <a:gd name="connsiteY1" fmla="*/ 26765 h 331469"/>
                  <a:gd name="connsiteX2" fmla="*/ 0 w 55435"/>
                  <a:gd name="connsiteY2" fmla="*/ 304705 h 331469"/>
                  <a:gd name="connsiteX3" fmla="*/ 28004 w 55435"/>
                  <a:gd name="connsiteY3" fmla="*/ 331470 h 331469"/>
                  <a:gd name="connsiteX4" fmla="*/ 55436 w 55435"/>
                  <a:gd name="connsiteY4" fmla="*/ 304705 h 331469"/>
                  <a:gd name="connsiteX5" fmla="*/ 55436 w 55435"/>
                  <a:gd name="connsiteY5" fmla="*/ 26765 h 331469"/>
                  <a:gd name="connsiteX6" fmla="*/ 28004 w 55435"/>
                  <a:gd name="connsiteY6" fmla="*/ 0 h 331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435" h="331469">
                    <a:moveTo>
                      <a:pt x="28004" y="0"/>
                    </a:moveTo>
                    <a:cubicBezTo>
                      <a:pt x="13049" y="0"/>
                      <a:pt x="0" y="12382"/>
                      <a:pt x="0" y="26765"/>
                    </a:cubicBezTo>
                    <a:lnTo>
                      <a:pt x="0" y="304705"/>
                    </a:lnTo>
                    <a:cubicBezTo>
                      <a:pt x="0" y="319088"/>
                      <a:pt x="13049" y="331470"/>
                      <a:pt x="28004" y="331470"/>
                    </a:cubicBezTo>
                    <a:cubicBezTo>
                      <a:pt x="41720" y="331470"/>
                      <a:pt x="55436" y="319088"/>
                      <a:pt x="55436" y="304705"/>
                    </a:cubicBezTo>
                    <a:lnTo>
                      <a:pt x="55436" y="26765"/>
                    </a:lnTo>
                    <a:cubicBezTo>
                      <a:pt x="55436" y="12382"/>
                      <a:pt x="41720" y="0"/>
                      <a:pt x="28004" y="0"/>
                    </a:cubicBezTo>
                    <a:close/>
                  </a:path>
                </a:pathLst>
              </a:custGeom>
              <a:grpFill/>
              <a:ln w="9525"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7DAB5A00-4419-9CB1-8B1A-85873928EA8F}"/>
                  </a:ext>
                </a:extLst>
              </p:cNvPr>
              <p:cNvSpPr/>
              <p:nvPr/>
            </p:nvSpPr>
            <p:spPr>
              <a:xfrm>
                <a:off x="5781674" y="-643286"/>
                <a:ext cx="336613" cy="336613"/>
              </a:xfrm>
              <a:custGeom>
                <a:avLst/>
                <a:gdLst>
                  <a:gd name="connsiteX0" fmla="*/ 281178 w 336613"/>
                  <a:gd name="connsiteY0" fmla="*/ 29337 h 336613"/>
                  <a:gd name="connsiteX1" fmla="*/ 309181 w 336613"/>
                  <a:gd name="connsiteY1" fmla="*/ 2572 h 336613"/>
                  <a:gd name="connsiteX2" fmla="*/ 336613 w 336613"/>
                  <a:gd name="connsiteY2" fmla="*/ 29337 h 336613"/>
                  <a:gd name="connsiteX3" fmla="*/ 336613 w 336613"/>
                  <a:gd name="connsiteY3" fmla="*/ 307277 h 336613"/>
                  <a:gd name="connsiteX4" fmla="*/ 309181 w 336613"/>
                  <a:gd name="connsiteY4" fmla="*/ 334042 h 336613"/>
                  <a:gd name="connsiteX5" fmla="*/ 281178 w 336613"/>
                  <a:gd name="connsiteY5" fmla="*/ 307277 h 336613"/>
                  <a:gd name="connsiteX6" fmla="*/ 281178 w 336613"/>
                  <a:gd name="connsiteY6" fmla="*/ 293561 h 336613"/>
                  <a:gd name="connsiteX7" fmla="*/ 168973 w 336613"/>
                  <a:gd name="connsiteY7" fmla="*/ 336614 h 336613"/>
                  <a:gd name="connsiteX8" fmla="*/ 0 w 336613"/>
                  <a:gd name="connsiteY8" fmla="*/ 167640 h 336613"/>
                  <a:gd name="connsiteX9" fmla="*/ 168973 w 336613"/>
                  <a:gd name="connsiteY9" fmla="*/ 0 h 336613"/>
                  <a:gd name="connsiteX10" fmla="*/ 281178 w 336613"/>
                  <a:gd name="connsiteY10" fmla="*/ 43053 h 336613"/>
                  <a:gd name="connsiteX11" fmla="*/ 281178 w 336613"/>
                  <a:gd name="connsiteY11" fmla="*/ 29337 h 336613"/>
                  <a:gd name="connsiteX12" fmla="*/ 168973 w 336613"/>
                  <a:gd name="connsiteY12" fmla="*/ 280511 h 336613"/>
                  <a:gd name="connsiteX13" fmla="*/ 281178 w 336613"/>
                  <a:gd name="connsiteY13" fmla="*/ 167640 h 336613"/>
                  <a:gd name="connsiteX14" fmla="*/ 168973 w 336613"/>
                  <a:gd name="connsiteY14" fmla="*/ 55435 h 336613"/>
                  <a:gd name="connsiteX15" fmla="*/ 56102 w 336613"/>
                  <a:gd name="connsiteY15" fmla="*/ 167640 h 336613"/>
                  <a:gd name="connsiteX16" fmla="*/ 168973 w 336613"/>
                  <a:gd name="connsiteY16" fmla="*/ 280511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6613" h="336613">
                    <a:moveTo>
                      <a:pt x="281178" y="29337"/>
                    </a:moveTo>
                    <a:cubicBezTo>
                      <a:pt x="281178" y="14954"/>
                      <a:pt x="294227" y="2572"/>
                      <a:pt x="309181" y="2572"/>
                    </a:cubicBezTo>
                    <a:cubicBezTo>
                      <a:pt x="322897" y="2572"/>
                      <a:pt x="336613" y="14954"/>
                      <a:pt x="336613" y="29337"/>
                    </a:cubicBezTo>
                    <a:lnTo>
                      <a:pt x="336613" y="307277"/>
                    </a:lnTo>
                    <a:cubicBezTo>
                      <a:pt x="336613" y="321659"/>
                      <a:pt x="322897" y="334042"/>
                      <a:pt x="309181" y="334042"/>
                    </a:cubicBezTo>
                    <a:cubicBezTo>
                      <a:pt x="294132" y="334042"/>
                      <a:pt x="281178" y="321659"/>
                      <a:pt x="281178" y="307277"/>
                    </a:cubicBezTo>
                    <a:lnTo>
                      <a:pt x="281178" y="293561"/>
                    </a:lnTo>
                    <a:cubicBezTo>
                      <a:pt x="251174" y="320326"/>
                      <a:pt x="212027" y="336614"/>
                      <a:pt x="168973" y="336614"/>
                    </a:cubicBezTo>
                    <a:cubicBezTo>
                      <a:pt x="75057" y="336614"/>
                      <a:pt x="0" y="261652"/>
                      <a:pt x="0" y="167640"/>
                    </a:cubicBezTo>
                    <a:cubicBezTo>
                      <a:pt x="0" y="73628"/>
                      <a:pt x="75057" y="0"/>
                      <a:pt x="168973" y="0"/>
                    </a:cubicBezTo>
                    <a:cubicBezTo>
                      <a:pt x="212027" y="0"/>
                      <a:pt x="251174" y="16288"/>
                      <a:pt x="281178" y="43053"/>
                    </a:cubicBezTo>
                    <a:lnTo>
                      <a:pt x="281178" y="29337"/>
                    </a:lnTo>
                    <a:close/>
                    <a:moveTo>
                      <a:pt x="168973" y="280511"/>
                    </a:moveTo>
                    <a:cubicBezTo>
                      <a:pt x="231648" y="280511"/>
                      <a:pt x="281178" y="230886"/>
                      <a:pt x="281178" y="167640"/>
                    </a:cubicBezTo>
                    <a:cubicBezTo>
                      <a:pt x="281178" y="104394"/>
                      <a:pt x="231553" y="55435"/>
                      <a:pt x="168973" y="55435"/>
                    </a:cubicBezTo>
                    <a:cubicBezTo>
                      <a:pt x="106394" y="55435"/>
                      <a:pt x="56102" y="104966"/>
                      <a:pt x="56102" y="167640"/>
                    </a:cubicBezTo>
                    <a:cubicBezTo>
                      <a:pt x="56102" y="230315"/>
                      <a:pt x="105632" y="280511"/>
                      <a:pt x="168973" y="280511"/>
                    </a:cubicBezTo>
                    <a:close/>
                  </a:path>
                </a:pathLst>
              </a:custGeom>
              <a:grpFill/>
              <a:ln w="9525"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05405B95-A6C5-8520-FBEC-AC8C0EA7AD67}"/>
                  </a:ext>
                </a:extLst>
              </p:cNvPr>
              <p:cNvSpPr/>
              <p:nvPr/>
            </p:nvSpPr>
            <p:spPr>
              <a:xfrm>
                <a:off x="6171723" y="-643286"/>
                <a:ext cx="284416" cy="334041"/>
              </a:xfrm>
              <a:custGeom>
                <a:avLst/>
                <a:gdLst>
                  <a:gd name="connsiteX0" fmla="*/ 228981 w 284416"/>
                  <a:gd name="connsiteY0" fmla="*/ 141542 h 334041"/>
                  <a:gd name="connsiteX1" fmla="*/ 142208 w 284416"/>
                  <a:gd name="connsiteY1" fmla="*/ 54769 h 334041"/>
                  <a:gd name="connsiteX2" fmla="*/ 55435 w 284416"/>
                  <a:gd name="connsiteY2" fmla="*/ 138303 h 334041"/>
                  <a:gd name="connsiteX3" fmla="*/ 55435 w 284416"/>
                  <a:gd name="connsiteY3" fmla="*/ 307277 h 334041"/>
                  <a:gd name="connsiteX4" fmla="*/ 28004 w 284416"/>
                  <a:gd name="connsiteY4" fmla="*/ 334042 h 334041"/>
                  <a:gd name="connsiteX5" fmla="*/ 0 w 284416"/>
                  <a:gd name="connsiteY5" fmla="*/ 307277 h 334041"/>
                  <a:gd name="connsiteX6" fmla="*/ 0 w 284416"/>
                  <a:gd name="connsiteY6" fmla="*/ 29337 h 334041"/>
                  <a:gd name="connsiteX7" fmla="*/ 28004 w 284416"/>
                  <a:gd name="connsiteY7" fmla="*/ 2572 h 334041"/>
                  <a:gd name="connsiteX8" fmla="*/ 55435 w 284416"/>
                  <a:gd name="connsiteY8" fmla="*/ 28004 h 334041"/>
                  <a:gd name="connsiteX9" fmla="*/ 141541 w 284416"/>
                  <a:gd name="connsiteY9" fmla="*/ 0 h 334041"/>
                  <a:gd name="connsiteX10" fmla="*/ 284416 w 284416"/>
                  <a:gd name="connsiteY10" fmla="*/ 133731 h 334041"/>
                  <a:gd name="connsiteX11" fmla="*/ 284416 w 284416"/>
                  <a:gd name="connsiteY11" fmla="*/ 307277 h 334041"/>
                  <a:gd name="connsiteX12" fmla="*/ 256984 w 284416"/>
                  <a:gd name="connsiteY12" fmla="*/ 334042 h 334041"/>
                  <a:gd name="connsiteX13" fmla="*/ 228886 w 284416"/>
                  <a:gd name="connsiteY13" fmla="*/ 307277 h 334041"/>
                  <a:gd name="connsiteX14" fmla="*/ 228886 w 284416"/>
                  <a:gd name="connsiteY14" fmla="*/ 141542 h 334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4416" h="334041">
                    <a:moveTo>
                      <a:pt x="228981" y="141542"/>
                    </a:moveTo>
                    <a:cubicBezTo>
                      <a:pt x="228981" y="95250"/>
                      <a:pt x="188500" y="54769"/>
                      <a:pt x="142208" y="54769"/>
                    </a:cubicBezTo>
                    <a:cubicBezTo>
                      <a:pt x="95917" y="54769"/>
                      <a:pt x="55435" y="73057"/>
                      <a:pt x="55435" y="138303"/>
                    </a:cubicBezTo>
                    <a:lnTo>
                      <a:pt x="55435" y="307277"/>
                    </a:lnTo>
                    <a:cubicBezTo>
                      <a:pt x="55435" y="321659"/>
                      <a:pt x="41719" y="334042"/>
                      <a:pt x="28004" y="334042"/>
                    </a:cubicBezTo>
                    <a:cubicBezTo>
                      <a:pt x="12954" y="334042"/>
                      <a:pt x="0" y="321659"/>
                      <a:pt x="0" y="307277"/>
                    </a:cubicBezTo>
                    <a:lnTo>
                      <a:pt x="0" y="29337"/>
                    </a:lnTo>
                    <a:cubicBezTo>
                      <a:pt x="0" y="14954"/>
                      <a:pt x="13049" y="2572"/>
                      <a:pt x="28004" y="2572"/>
                    </a:cubicBezTo>
                    <a:cubicBezTo>
                      <a:pt x="41053" y="2572"/>
                      <a:pt x="54769" y="14288"/>
                      <a:pt x="55435" y="28004"/>
                    </a:cubicBezTo>
                    <a:cubicBezTo>
                      <a:pt x="78962" y="9716"/>
                      <a:pt x="108966" y="0"/>
                      <a:pt x="141541" y="0"/>
                    </a:cubicBezTo>
                    <a:cubicBezTo>
                      <a:pt x="217265" y="0"/>
                      <a:pt x="284416" y="59341"/>
                      <a:pt x="284416" y="133731"/>
                    </a:cubicBezTo>
                    <a:lnTo>
                      <a:pt x="284416" y="307277"/>
                    </a:lnTo>
                    <a:cubicBezTo>
                      <a:pt x="284416" y="321659"/>
                      <a:pt x="270700" y="334042"/>
                      <a:pt x="256984" y="334042"/>
                    </a:cubicBezTo>
                    <a:cubicBezTo>
                      <a:pt x="241935" y="334042"/>
                      <a:pt x="228886" y="321659"/>
                      <a:pt x="228886" y="307277"/>
                    </a:cubicBezTo>
                    <a:lnTo>
                      <a:pt x="228886" y="141542"/>
                    </a:lnTo>
                    <a:close/>
                  </a:path>
                </a:pathLst>
              </a:custGeom>
              <a:grpFill/>
              <a:ln w="9525"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42410592-D0D9-F431-B51D-511357247691}"/>
                  </a:ext>
                </a:extLst>
              </p:cNvPr>
              <p:cNvSpPr/>
              <p:nvPr/>
            </p:nvSpPr>
            <p:spPr>
              <a:xfrm>
                <a:off x="4073461" y="-643286"/>
                <a:ext cx="336708" cy="336613"/>
              </a:xfrm>
              <a:custGeom>
                <a:avLst/>
                <a:gdLst>
                  <a:gd name="connsiteX0" fmla="*/ 336613 w 336708"/>
                  <a:gd name="connsiteY0" fmla="*/ 158496 h 336613"/>
                  <a:gd name="connsiteX1" fmla="*/ 168973 w 336708"/>
                  <a:gd name="connsiteY1" fmla="*/ 0 h 336613"/>
                  <a:gd name="connsiteX2" fmla="*/ 0 w 336708"/>
                  <a:gd name="connsiteY2" fmla="*/ 167640 h 336613"/>
                  <a:gd name="connsiteX3" fmla="*/ 168973 w 336708"/>
                  <a:gd name="connsiteY3" fmla="*/ 336614 h 336613"/>
                  <a:gd name="connsiteX4" fmla="*/ 285750 w 336708"/>
                  <a:gd name="connsiteY4" fmla="*/ 288989 h 336613"/>
                  <a:gd name="connsiteX5" fmla="*/ 295561 w 336708"/>
                  <a:gd name="connsiteY5" fmla="*/ 268129 h 336613"/>
                  <a:gd name="connsiteX6" fmla="*/ 267462 w 336708"/>
                  <a:gd name="connsiteY6" fmla="*/ 240125 h 336613"/>
                  <a:gd name="connsiteX7" fmla="*/ 245269 w 336708"/>
                  <a:gd name="connsiteY7" fmla="*/ 251270 h 336613"/>
                  <a:gd name="connsiteX8" fmla="*/ 168973 w 336708"/>
                  <a:gd name="connsiteY8" fmla="*/ 280607 h 336613"/>
                  <a:gd name="connsiteX9" fmla="*/ 57436 w 336708"/>
                  <a:gd name="connsiteY9" fmla="*/ 188690 h 336613"/>
                  <a:gd name="connsiteX10" fmla="*/ 309277 w 336708"/>
                  <a:gd name="connsiteY10" fmla="*/ 188690 h 336613"/>
                  <a:gd name="connsiteX11" fmla="*/ 309848 w 336708"/>
                  <a:gd name="connsiteY11" fmla="*/ 188690 h 336613"/>
                  <a:gd name="connsiteX12" fmla="*/ 310610 w 336708"/>
                  <a:gd name="connsiteY12" fmla="*/ 188690 h 336613"/>
                  <a:gd name="connsiteX13" fmla="*/ 312039 w 336708"/>
                  <a:gd name="connsiteY13" fmla="*/ 188405 h 336613"/>
                  <a:gd name="connsiteX14" fmla="*/ 314896 w 336708"/>
                  <a:gd name="connsiteY14" fmla="*/ 187833 h 336613"/>
                  <a:gd name="connsiteX15" fmla="*/ 336709 w 336708"/>
                  <a:gd name="connsiteY15" fmla="*/ 158687 h 336613"/>
                  <a:gd name="connsiteX16" fmla="*/ 168973 w 336708"/>
                  <a:gd name="connsiteY16" fmla="*/ 55435 h 336613"/>
                  <a:gd name="connsiteX17" fmla="*/ 275939 w 336708"/>
                  <a:gd name="connsiteY17" fmla="*/ 133160 h 336613"/>
                  <a:gd name="connsiteX18" fmla="*/ 61341 w 336708"/>
                  <a:gd name="connsiteY18" fmla="*/ 133160 h 336613"/>
                  <a:gd name="connsiteX19" fmla="*/ 168973 w 336708"/>
                  <a:gd name="connsiteY19" fmla="*/ 55435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6708" h="336613">
                    <a:moveTo>
                      <a:pt x="336613" y="158496"/>
                    </a:moveTo>
                    <a:cubicBezTo>
                      <a:pt x="335280" y="73057"/>
                      <a:pt x="258985" y="0"/>
                      <a:pt x="168973" y="0"/>
                    </a:cubicBezTo>
                    <a:cubicBezTo>
                      <a:pt x="78962" y="0"/>
                      <a:pt x="0" y="75057"/>
                      <a:pt x="0" y="167640"/>
                    </a:cubicBezTo>
                    <a:cubicBezTo>
                      <a:pt x="0" y="260223"/>
                      <a:pt x="74962" y="336614"/>
                      <a:pt x="168973" y="336614"/>
                    </a:cubicBezTo>
                    <a:cubicBezTo>
                      <a:pt x="214027" y="336614"/>
                      <a:pt x="255746" y="318992"/>
                      <a:pt x="285750" y="288989"/>
                    </a:cubicBezTo>
                    <a:cubicBezTo>
                      <a:pt x="291655" y="283750"/>
                      <a:pt x="295561" y="275939"/>
                      <a:pt x="295561" y="268129"/>
                    </a:cubicBezTo>
                    <a:cubicBezTo>
                      <a:pt x="295561" y="253175"/>
                      <a:pt x="282511" y="240125"/>
                      <a:pt x="267462" y="240125"/>
                    </a:cubicBezTo>
                    <a:cubicBezTo>
                      <a:pt x="258985" y="240125"/>
                      <a:pt x="251174" y="245364"/>
                      <a:pt x="245269" y="251270"/>
                    </a:cubicBezTo>
                    <a:cubicBezTo>
                      <a:pt x="226314" y="271463"/>
                      <a:pt x="198311" y="280607"/>
                      <a:pt x="168973" y="280607"/>
                    </a:cubicBezTo>
                    <a:cubicBezTo>
                      <a:pt x="112871" y="280607"/>
                      <a:pt x="67246" y="242126"/>
                      <a:pt x="57436" y="188690"/>
                    </a:cubicBezTo>
                    <a:lnTo>
                      <a:pt x="309277" y="188690"/>
                    </a:lnTo>
                    <a:cubicBezTo>
                      <a:pt x="309277" y="188690"/>
                      <a:pt x="309658" y="188690"/>
                      <a:pt x="309848" y="188690"/>
                    </a:cubicBezTo>
                    <a:lnTo>
                      <a:pt x="310610" y="188690"/>
                    </a:lnTo>
                    <a:cubicBezTo>
                      <a:pt x="310610" y="188690"/>
                      <a:pt x="311563" y="188500"/>
                      <a:pt x="312039" y="188405"/>
                    </a:cubicBezTo>
                    <a:cubicBezTo>
                      <a:pt x="312991" y="188309"/>
                      <a:pt x="313944" y="188119"/>
                      <a:pt x="314896" y="187833"/>
                    </a:cubicBezTo>
                    <a:cubicBezTo>
                      <a:pt x="326803" y="184595"/>
                      <a:pt x="336709" y="173260"/>
                      <a:pt x="336709" y="158687"/>
                    </a:cubicBezTo>
                    <a:close/>
                    <a:moveTo>
                      <a:pt x="168973" y="55435"/>
                    </a:moveTo>
                    <a:cubicBezTo>
                      <a:pt x="219551" y="55435"/>
                      <a:pt x="261556" y="87916"/>
                      <a:pt x="275939" y="133160"/>
                    </a:cubicBezTo>
                    <a:lnTo>
                      <a:pt x="61341" y="133160"/>
                    </a:lnTo>
                    <a:cubicBezTo>
                      <a:pt x="75724" y="87916"/>
                      <a:pt x="117729" y="55435"/>
                      <a:pt x="168973" y="55435"/>
                    </a:cubicBezTo>
                    <a:close/>
                  </a:path>
                </a:pathLst>
              </a:custGeom>
              <a:grpFill/>
              <a:ln w="9525"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7EE7CA71-20E7-D000-B12B-5CE67B985A51}"/>
                  </a:ext>
                </a:extLst>
              </p:cNvPr>
              <p:cNvSpPr/>
              <p:nvPr/>
            </p:nvSpPr>
            <p:spPr>
              <a:xfrm>
                <a:off x="5075205" y="-643286"/>
                <a:ext cx="336708" cy="336613"/>
              </a:xfrm>
              <a:custGeom>
                <a:avLst/>
                <a:gdLst>
                  <a:gd name="connsiteX0" fmla="*/ 336613 w 336708"/>
                  <a:gd name="connsiteY0" fmla="*/ 158496 h 336613"/>
                  <a:gd name="connsiteX1" fmla="*/ 168974 w 336708"/>
                  <a:gd name="connsiteY1" fmla="*/ 0 h 336613"/>
                  <a:gd name="connsiteX2" fmla="*/ 0 w 336708"/>
                  <a:gd name="connsiteY2" fmla="*/ 167640 h 336613"/>
                  <a:gd name="connsiteX3" fmla="*/ 168974 w 336708"/>
                  <a:gd name="connsiteY3" fmla="*/ 336614 h 336613"/>
                  <a:gd name="connsiteX4" fmla="*/ 285750 w 336708"/>
                  <a:gd name="connsiteY4" fmla="*/ 288989 h 336613"/>
                  <a:gd name="connsiteX5" fmla="*/ 295561 w 336708"/>
                  <a:gd name="connsiteY5" fmla="*/ 268129 h 336613"/>
                  <a:gd name="connsiteX6" fmla="*/ 267557 w 336708"/>
                  <a:gd name="connsiteY6" fmla="*/ 240125 h 336613"/>
                  <a:gd name="connsiteX7" fmla="*/ 245364 w 336708"/>
                  <a:gd name="connsiteY7" fmla="*/ 251270 h 336613"/>
                  <a:gd name="connsiteX8" fmla="*/ 169069 w 336708"/>
                  <a:gd name="connsiteY8" fmla="*/ 280607 h 336613"/>
                  <a:gd name="connsiteX9" fmla="*/ 57531 w 336708"/>
                  <a:gd name="connsiteY9" fmla="*/ 188690 h 336613"/>
                  <a:gd name="connsiteX10" fmla="*/ 308896 w 336708"/>
                  <a:gd name="connsiteY10" fmla="*/ 188690 h 336613"/>
                  <a:gd name="connsiteX11" fmla="*/ 309372 w 336708"/>
                  <a:gd name="connsiteY11" fmla="*/ 188690 h 336613"/>
                  <a:gd name="connsiteX12" fmla="*/ 310610 w 336708"/>
                  <a:gd name="connsiteY12" fmla="*/ 188690 h 336613"/>
                  <a:gd name="connsiteX13" fmla="*/ 312801 w 336708"/>
                  <a:gd name="connsiteY13" fmla="*/ 188214 h 336613"/>
                  <a:gd name="connsiteX14" fmla="*/ 313944 w 336708"/>
                  <a:gd name="connsiteY14" fmla="*/ 188024 h 336613"/>
                  <a:gd name="connsiteX15" fmla="*/ 336709 w 336708"/>
                  <a:gd name="connsiteY15" fmla="*/ 158687 h 336613"/>
                  <a:gd name="connsiteX16" fmla="*/ 168974 w 336708"/>
                  <a:gd name="connsiteY16" fmla="*/ 55435 h 336613"/>
                  <a:gd name="connsiteX17" fmla="*/ 275939 w 336708"/>
                  <a:gd name="connsiteY17" fmla="*/ 133160 h 336613"/>
                  <a:gd name="connsiteX18" fmla="*/ 61341 w 336708"/>
                  <a:gd name="connsiteY18" fmla="*/ 133160 h 336613"/>
                  <a:gd name="connsiteX19" fmla="*/ 168974 w 336708"/>
                  <a:gd name="connsiteY19" fmla="*/ 55435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6708" h="336613">
                    <a:moveTo>
                      <a:pt x="336613" y="158496"/>
                    </a:moveTo>
                    <a:cubicBezTo>
                      <a:pt x="335280" y="73057"/>
                      <a:pt x="258985" y="0"/>
                      <a:pt x="168974" y="0"/>
                    </a:cubicBezTo>
                    <a:cubicBezTo>
                      <a:pt x="78962" y="0"/>
                      <a:pt x="0" y="75057"/>
                      <a:pt x="0" y="167640"/>
                    </a:cubicBezTo>
                    <a:cubicBezTo>
                      <a:pt x="0" y="260223"/>
                      <a:pt x="75057" y="336614"/>
                      <a:pt x="168974" y="336614"/>
                    </a:cubicBezTo>
                    <a:cubicBezTo>
                      <a:pt x="213931" y="336614"/>
                      <a:pt x="255746" y="318992"/>
                      <a:pt x="285750" y="288989"/>
                    </a:cubicBezTo>
                    <a:cubicBezTo>
                      <a:pt x="291655" y="283750"/>
                      <a:pt x="295561" y="275939"/>
                      <a:pt x="295561" y="268129"/>
                    </a:cubicBezTo>
                    <a:cubicBezTo>
                      <a:pt x="295561" y="253175"/>
                      <a:pt x="282512" y="240125"/>
                      <a:pt x="267557" y="240125"/>
                    </a:cubicBezTo>
                    <a:cubicBezTo>
                      <a:pt x="259080" y="240125"/>
                      <a:pt x="251270" y="245364"/>
                      <a:pt x="245364" y="251270"/>
                    </a:cubicBezTo>
                    <a:cubicBezTo>
                      <a:pt x="226409" y="271463"/>
                      <a:pt x="198406" y="280607"/>
                      <a:pt x="169069" y="280607"/>
                    </a:cubicBezTo>
                    <a:cubicBezTo>
                      <a:pt x="112967" y="280607"/>
                      <a:pt x="67342" y="242126"/>
                      <a:pt x="57531" y="188690"/>
                    </a:cubicBezTo>
                    <a:lnTo>
                      <a:pt x="308896" y="188690"/>
                    </a:lnTo>
                    <a:cubicBezTo>
                      <a:pt x="308896" y="188690"/>
                      <a:pt x="309277" y="188690"/>
                      <a:pt x="309372" y="188690"/>
                    </a:cubicBezTo>
                    <a:lnTo>
                      <a:pt x="310610" y="188690"/>
                    </a:lnTo>
                    <a:cubicBezTo>
                      <a:pt x="311372" y="188690"/>
                      <a:pt x="312134" y="188405"/>
                      <a:pt x="312801" y="188214"/>
                    </a:cubicBezTo>
                    <a:cubicBezTo>
                      <a:pt x="313182" y="188214"/>
                      <a:pt x="313563" y="188119"/>
                      <a:pt x="313944" y="188024"/>
                    </a:cubicBezTo>
                    <a:cubicBezTo>
                      <a:pt x="326231" y="185166"/>
                      <a:pt x="336709" y="173641"/>
                      <a:pt x="336709" y="158687"/>
                    </a:cubicBezTo>
                    <a:close/>
                    <a:moveTo>
                      <a:pt x="168974" y="55435"/>
                    </a:moveTo>
                    <a:cubicBezTo>
                      <a:pt x="219551" y="55435"/>
                      <a:pt x="261556" y="87916"/>
                      <a:pt x="275939" y="133160"/>
                    </a:cubicBezTo>
                    <a:lnTo>
                      <a:pt x="61341" y="133160"/>
                    </a:lnTo>
                    <a:cubicBezTo>
                      <a:pt x="75724" y="87916"/>
                      <a:pt x="117729" y="55435"/>
                      <a:pt x="168974" y="55435"/>
                    </a:cubicBezTo>
                    <a:close/>
                  </a:path>
                </a:pathLst>
              </a:custGeom>
              <a:grpFill/>
              <a:ln w="9525" cap="flat">
                <a:noFill/>
                <a:prstDash val="solid"/>
                <a:miter/>
              </a:ln>
            </p:spPr>
            <p:txBody>
              <a:bodyPr rtlCol="0" anchor="ctr"/>
              <a:lstStyle/>
              <a:p>
                <a:endParaRPr lang="en-GB"/>
              </a:p>
            </p:txBody>
          </p:sp>
        </p:grpSp>
        <p:grpSp>
          <p:nvGrpSpPr>
            <p:cNvPr id="26" name="Graphic 3">
              <a:extLst>
                <a:ext uri="{FF2B5EF4-FFF2-40B4-BE49-F238E27FC236}">
                  <a16:creationId xmlns:a16="http://schemas.microsoft.com/office/drawing/2014/main" id="{B12A52D9-4D37-306B-8BBD-70EDE06715F9}"/>
                </a:ext>
              </a:extLst>
            </p:cNvPr>
            <p:cNvGrpSpPr/>
            <p:nvPr/>
          </p:nvGrpSpPr>
          <p:grpSpPr>
            <a:xfrm>
              <a:off x="6494906" y="-369252"/>
              <a:ext cx="62579" cy="60579"/>
              <a:chOff x="6494906" y="-369252"/>
              <a:chExt cx="62579" cy="60579"/>
            </a:xfrm>
            <a:grpFill/>
          </p:grpSpPr>
          <p:sp>
            <p:nvSpPr>
              <p:cNvPr id="27" name="Freeform: Shape 26">
                <a:extLst>
                  <a:ext uri="{FF2B5EF4-FFF2-40B4-BE49-F238E27FC236}">
                    <a16:creationId xmlns:a16="http://schemas.microsoft.com/office/drawing/2014/main" id="{2D2152AC-CC1F-D750-21CD-D4FBBD0FD96B}"/>
                  </a:ext>
                </a:extLst>
              </p:cNvPr>
              <p:cNvSpPr/>
              <p:nvPr/>
            </p:nvSpPr>
            <p:spPr>
              <a:xfrm>
                <a:off x="6494906" y="-369252"/>
                <a:ext cx="62579" cy="60579"/>
              </a:xfrm>
              <a:custGeom>
                <a:avLst/>
                <a:gdLst>
                  <a:gd name="connsiteX0" fmla="*/ 31242 w 62579"/>
                  <a:gd name="connsiteY0" fmla="*/ 0 h 60579"/>
                  <a:gd name="connsiteX1" fmla="*/ 0 w 62579"/>
                  <a:gd name="connsiteY1" fmla="*/ 30290 h 60579"/>
                  <a:gd name="connsiteX2" fmla="*/ 31242 w 62579"/>
                  <a:gd name="connsiteY2" fmla="*/ 60579 h 60579"/>
                  <a:gd name="connsiteX3" fmla="*/ 62579 w 62579"/>
                  <a:gd name="connsiteY3" fmla="*/ 30290 h 60579"/>
                  <a:gd name="connsiteX4" fmla="*/ 31242 w 62579"/>
                  <a:gd name="connsiteY4" fmla="*/ 0 h 60579"/>
                  <a:gd name="connsiteX5" fmla="*/ 57055 w 62579"/>
                  <a:gd name="connsiteY5" fmla="*/ 30385 h 60579"/>
                  <a:gd name="connsiteX6" fmla="*/ 31242 w 62579"/>
                  <a:gd name="connsiteY6" fmla="*/ 54864 h 60579"/>
                  <a:gd name="connsiteX7" fmla="*/ 5905 w 62579"/>
                  <a:gd name="connsiteY7" fmla="*/ 30385 h 60579"/>
                  <a:gd name="connsiteX8" fmla="*/ 31242 w 62579"/>
                  <a:gd name="connsiteY8" fmla="*/ 5905 h 60579"/>
                  <a:gd name="connsiteX9" fmla="*/ 57055 w 62579"/>
                  <a:gd name="connsiteY9" fmla="*/ 30385 h 60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579" h="60579">
                    <a:moveTo>
                      <a:pt x="31242" y="0"/>
                    </a:moveTo>
                    <a:cubicBezTo>
                      <a:pt x="14288" y="0"/>
                      <a:pt x="0" y="13906"/>
                      <a:pt x="0" y="30290"/>
                    </a:cubicBezTo>
                    <a:cubicBezTo>
                      <a:pt x="0" y="46673"/>
                      <a:pt x="14288" y="60579"/>
                      <a:pt x="31242" y="60579"/>
                    </a:cubicBezTo>
                    <a:cubicBezTo>
                      <a:pt x="48196" y="60579"/>
                      <a:pt x="62579" y="46958"/>
                      <a:pt x="62579" y="30290"/>
                    </a:cubicBezTo>
                    <a:cubicBezTo>
                      <a:pt x="62579" y="13621"/>
                      <a:pt x="48482" y="0"/>
                      <a:pt x="31242" y="0"/>
                    </a:cubicBezTo>
                    <a:close/>
                    <a:moveTo>
                      <a:pt x="57055" y="30385"/>
                    </a:moveTo>
                    <a:cubicBezTo>
                      <a:pt x="57055" y="43910"/>
                      <a:pt x="45434" y="54864"/>
                      <a:pt x="31242" y="54864"/>
                    </a:cubicBezTo>
                    <a:cubicBezTo>
                      <a:pt x="17050" y="54864"/>
                      <a:pt x="5905" y="43910"/>
                      <a:pt x="5905" y="30385"/>
                    </a:cubicBezTo>
                    <a:cubicBezTo>
                      <a:pt x="5905" y="16859"/>
                      <a:pt x="17240" y="5905"/>
                      <a:pt x="31242" y="5905"/>
                    </a:cubicBezTo>
                    <a:cubicBezTo>
                      <a:pt x="45244" y="5905"/>
                      <a:pt x="57055" y="16859"/>
                      <a:pt x="57055" y="30385"/>
                    </a:cubicBezTo>
                    <a:close/>
                  </a:path>
                </a:pathLst>
              </a:custGeom>
              <a:grpFill/>
              <a:ln w="9525"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135F4D67-FED2-98AE-38E9-8510FBD802E4}"/>
                  </a:ext>
                </a:extLst>
              </p:cNvPr>
              <p:cNvSpPr/>
              <p:nvPr/>
            </p:nvSpPr>
            <p:spPr>
              <a:xfrm>
                <a:off x="6516718" y="-357155"/>
                <a:ext cx="20002" cy="36004"/>
              </a:xfrm>
              <a:custGeom>
                <a:avLst/>
                <a:gdLst>
                  <a:gd name="connsiteX0" fmla="*/ 14573 w 20002"/>
                  <a:gd name="connsiteY0" fmla="*/ 21050 h 36004"/>
                  <a:gd name="connsiteX1" fmla="*/ 20002 w 20002"/>
                  <a:gd name="connsiteY1" fmla="*/ 11144 h 36004"/>
                  <a:gd name="connsiteX2" fmla="*/ 8763 w 20002"/>
                  <a:gd name="connsiteY2" fmla="*/ 0 h 36004"/>
                  <a:gd name="connsiteX3" fmla="*/ 4286 w 20002"/>
                  <a:gd name="connsiteY3" fmla="*/ 0 h 36004"/>
                  <a:gd name="connsiteX4" fmla="*/ 0 w 20002"/>
                  <a:gd name="connsiteY4" fmla="*/ 4572 h 36004"/>
                  <a:gd name="connsiteX5" fmla="*/ 0 w 20002"/>
                  <a:gd name="connsiteY5" fmla="*/ 33052 h 36004"/>
                  <a:gd name="connsiteX6" fmla="*/ 3143 w 20002"/>
                  <a:gd name="connsiteY6" fmla="*/ 36004 h 36004"/>
                  <a:gd name="connsiteX7" fmla="*/ 6191 w 20002"/>
                  <a:gd name="connsiteY7" fmla="*/ 33052 h 36004"/>
                  <a:gd name="connsiteX8" fmla="*/ 6191 w 20002"/>
                  <a:gd name="connsiteY8" fmla="*/ 22479 h 36004"/>
                  <a:gd name="connsiteX9" fmla="*/ 8572 w 20002"/>
                  <a:gd name="connsiteY9" fmla="*/ 22479 h 36004"/>
                  <a:gd name="connsiteX10" fmla="*/ 14097 w 20002"/>
                  <a:gd name="connsiteY10" fmla="*/ 34385 h 36004"/>
                  <a:gd name="connsiteX11" fmla="*/ 16764 w 20002"/>
                  <a:gd name="connsiteY11" fmla="*/ 36004 h 36004"/>
                  <a:gd name="connsiteX12" fmla="*/ 18192 w 20002"/>
                  <a:gd name="connsiteY12" fmla="*/ 35719 h 36004"/>
                  <a:gd name="connsiteX13" fmla="*/ 20002 w 20002"/>
                  <a:gd name="connsiteY13" fmla="*/ 33147 h 36004"/>
                  <a:gd name="connsiteX14" fmla="*/ 19717 w 20002"/>
                  <a:gd name="connsiteY14" fmla="*/ 31909 h 36004"/>
                  <a:gd name="connsiteX15" fmla="*/ 14573 w 20002"/>
                  <a:gd name="connsiteY15" fmla="*/ 21050 h 36004"/>
                  <a:gd name="connsiteX16" fmla="*/ 13716 w 20002"/>
                  <a:gd name="connsiteY16" fmla="*/ 11240 h 36004"/>
                  <a:gd name="connsiteX17" fmla="*/ 8763 w 20002"/>
                  <a:gd name="connsiteY17" fmla="*/ 16574 h 36004"/>
                  <a:gd name="connsiteX18" fmla="*/ 6096 w 20002"/>
                  <a:gd name="connsiteY18" fmla="*/ 16574 h 36004"/>
                  <a:gd name="connsiteX19" fmla="*/ 6096 w 20002"/>
                  <a:gd name="connsiteY19" fmla="*/ 6096 h 36004"/>
                  <a:gd name="connsiteX20" fmla="*/ 8763 w 20002"/>
                  <a:gd name="connsiteY20" fmla="*/ 6096 h 36004"/>
                  <a:gd name="connsiteX21" fmla="*/ 13716 w 20002"/>
                  <a:gd name="connsiteY21" fmla="*/ 11240 h 36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002" h="36004">
                    <a:moveTo>
                      <a:pt x="14573" y="21050"/>
                    </a:moveTo>
                    <a:cubicBezTo>
                      <a:pt x="18002" y="18955"/>
                      <a:pt x="20002" y="15335"/>
                      <a:pt x="20002" y="11144"/>
                    </a:cubicBezTo>
                    <a:cubicBezTo>
                      <a:pt x="20002" y="4858"/>
                      <a:pt x="15145" y="0"/>
                      <a:pt x="8763" y="0"/>
                    </a:cubicBezTo>
                    <a:lnTo>
                      <a:pt x="4286" y="0"/>
                    </a:lnTo>
                    <a:cubicBezTo>
                      <a:pt x="1809" y="0"/>
                      <a:pt x="0" y="1905"/>
                      <a:pt x="0" y="4572"/>
                    </a:cubicBezTo>
                    <a:lnTo>
                      <a:pt x="0" y="33052"/>
                    </a:lnTo>
                    <a:cubicBezTo>
                      <a:pt x="0" y="34671"/>
                      <a:pt x="1429" y="36004"/>
                      <a:pt x="3143" y="36004"/>
                    </a:cubicBezTo>
                    <a:cubicBezTo>
                      <a:pt x="4858" y="36004"/>
                      <a:pt x="6191" y="34766"/>
                      <a:pt x="6191" y="33052"/>
                    </a:cubicBezTo>
                    <a:lnTo>
                      <a:pt x="6191" y="22479"/>
                    </a:lnTo>
                    <a:lnTo>
                      <a:pt x="8572" y="22479"/>
                    </a:lnTo>
                    <a:lnTo>
                      <a:pt x="14097" y="34385"/>
                    </a:lnTo>
                    <a:cubicBezTo>
                      <a:pt x="14573" y="35433"/>
                      <a:pt x="15621" y="36004"/>
                      <a:pt x="16764" y="36004"/>
                    </a:cubicBezTo>
                    <a:cubicBezTo>
                      <a:pt x="17240" y="36004"/>
                      <a:pt x="17812" y="35909"/>
                      <a:pt x="18192" y="35719"/>
                    </a:cubicBezTo>
                    <a:cubicBezTo>
                      <a:pt x="19336" y="35243"/>
                      <a:pt x="20002" y="34290"/>
                      <a:pt x="20002" y="33147"/>
                    </a:cubicBezTo>
                    <a:cubicBezTo>
                      <a:pt x="20002" y="32766"/>
                      <a:pt x="20002" y="32385"/>
                      <a:pt x="19717" y="31909"/>
                    </a:cubicBezTo>
                    <a:lnTo>
                      <a:pt x="14573" y="21050"/>
                    </a:lnTo>
                    <a:close/>
                    <a:moveTo>
                      <a:pt x="13716" y="11240"/>
                    </a:moveTo>
                    <a:cubicBezTo>
                      <a:pt x="13716" y="11240"/>
                      <a:pt x="13716" y="16574"/>
                      <a:pt x="8763" y="16574"/>
                    </a:cubicBezTo>
                    <a:lnTo>
                      <a:pt x="6096" y="16574"/>
                    </a:lnTo>
                    <a:lnTo>
                      <a:pt x="6096" y="6096"/>
                    </a:lnTo>
                    <a:lnTo>
                      <a:pt x="8763" y="6096"/>
                    </a:lnTo>
                    <a:cubicBezTo>
                      <a:pt x="13621" y="6096"/>
                      <a:pt x="13716" y="11049"/>
                      <a:pt x="13716" y="11240"/>
                    </a:cubicBezTo>
                    <a:close/>
                  </a:path>
                </a:pathLst>
              </a:custGeom>
              <a:grpFill/>
              <a:ln w="9525" cap="flat">
                <a:noFill/>
                <a:prstDash val="solid"/>
                <a:miter/>
              </a:ln>
            </p:spPr>
            <p:txBody>
              <a:bodyPr rtlCol="0" anchor="ctr"/>
              <a:lstStyle/>
              <a:p>
                <a:endParaRPr lang="en-GB"/>
              </a:p>
            </p:txBody>
          </p:sp>
        </p:grpSp>
      </p:grpSp>
      <p:sp>
        <p:nvSpPr>
          <p:cNvPr id="43" name="Text Placeholder 12">
            <a:extLst>
              <a:ext uri="{FF2B5EF4-FFF2-40B4-BE49-F238E27FC236}">
                <a16:creationId xmlns:a16="http://schemas.microsoft.com/office/drawing/2014/main" id="{FEAB329E-6C10-6795-CB36-5D0085612D87}"/>
              </a:ext>
            </a:extLst>
          </p:cNvPr>
          <p:cNvSpPr>
            <a:spLocks noGrp="1"/>
          </p:cNvSpPr>
          <p:nvPr>
            <p:ph type="body" sz="quarter" idx="14" hasCustomPrompt="1"/>
          </p:nvPr>
        </p:nvSpPr>
        <p:spPr>
          <a:xfrm>
            <a:off x="3839766" y="5888494"/>
            <a:ext cx="4512469" cy="412805"/>
          </a:xfrm>
        </p:spPr>
        <p:txBody>
          <a:bodyPr wrap="square" anchor="b" anchorCtr="0">
            <a:spAutoFit/>
          </a:bodyPr>
          <a:lstStyle>
            <a:lvl1pPr algn="ctr">
              <a:lnSpc>
                <a:spcPct val="100000"/>
              </a:lnSpc>
              <a:spcAft>
                <a:spcPts val="0"/>
              </a:spcAft>
              <a:defRPr sz="65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 Experian, 2025. All rights reserved. The word "EXPERIAN" and the graphical device are trademarks of Experian and/or its associated companies and may be registered in the EU, USA and other countries. The graphical device is a registered Community design in the EU. Other product and company names mentioned herein are the trademarks of their respective owners. Experian [Public. Confidential. Internal. Restricted. – please choose the appropriate category].</a:t>
            </a:r>
          </a:p>
        </p:txBody>
      </p:sp>
    </p:spTree>
    <p:extLst>
      <p:ext uri="{BB962C8B-B14F-4D97-AF65-F5344CB8AC3E}">
        <p14:creationId xmlns:p14="http://schemas.microsoft.com/office/powerpoint/2010/main" val="3388303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5" Type="http://schemas.openxmlformats.org/officeDocument/2006/relationships/slideLayout" Target="../slideLayouts/slideLayout5.xml"/><Relationship Id="rId90" Type="http://schemas.openxmlformats.org/officeDocument/2006/relationships/slideLayout" Target="../slideLayouts/slideLayout90.xml"/><Relationship Id="rId95" Type="http://schemas.openxmlformats.org/officeDocument/2006/relationships/slideLayout" Target="../slideLayouts/slideLayout95.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91" Type="http://schemas.openxmlformats.org/officeDocument/2006/relationships/slideLayout" Target="../slideLayouts/slideLayout91.xml"/><Relationship Id="rId96" Type="http://schemas.openxmlformats.org/officeDocument/2006/relationships/slideLayout" Target="../slideLayouts/slideLayout96.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94" Type="http://schemas.openxmlformats.org/officeDocument/2006/relationships/slideLayout" Target="../slideLayouts/slideLayout94.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97" Type="http://schemas.openxmlformats.org/officeDocument/2006/relationships/slideLayout" Target="../slideLayouts/slideLayout97.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93" Type="http://schemas.openxmlformats.org/officeDocument/2006/relationships/slideLayout" Target="../slideLayouts/slideLayout93.xml"/><Relationship Id="rId98"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21F76AF-BB8C-AFFA-F1F8-4C7D250E0EE8}"/>
              </a:ext>
            </a:extLst>
          </p:cNvPr>
          <p:cNvSpPr>
            <a:spLocks noGrp="1"/>
          </p:cNvSpPr>
          <p:nvPr>
            <p:ph type="title"/>
          </p:nvPr>
        </p:nvSpPr>
        <p:spPr>
          <a:xfrm>
            <a:off x="287338" y="288924"/>
            <a:ext cx="11615737" cy="782638"/>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941E8F0-513E-763B-EB9D-3C027160912B}"/>
              </a:ext>
            </a:extLst>
          </p:cNvPr>
          <p:cNvSpPr>
            <a:spLocks noGrp="1"/>
          </p:cNvSpPr>
          <p:nvPr>
            <p:ph type="body" idx="1"/>
          </p:nvPr>
        </p:nvSpPr>
        <p:spPr>
          <a:xfrm>
            <a:off x="287338" y="1892300"/>
            <a:ext cx="11615737" cy="393700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a:extLst>
              <a:ext uri="{FF2B5EF4-FFF2-40B4-BE49-F238E27FC236}">
                <a16:creationId xmlns:a16="http://schemas.microsoft.com/office/drawing/2014/main" id="{51B180FA-3F6D-5E15-6B26-93557EEA23ED}"/>
              </a:ext>
            </a:extLst>
          </p:cNvPr>
          <p:cNvSpPr>
            <a:spLocks noGrp="1"/>
          </p:cNvSpPr>
          <p:nvPr>
            <p:ph type="sldNum" sz="quarter" idx="4"/>
          </p:nvPr>
        </p:nvSpPr>
        <p:spPr>
          <a:xfrm>
            <a:off x="287338" y="6418960"/>
            <a:ext cx="398462" cy="216000"/>
          </a:xfrm>
          <a:prstGeom prst="rect">
            <a:avLst/>
          </a:prstGeom>
        </p:spPr>
        <p:txBody>
          <a:bodyPr vert="horz" lIns="0" tIns="45720" rIns="0" bIns="45720" rtlCol="0" anchor="ctr"/>
          <a:lstStyle>
            <a:lvl1pPr algn="l">
              <a:defRPr sz="900">
                <a:solidFill>
                  <a:schemeClr val="tx1"/>
                </a:solidFill>
                <a:latin typeface="Arial" panose="020B0604020202020204" pitchFamily="34" charset="0"/>
                <a:cs typeface="Arial" panose="020B0604020202020204" pitchFamily="34" charset="0"/>
              </a:defRPr>
            </a:lvl1pPr>
          </a:lstStyle>
          <a:p>
            <a:fld id="{2C96CFAB-ED84-4AAD-833A-BCB6B9777555}" type="slidenum">
              <a:rPr lang="en-GB" smtClean="0"/>
              <a:pPr/>
              <a:t>‹#›</a:t>
            </a:fld>
            <a:endParaRPr lang="en-GB"/>
          </a:p>
        </p:txBody>
      </p:sp>
      <p:sp>
        <p:nvSpPr>
          <p:cNvPr id="5" name="Footer Placeholder 4">
            <a:extLst>
              <a:ext uri="{FF2B5EF4-FFF2-40B4-BE49-F238E27FC236}">
                <a16:creationId xmlns:a16="http://schemas.microsoft.com/office/drawing/2014/main" id="{B97CDE23-475D-039F-9BDC-771B82867856}"/>
              </a:ext>
              <a:ext uri="{C183D7F6-B498-43B3-948B-1728B52AA6E4}">
                <adec:decorative xmlns:adec="http://schemas.microsoft.com/office/drawing/2017/decorative" val="1"/>
              </a:ext>
            </a:extLst>
          </p:cNvPr>
          <p:cNvSpPr>
            <a:spLocks noGrp="1"/>
          </p:cNvSpPr>
          <p:nvPr>
            <p:ph type="ftr" sz="quarter" idx="3"/>
          </p:nvPr>
        </p:nvSpPr>
        <p:spPr>
          <a:xfrm>
            <a:off x="685800" y="6418960"/>
            <a:ext cx="2340000" cy="216000"/>
          </a:xfrm>
          <a:prstGeom prst="rect">
            <a:avLst/>
          </a:prstGeom>
        </p:spPr>
        <p:txBody>
          <a:bodyPr vert="horz" lIns="0" tIns="45720" rIns="0" bIns="45720" rtlCol="0" anchor="ctr"/>
          <a:lstStyle>
            <a:lvl1pPr algn="l">
              <a:defRPr sz="900">
                <a:solidFill>
                  <a:schemeClr val="tx1"/>
                </a:solidFill>
                <a:latin typeface="Arial" panose="020B0604020202020204" pitchFamily="34" charset="0"/>
                <a:cs typeface="Arial" panose="020B0604020202020204" pitchFamily="34" charset="0"/>
              </a:defRPr>
            </a:lvl1pPr>
          </a:lstStyle>
          <a:p>
            <a:r>
              <a:rPr lang="en-GB" dirty="0"/>
              <a:t>Experian [classification] © 2025</a:t>
            </a:r>
          </a:p>
        </p:txBody>
      </p:sp>
      <p:grpSp>
        <p:nvGrpSpPr>
          <p:cNvPr id="7" name="Graphic 28">
            <a:extLst>
              <a:ext uri="{FF2B5EF4-FFF2-40B4-BE49-F238E27FC236}">
                <a16:creationId xmlns:a16="http://schemas.microsoft.com/office/drawing/2014/main" id="{B4FFA5FB-C4DE-B1B7-FB25-450DE5E9E507}"/>
              </a:ext>
              <a:ext uri="{C183D7F6-B498-43B3-948B-1728B52AA6E4}">
                <adec:decorative xmlns:adec="http://schemas.microsoft.com/office/drawing/2017/decorative" val="1"/>
              </a:ext>
            </a:extLst>
          </p:cNvPr>
          <p:cNvGrpSpPr/>
          <p:nvPr/>
        </p:nvGrpSpPr>
        <p:grpSpPr>
          <a:xfrm>
            <a:off x="11313319" y="5984002"/>
            <a:ext cx="456406" cy="585074"/>
            <a:chOff x="5746051" y="2969418"/>
            <a:chExt cx="716470" cy="918019"/>
          </a:xfrm>
        </p:grpSpPr>
        <p:grpSp>
          <p:nvGrpSpPr>
            <p:cNvPr id="8" name="Graphic 28">
              <a:extLst>
                <a:ext uri="{FF2B5EF4-FFF2-40B4-BE49-F238E27FC236}">
                  <a16:creationId xmlns:a16="http://schemas.microsoft.com/office/drawing/2014/main" id="{8D20A06D-5DD5-CD8B-6808-2E2B60157A34}"/>
                </a:ext>
              </a:extLst>
            </p:cNvPr>
            <p:cNvGrpSpPr/>
            <p:nvPr/>
          </p:nvGrpSpPr>
          <p:grpSpPr>
            <a:xfrm>
              <a:off x="5746051" y="2969418"/>
              <a:ext cx="701897" cy="918019"/>
              <a:chOff x="5746051" y="2969418"/>
              <a:chExt cx="701897" cy="918019"/>
            </a:xfrm>
          </p:grpSpPr>
          <p:sp>
            <p:nvSpPr>
              <p:cNvPr id="12" name="Freeform: Shape 11">
                <a:extLst>
                  <a:ext uri="{FF2B5EF4-FFF2-40B4-BE49-F238E27FC236}">
                    <a16:creationId xmlns:a16="http://schemas.microsoft.com/office/drawing/2014/main" id="{950ACA17-77E5-6F9C-003A-7688BCB1E760}"/>
                  </a:ext>
                </a:extLst>
              </p:cNvPr>
              <p:cNvSpPr/>
              <p:nvPr/>
            </p:nvSpPr>
            <p:spPr>
              <a:xfrm>
                <a:off x="6035134" y="2969418"/>
                <a:ext cx="216027" cy="216027"/>
              </a:xfrm>
              <a:custGeom>
                <a:avLst/>
                <a:gdLst>
                  <a:gd name="connsiteX0" fmla="*/ 160020 w 216027"/>
                  <a:gd name="connsiteY0" fmla="*/ 216027 h 216027"/>
                  <a:gd name="connsiteX1" fmla="*/ 56007 w 216027"/>
                  <a:gd name="connsiteY1" fmla="*/ 216027 h 216027"/>
                  <a:gd name="connsiteX2" fmla="*/ 0 w 216027"/>
                  <a:gd name="connsiteY2" fmla="*/ 160020 h 216027"/>
                  <a:gd name="connsiteX3" fmla="*/ 0 w 216027"/>
                  <a:gd name="connsiteY3" fmla="*/ 56007 h 216027"/>
                  <a:gd name="connsiteX4" fmla="*/ 56007 w 216027"/>
                  <a:gd name="connsiteY4" fmla="*/ 0 h 216027"/>
                  <a:gd name="connsiteX5" fmla="*/ 160020 w 216027"/>
                  <a:gd name="connsiteY5" fmla="*/ 0 h 216027"/>
                  <a:gd name="connsiteX6" fmla="*/ 216027 w 216027"/>
                  <a:gd name="connsiteY6" fmla="*/ 56007 h 216027"/>
                  <a:gd name="connsiteX7" fmla="*/ 216027 w 216027"/>
                  <a:gd name="connsiteY7" fmla="*/ 160020 h 216027"/>
                  <a:gd name="connsiteX8" fmla="*/ 160020 w 216027"/>
                  <a:gd name="connsiteY8" fmla="*/ 216027 h 216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027" h="216027">
                    <a:moveTo>
                      <a:pt x="160020" y="216027"/>
                    </a:moveTo>
                    <a:lnTo>
                      <a:pt x="56007" y="216027"/>
                    </a:lnTo>
                    <a:cubicBezTo>
                      <a:pt x="25051" y="216027"/>
                      <a:pt x="0" y="190976"/>
                      <a:pt x="0" y="160020"/>
                    </a:cubicBezTo>
                    <a:lnTo>
                      <a:pt x="0" y="56007"/>
                    </a:lnTo>
                    <a:cubicBezTo>
                      <a:pt x="0" y="25146"/>
                      <a:pt x="25051" y="0"/>
                      <a:pt x="56007" y="0"/>
                    </a:cubicBezTo>
                    <a:lnTo>
                      <a:pt x="160020" y="0"/>
                    </a:lnTo>
                    <a:cubicBezTo>
                      <a:pt x="190976" y="0"/>
                      <a:pt x="216027" y="25051"/>
                      <a:pt x="216027" y="56007"/>
                    </a:cubicBezTo>
                    <a:lnTo>
                      <a:pt x="216027" y="160020"/>
                    </a:lnTo>
                    <a:cubicBezTo>
                      <a:pt x="216027" y="190976"/>
                      <a:pt x="190976" y="216027"/>
                      <a:pt x="160020" y="216027"/>
                    </a:cubicBezTo>
                  </a:path>
                </a:pathLst>
              </a:custGeom>
              <a:solidFill>
                <a:srgbClr val="426DA9"/>
              </a:solidFill>
              <a:ln w="9525"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41C0B497-FC5F-DCB7-6544-F51BAEA272BC}"/>
                  </a:ext>
                </a:extLst>
              </p:cNvPr>
              <p:cNvSpPr/>
              <p:nvPr/>
            </p:nvSpPr>
            <p:spPr>
              <a:xfrm>
                <a:off x="5746051" y="3175730"/>
                <a:ext cx="242982" cy="242982"/>
              </a:xfrm>
              <a:custGeom>
                <a:avLst/>
                <a:gdLst>
                  <a:gd name="connsiteX0" fmla="*/ 180023 w 242982"/>
                  <a:gd name="connsiteY0" fmla="*/ 242983 h 242982"/>
                  <a:gd name="connsiteX1" fmla="*/ 62960 w 242982"/>
                  <a:gd name="connsiteY1" fmla="*/ 242983 h 242982"/>
                  <a:gd name="connsiteX2" fmla="*/ 0 w 242982"/>
                  <a:gd name="connsiteY2" fmla="*/ 180023 h 242982"/>
                  <a:gd name="connsiteX3" fmla="*/ 0 w 242982"/>
                  <a:gd name="connsiteY3" fmla="*/ 62960 h 242982"/>
                  <a:gd name="connsiteX4" fmla="*/ 62960 w 242982"/>
                  <a:gd name="connsiteY4" fmla="*/ 0 h 242982"/>
                  <a:gd name="connsiteX5" fmla="*/ 180023 w 242982"/>
                  <a:gd name="connsiteY5" fmla="*/ 0 h 242982"/>
                  <a:gd name="connsiteX6" fmla="*/ 242983 w 242982"/>
                  <a:gd name="connsiteY6" fmla="*/ 62960 h 242982"/>
                  <a:gd name="connsiteX7" fmla="*/ 242983 w 242982"/>
                  <a:gd name="connsiteY7" fmla="*/ 180023 h 242982"/>
                  <a:gd name="connsiteX8" fmla="*/ 180023 w 242982"/>
                  <a:gd name="connsiteY8" fmla="*/ 242983 h 242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82" h="242982">
                    <a:moveTo>
                      <a:pt x="180023" y="242983"/>
                    </a:moveTo>
                    <a:lnTo>
                      <a:pt x="62960" y="242983"/>
                    </a:lnTo>
                    <a:cubicBezTo>
                      <a:pt x="28194" y="242983"/>
                      <a:pt x="0" y="214884"/>
                      <a:pt x="0" y="180023"/>
                    </a:cubicBezTo>
                    <a:lnTo>
                      <a:pt x="0" y="62960"/>
                    </a:lnTo>
                    <a:cubicBezTo>
                      <a:pt x="0" y="28194"/>
                      <a:pt x="28194" y="0"/>
                      <a:pt x="62960" y="0"/>
                    </a:cubicBezTo>
                    <a:lnTo>
                      <a:pt x="180023" y="0"/>
                    </a:lnTo>
                    <a:cubicBezTo>
                      <a:pt x="214789" y="0"/>
                      <a:pt x="242983" y="28194"/>
                      <a:pt x="242983" y="62960"/>
                    </a:cubicBezTo>
                    <a:lnTo>
                      <a:pt x="242983" y="180023"/>
                    </a:lnTo>
                    <a:cubicBezTo>
                      <a:pt x="242983" y="214884"/>
                      <a:pt x="214789" y="242983"/>
                      <a:pt x="180023" y="242983"/>
                    </a:cubicBezTo>
                  </a:path>
                </a:pathLst>
              </a:custGeom>
              <a:solidFill>
                <a:srgbClr val="77127B"/>
              </a:solidFill>
              <a:ln w="9525"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EFA2D48D-E885-CEAD-214A-BBD6FCC27E2E}"/>
                  </a:ext>
                </a:extLst>
              </p:cNvPr>
              <p:cNvSpPr/>
              <p:nvPr/>
            </p:nvSpPr>
            <p:spPr>
              <a:xfrm>
                <a:off x="5805010" y="3513105"/>
                <a:ext cx="148399" cy="148494"/>
              </a:xfrm>
              <a:custGeom>
                <a:avLst/>
                <a:gdLst>
                  <a:gd name="connsiteX0" fmla="*/ 109918 w 148399"/>
                  <a:gd name="connsiteY0" fmla="*/ 148495 h 148494"/>
                  <a:gd name="connsiteX1" fmla="*/ 38481 w 148399"/>
                  <a:gd name="connsiteY1" fmla="*/ 148495 h 148494"/>
                  <a:gd name="connsiteX2" fmla="*/ 0 w 148399"/>
                  <a:gd name="connsiteY2" fmla="*/ 110014 h 148494"/>
                  <a:gd name="connsiteX3" fmla="*/ 0 w 148399"/>
                  <a:gd name="connsiteY3" fmla="*/ 38576 h 148494"/>
                  <a:gd name="connsiteX4" fmla="*/ 38481 w 148399"/>
                  <a:gd name="connsiteY4" fmla="*/ 0 h 148494"/>
                  <a:gd name="connsiteX5" fmla="*/ 109918 w 148399"/>
                  <a:gd name="connsiteY5" fmla="*/ 0 h 148494"/>
                  <a:gd name="connsiteX6" fmla="*/ 148399 w 148399"/>
                  <a:gd name="connsiteY6" fmla="*/ 38576 h 148494"/>
                  <a:gd name="connsiteX7" fmla="*/ 148399 w 148399"/>
                  <a:gd name="connsiteY7" fmla="*/ 110014 h 148494"/>
                  <a:gd name="connsiteX8" fmla="*/ 109918 w 148399"/>
                  <a:gd name="connsiteY8" fmla="*/ 148495 h 148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399" h="148494">
                    <a:moveTo>
                      <a:pt x="109918" y="148495"/>
                    </a:moveTo>
                    <a:lnTo>
                      <a:pt x="38481" y="148495"/>
                    </a:lnTo>
                    <a:cubicBezTo>
                      <a:pt x="17240" y="148495"/>
                      <a:pt x="0" y="131254"/>
                      <a:pt x="0" y="110014"/>
                    </a:cubicBezTo>
                    <a:lnTo>
                      <a:pt x="0" y="38576"/>
                    </a:lnTo>
                    <a:cubicBezTo>
                      <a:pt x="0" y="17240"/>
                      <a:pt x="17240" y="0"/>
                      <a:pt x="38481" y="0"/>
                    </a:cubicBezTo>
                    <a:lnTo>
                      <a:pt x="109918" y="0"/>
                    </a:lnTo>
                    <a:cubicBezTo>
                      <a:pt x="131159" y="0"/>
                      <a:pt x="148399" y="17240"/>
                      <a:pt x="148399" y="38576"/>
                    </a:cubicBezTo>
                    <a:lnTo>
                      <a:pt x="148399" y="110014"/>
                    </a:lnTo>
                    <a:cubicBezTo>
                      <a:pt x="148399" y="131350"/>
                      <a:pt x="131159" y="148495"/>
                      <a:pt x="109918" y="148495"/>
                    </a:cubicBezTo>
                  </a:path>
                </a:pathLst>
              </a:custGeom>
              <a:solidFill>
                <a:srgbClr val="C1188B"/>
              </a:solidFill>
              <a:ln w="9525"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FA02B826-F251-1B7A-06E0-7835A076126E}"/>
                  </a:ext>
                </a:extLst>
              </p:cNvPr>
              <p:cNvSpPr/>
              <p:nvPr/>
            </p:nvSpPr>
            <p:spPr>
              <a:xfrm>
                <a:off x="5976841" y="3711987"/>
                <a:ext cx="175545" cy="175450"/>
              </a:xfrm>
              <a:custGeom>
                <a:avLst/>
                <a:gdLst>
                  <a:gd name="connsiteX0" fmla="*/ 130016 w 175545"/>
                  <a:gd name="connsiteY0" fmla="*/ 175450 h 175450"/>
                  <a:gd name="connsiteX1" fmla="*/ 45529 w 175545"/>
                  <a:gd name="connsiteY1" fmla="*/ 175450 h 175450"/>
                  <a:gd name="connsiteX2" fmla="*/ 0 w 175545"/>
                  <a:gd name="connsiteY2" fmla="*/ 130016 h 175450"/>
                  <a:gd name="connsiteX3" fmla="*/ 0 w 175545"/>
                  <a:gd name="connsiteY3" fmla="*/ 45529 h 175450"/>
                  <a:gd name="connsiteX4" fmla="*/ 45529 w 175545"/>
                  <a:gd name="connsiteY4" fmla="*/ 0 h 175450"/>
                  <a:gd name="connsiteX5" fmla="*/ 130016 w 175545"/>
                  <a:gd name="connsiteY5" fmla="*/ 0 h 175450"/>
                  <a:gd name="connsiteX6" fmla="*/ 175546 w 175545"/>
                  <a:gd name="connsiteY6" fmla="*/ 45529 h 175450"/>
                  <a:gd name="connsiteX7" fmla="*/ 175546 w 175545"/>
                  <a:gd name="connsiteY7" fmla="*/ 130016 h 175450"/>
                  <a:gd name="connsiteX8" fmla="*/ 130016 w 175545"/>
                  <a:gd name="connsiteY8" fmla="*/ 175450 h 175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545" h="175450">
                    <a:moveTo>
                      <a:pt x="130016" y="175450"/>
                    </a:moveTo>
                    <a:lnTo>
                      <a:pt x="45529" y="175450"/>
                    </a:lnTo>
                    <a:cubicBezTo>
                      <a:pt x="20383" y="175450"/>
                      <a:pt x="0" y="155162"/>
                      <a:pt x="0" y="130016"/>
                    </a:cubicBezTo>
                    <a:lnTo>
                      <a:pt x="0" y="45529"/>
                    </a:lnTo>
                    <a:cubicBezTo>
                      <a:pt x="0" y="20383"/>
                      <a:pt x="20383" y="0"/>
                      <a:pt x="45529" y="0"/>
                    </a:cubicBezTo>
                    <a:lnTo>
                      <a:pt x="130016" y="0"/>
                    </a:lnTo>
                    <a:cubicBezTo>
                      <a:pt x="155162" y="0"/>
                      <a:pt x="175546" y="20288"/>
                      <a:pt x="175546" y="45529"/>
                    </a:cubicBezTo>
                    <a:lnTo>
                      <a:pt x="175546" y="130016"/>
                    </a:lnTo>
                    <a:cubicBezTo>
                      <a:pt x="175546" y="155162"/>
                      <a:pt x="155162" y="175450"/>
                      <a:pt x="130016" y="175450"/>
                    </a:cubicBezTo>
                  </a:path>
                </a:pathLst>
              </a:custGeom>
              <a:solidFill>
                <a:srgbClr val="E80070"/>
              </a:solidFill>
              <a:ln w="9525"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F71A4DDE-59C7-9137-3610-3EE77F982BD6}"/>
                  </a:ext>
                </a:extLst>
              </p:cNvPr>
              <p:cNvSpPr/>
              <p:nvPr/>
            </p:nvSpPr>
            <p:spPr>
              <a:xfrm>
                <a:off x="6326409" y="3106578"/>
                <a:ext cx="121538" cy="121443"/>
              </a:xfrm>
              <a:custGeom>
                <a:avLst/>
                <a:gdLst>
                  <a:gd name="connsiteX0" fmla="*/ 90106 w 121538"/>
                  <a:gd name="connsiteY0" fmla="*/ 121444 h 121443"/>
                  <a:gd name="connsiteX1" fmla="*/ 31528 w 121538"/>
                  <a:gd name="connsiteY1" fmla="*/ 121444 h 121443"/>
                  <a:gd name="connsiteX2" fmla="*/ 0 w 121538"/>
                  <a:gd name="connsiteY2" fmla="*/ 90011 h 121443"/>
                  <a:gd name="connsiteX3" fmla="*/ 0 w 121538"/>
                  <a:gd name="connsiteY3" fmla="*/ 31528 h 121443"/>
                  <a:gd name="connsiteX4" fmla="*/ 31528 w 121538"/>
                  <a:gd name="connsiteY4" fmla="*/ 0 h 121443"/>
                  <a:gd name="connsiteX5" fmla="*/ 90106 w 121538"/>
                  <a:gd name="connsiteY5" fmla="*/ 0 h 121443"/>
                  <a:gd name="connsiteX6" fmla="*/ 121539 w 121538"/>
                  <a:gd name="connsiteY6" fmla="*/ 31528 h 121443"/>
                  <a:gd name="connsiteX7" fmla="*/ 121539 w 121538"/>
                  <a:gd name="connsiteY7" fmla="*/ 90011 h 121443"/>
                  <a:gd name="connsiteX8" fmla="*/ 90106 w 121538"/>
                  <a:gd name="connsiteY8" fmla="*/ 121444 h 121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538" h="121443">
                    <a:moveTo>
                      <a:pt x="90106" y="121444"/>
                    </a:moveTo>
                    <a:lnTo>
                      <a:pt x="31528" y="121444"/>
                    </a:lnTo>
                    <a:cubicBezTo>
                      <a:pt x="14097" y="121444"/>
                      <a:pt x="0" y="107347"/>
                      <a:pt x="0" y="90011"/>
                    </a:cubicBezTo>
                    <a:lnTo>
                      <a:pt x="0" y="31528"/>
                    </a:lnTo>
                    <a:cubicBezTo>
                      <a:pt x="0" y="14097"/>
                      <a:pt x="14097" y="0"/>
                      <a:pt x="31528" y="0"/>
                    </a:cubicBezTo>
                    <a:lnTo>
                      <a:pt x="90106" y="0"/>
                    </a:lnTo>
                    <a:cubicBezTo>
                      <a:pt x="107537" y="0"/>
                      <a:pt x="121539" y="14097"/>
                      <a:pt x="121539" y="31528"/>
                    </a:cubicBezTo>
                    <a:lnTo>
                      <a:pt x="121539" y="90011"/>
                    </a:lnTo>
                    <a:cubicBezTo>
                      <a:pt x="121539" y="107347"/>
                      <a:pt x="107442" y="121444"/>
                      <a:pt x="90106" y="121444"/>
                    </a:cubicBezTo>
                  </a:path>
                </a:pathLst>
              </a:custGeom>
              <a:solidFill>
                <a:srgbClr val="E80070"/>
              </a:solidFill>
              <a:ln w="9525"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EFC54FAB-7C23-5730-A3F0-4171DD4B78CF}"/>
                  </a:ext>
                </a:extLst>
              </p:cNvPr>
              <p:cNvSpPr/>
              <p:nvPr/>
            </p:nvSpPr>
            <p:spPr>
              <a:xfrm>
                <a:off x="6063233" y="3305556"/>
                <a:ext cx="336708" cy="336613"/>
              </a:xfrm>
              <a:custGeom>
                <a:avLst/>
                <a:gdLst>
                  <a:gd name="connsiteX0" fmla="*/ 336614 w 336708"/>
                  <a:gd name="connsiteY0" fmla="*/ 158496 h 336613"/>
                  <a:gd name="connsiteX1" fmla="*/ 168973 w 336708"/>
                  <a:gd name="connsiteY1" fmla="*/ 0 h 336613"/>
                  <a:gd name="connsiteX2" fmla="*/ 0 w 336708"/>
                  <a:gd name="connsiteY2" fmla="*/ 167640 h 336613"/>
                  <a:gd name="connsiteX3" fmla="*/ 168973 w 336708"/>
                  <a:gd name="connsiteY3" fmla="*/ 336613 h 336613"/>
                  <a:gd name="connsiteX4" fmla="*/ 285750 w 336708"/>
                  <a:gd name="connsiteY4" fmla="*/ 288988 h 336613"/>
                  <a:gd name="connsiteX5" fmla="*/ 295561 w 336708"/>
                  <a:gd name="connsiteY5" fmla="*/ 268129 h 336613"/>
                  <a:gd name="connsiteX6" fmla="*/ 267462 w 336708"/>
                  <a:gd name="connsiteY6" fmla="*/ 240125 h 336613"/>
                  <a:gd name="connsiteX7" fmla="*/ 245269 w 336708"/>
                  <a:gd name="connsiteY7" fmla="*/ 251174 h 336613"/>
                  <a:gd name="connsiteX8" fmla="*/ 168973 w 336708"/>
                  <a:gd name="connsiteY8" fmla="*/ 280511 h 336613"/>
                  <a:gd name="connsiteX9" fmla="*/ 57436 w 336708"/>
                  <a:gd name="connsiteY9" fmla="*/ 188595 h 336613"/>
                  <a:gd name="connsiteX10" fmla="*/ 309277 w 336708"/>
                  <a:gd name="connsiteY10" fmla="*/ 188595 h 336613"/>
                  <a:gd name="connsiteX11" fmla="*/ 309848 w 336708"/>
                  <a:gd name="connsiteY11" fmla="*/ 188595 h 336613"/>
                  <a:gd name="connsiteX12" fmla="*/ 310610 w 336708"/>
                  <a:gd name="connsiteY12" fmla="*/ 188595 h 336613"/>
                  <a:gd name="connsiteX13" fmla="*/ 312039 w 336708"/>
                  <a:gd name="connsiteY13" fmla="*/ 188309 h 336613"/>
                  <a:gd name="connsiteX14" fmla="*/ 314897 w 336708"/>
                  <a:gd name="connsiteY14" fmla="*/ 187738 h 336613"/>
                  <a:gd name="connsiteX15" fmla="*/ 336709 w 336708"/>
                  <a:gd name="connsiteY15" fmla="*/ 158591 h 336613"/>
                  <a:gd name="connsiteX16" fmla="*/ 168973 w 336708"/>
                  <a:gd name="connsiteY16" fmla="*/ 55435 h 336613"/>
                  <a:gd name="connsiteX17" fmla="*/ 275939 w 336708"/>
                  <a:gd name="connsiteY17" fmla="*/ 133160 h 336613"/>
                  <a:gd name="connsiteX18" fmla="*/ 61341 w 336708"/>
                  <a:gd name="connsiteY18" fmla="*/ 133160 h 336613"/>
                  <a:gd name="connsiteX19" fmla="*/ 168973 w 336708"/>
                  <a:gd name="connsiteY19" fmla="*/ 55435 h 336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6708" h="336613">
                    <a:moveTo>
                      <a:pt x="336614" y="158496"/>
                    </a:moveTo>
                    <a:cubicBezTo>
                      <a:pt x="335280" y="73057"/>
                      <a:pt x="258985" y="0"/>
                      <a:pt x="168973" y="0"/>
                    </a:cubicBezTo>
                    <a:cubicBezTo>
                      <a:pt x="78962" y="0"/>
                      <a:pt x="0" y="75057"/>
                      <a:pt x="0" y="167640"/>
                    </a:cubicBezTo>
                    <a:cubicBezTo>
                      <a:pt x="0" y="260223"/>
                      <a:pt x="74962" y="336613"/>
                      <a:pt x="168973" y="336613"/>
                    </a:cubicBezTo>
                    <a:cubicBezTo>
                      <a:pt x="214027" y="336613"/>
                      <a:pt x="255746" y="318992"/>
                      <a:pt x="285750" y="288988"/>
                    </a:cubicBezTo>
                    <a:cubicBezTo>
                      <a:pt x="291656" y="283750"/>
                      <a:pt x="295561" y="275939"/>
                      <a:pt x="295561" y="268129"/>
                    </a:cubicBezTo>
                    <a:cubicBezTo>
                      <a:pt x="295561" y="253175"/>
                      <a:pt x="282512" y="240125"/>
                      <a:pt x="267462" y="240125"/>
                    </a:cubicBezTo>
                    <a:cubicBezTo>
                      <a:pt x="258985" y="240125"/>
                      <a:pt x="251174" y="245364"/>
                      <a:pt x="245269" y="251174"/>
                    </a:cubicBezTo>
                    <a:cubicBezTo>
                      <a:pt x="226314" y="271367"/>
                      <a:pt x="198310" y="280511"/>
                      <a:pt x="168973" y="280511"/>
                    </a:cubicBezTo>
                    <a:cubicBezTo>
                      <a:pt x="112871" y="280511"/>
                      <a:pt x="67246" y="242030"/>
                      <a:pt x="57436" y="188595"/>
                    </a:cubicBezTo>
                    <a:lnTo>
                      <a:pt x="309277" y="188595"/>
                    </a:lnTo>
                    <a:cubicBezTo>
                      <a:pt x="309277" y="188595"/>
                      <a:pt x="309658" y="188595"/>
                      <a:pt x="309848" y="188595"/>
                    </a:cubicBezTo>
                    <a:lnTo>
                      <a:pt x="310610" y="188595"/>
                    </a:lnTo>
                    <a:cubicBezTo>
                      <a:pt x="310610" y="188595"/>
                      <a:pt x="311563" y="188404"/>
                      <a:pt x="312039" y="188309"/>
                    </a:cubicBezTo>
                    <a:cubicBezTo>
                      <a:pt x="312991" y="188214"/>
                      <a:pt x="313944" y="188023"/>
                      <a:pt x="314897" y="187738"/>
                    </a:cubicBezTo>
                    <a:cubicBezTo>
                      <a:pt x="326803" y="184499"/>
                      <a:pt x="336709" y="173165"/>
                      <a:pt x="336709" y="158591"/>
                    </a:cubicBezTo>
                    <a:close/>
                    <a:moveTo>
                      <a:pt x="168973" y="55435"/>
                    </a:moveTo>
                    <a:cubicBezTo>
                      <a:pt x="219551" y="55435"/>
                      <a:pt x="261556" y="87916"/>
                      <a:pt x="275939" y="133160"/>
                    </a:cubicBezTo>
                    <a:lnTo>
                      <a:pt x="61341" y="133160"/>
                    </a:lnTo>
                    <a:cubicBezTo>
                      <a:pt x="75724" y="87916"/>
                      <a:pt x="117729" y="55435"/>
                      <a:pt x="168973" y="55435"/>
                    </a:cubicBezTo>
                    <a:close/>
                  </a:path>
                </a:pathLst>
              </a:custGeom>
              <a:solidFill>
                <a:srgbClr val="1D4F91"/>
              </a:solidFill>
              <a:ln w="9525" cap="flat">
                <a:noFill/>
                <a:prstDash val="solid"/>
                <a:miter/>
              </a:ln>
            </p:spPr>
            <p:txBody>
              <a:bodyPr rtlCol="0" anchor="ctr"/>
              <a:lstStyle/>
              <a:p>
                <a:endParaRPr lang="en-GB"/>
              </a:p>
            </p:txBody>
          </p:sp>
        </p:grpSp>
        <p:grpSp>
          <p:nvGrpSpPr>
            <p:cNvPr id="9" name="Graphic 28">
              <a:extLst>
                <a:ext uri="{FF2B5EF4-FFF2-40B4-BE49-F238E27FC236}">
                  <a16:creationId xmlns:a16="http://schemas.microsoft.com/office/drawing/2014/main" id="{B2C8D605-A80C-E9C4-1AFB-06617D0834DE}"/>
                </a:ext>
              </a:extLst>
            </p:cNvPr>
            <p:cNvGrpSpPr/>
            <p:nvPr/>
          </p:nvGrpSpPr>
          <p:grpSpPr>
            <a:xfrm>
              <a:off x="6399751" y="3580923"/>
              <a:ext cx="62769" cy="60769"/>
              <a:chOff x="6399751" y="3580923"/>
              <a:chExt cx="62769" cy="60769"/>
            </a:xfrm>
            <a:solidFill>
              <a:srgbClr val="1D4F91"/>
            </a:solidFill>
          </p:grpSpPr>
          <p:sp>
            <p:nvSpPr>
              <p:cNvPr id="10" name="Freeform: Shape 9">
                <a:extLst>
                  <a:ext uri="{FF2B5EF4-FFF2-40B4-BE49-F238E27FC236}">
                    <a16:creationId xmlns:a16="http://schemas.microsoft.com/office/drawing/2014/main" id="{0CA70A98-5D9C-CC36-FF13-FF5D1ED8428B}"/>
                  </a:ext>
                </a:extLst>
              </p:cNvPr>
              <p:cNvSpPr/>
              <p:nvPr/>
            </p:nvSpPr>
            <p:spPr>
              <a:xfrm>
                <a:off x="6399751" y="3580923"/>
                <a:ext cx="62769" cy="60769"/>
              </a:xfrm>
              <a:custGeom>
                <a:avLst/>
                <a:gdLst>
                  <a:gd name="connsiteX0" fmla="*/ 31337 w 62769"/>
                  <a:gd name="connsiteY0" fmla="*/ 0 h 60769"/>
                  <a:gd name="connsiteX1" fmla="*/ 0 w 62769"/>
                  <a:gd name="connsiteY1" fmla="*/ 30385 h 60769"/>
                  <a:gd name="connsiteX2" fmla="*/ 31337 w 62769"/>
                  <a:gd name="connsiteY2" fmla="*/ 60770 h 60769"/>
                  <a:gd name="connsiteX3" fmla="*/ 62770 w 62769"/>
                  <a:gd name="connsiteY3" fmla="*/ 30385 h 60769"/>
                  <a:gd name="connsiteX4" fmla="*/ 31337 w 62769"/>
                  <a:gd name="connsiteY4" fmla="*/ 0 h 60769"/>
                  <a:gd name="connsiteX5" fmla="*/ 57245 w 62769"/>
                  <a:gd name="connsiteY5" fmla="*/ 30290 h 60769"/>
                  <a:gd name="connsiteX6" fmla="*/ 31337 w 62769"/>
                  <a:gd name="connsiteY6" fmla="*/ 54864 h 60769"/>
                  <a:gd name="connsiteX7" fmla="*/ 6001 w 62769"/>
                  <a:gd name="connsiteY7" fmla="*/ 30290 h 60769"/>
                  <a:gd name="connsiteX8" fmla="*/ 31337 w 62769"/>
                  <a:gd name="connsiteY8" fmla="*/ 5715 h 60769"/>
                  <a:gd name="connsiteX9" fmla="*/ 57245 w 62769"/>
                  <a:gd name="connsiteY9" fmla="*/ 30290 h 60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769" h="60769">
                    <a:moveTo>
                      <a:pt x="31337" y="0"/>
                    </a:moveTo>
                    <a:cubicBezTo>
                      <a:pt x="14383" y="0"/>
                      <a:pt x="0" y="13907"/>
                      <a:pt x="0" y="30385"/>
                    </a:cubicBezTo>
                    <a:cubicBezTo>
                      <a:pt x="0" y="46863"/>
                      <a:pt x="14383" y="60770"/>
                      <a:pt x="31337" y="60770"/>
                    </a:cubicBezTo>
                    <a:cubicBezTo>
                      <a:pt x="48292" y="60770"/>
                      <a:pt x="62770" y="47149"/>
                      <a:pt x="62770" y="30385"/>
                    </a:cubicBezTo>
                    <a:cubicBezTo>
                      <a:pt x="62770" y="13621"/>
                      <a:pt x="48673" y="0"/>
                      <a:pt x="31337" y="0"/>
                    </a:cubicBezTo>
                    <a:close/>
                    <a:moveTo>
                      <a:pt x="57245" y="30290"/>
                    </a:moveTo>
                    <a:cubicBezTo>
                      <a:pt x="57245" y="43815"/>
                      <a:pt x="45625" y="54864"/>
                      <a:pt x="31337" y="54864"/>
                    </a:cubicBezTo>
                    <a:cubicBezTo>
                      <a:pt x="17050" y="54864"/>
                      <a:pt x="6001" y="43815"/>
                      <a:pt x="6001" y="30290"/>
                    </a:cubicBezTo>
                    <a:cubicBezTo>
                      <a:pt x="6001" y="16764"/>
                      <a:pt x="17335" y="5715"/>
                      <a:pt x="31337" y="5715"/>
                    </a:cubicBezTo>
                    <a:cubicBezTo>
                      <a:pt x="45339" y="5715"/>
                      <a:pt x="57245" y="16764"/>
                      <a:pt x="57245" y="30290"/>
                    </a:cubicBezTo>
                    <a:close/>
                  </a:path>
                </a:pathLst>
              </a:custGeom>
              <a:solidFill>
                <a:srgbClr val="1D4F91"/>
              </a:solidFill>
              <a:ln w="9525"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ACA03B5C-4A84-FAAB-B0CA-491264270FB4}"/>
                  </a:ext>
                </a:extLst>
              </p:cNvPr>
              <p:cNvSpPr/>
              <p:nvPr/>
            </p:nvSpPr>
            <p:spPr>
              <a:xfrm>
                <a:off x="6421659" y="3593020"/>
                <a:ext cx="20097" cy="36099"/>
              </a:xfrm>
              <a:custGeom>
                <a:avLst/>
                <a:gdLst>
                  <a:gd name="connsiteX0" fmla="*/ 14573 w 20097"/>
                  <a:gd name="connsiteY0" fmla="*/ 21050 h 36099"/>
                  <a:gd name="connsiteX1" fmla="*/ 20002 w 20097"/>
                  <a:gd name="connsiteY1" fmla="*/ 11144 h 36099"/>
                  <a:gd name="connsiteX2" fmla="*/ 8763 w 20097"/>
                  <a:gd name="connsiteY2" fmla="*/ 0 h 36099"/>
                  <a:gd name="connsiteX3" fmla="*/ 4286 w 20097"/>
                  <a:gd name="connsiteY3" fmla="*/ 0 h 36099"/>
                  <a:gd name="connsiteX4" fmla="*/ 0 w 20097"/>
                  <a:gd name="connsiteY4" fmla="*/ 4572 h 36099"/>
                  <a:gd name="connsiteX5" fmla="*/ 0 w 20097"/>
                  <a:gd name="connsiteY5" fmla="*/ 33052 h 36099"/>
                  <a:gd name="connsiteX6" fmla="*/ 3143 w 20097"/>
                  <a:gd name="connsiteY6" fmla="*/ 36004 h 36099"/>
                  <a:gd name="connsiteX7" fmla="*/ 6191 w 20097"/>
                  <a:gd name="connsiteY7" fmla="*/ 33052 h 36099"/>
                  <a:gd name="connsiteX8" fmla="*/ 6191 w 20097"/>
                  <a:gd name="connsiteY8" fmla="*/ 22479 h 36099"/>
                  <a:gd name="connsiteX9" fmla="*/ 8572 w 20097"/>
                  <a:gd name="connsiteY9" fmla="*/ 22479 h 36099"/>
                  <a:gd name="connsiteX10" fmla="*/ 14192 w 20097"/>
                  <a:gd name="connsiteY10" fmla="*/ 34385 h 36099"/>
                  <a:gd name="connsiteX11" fmla="*/ 16859 w 20097"/>
                  <a:gd name="connsiteY11" fmla="*/ 36100 h 36099"/>
                  <a:gd name="connsiteX12" fmla="*/ 18288 w 20097"/>
                  <a:gd name="connsiteY12" fmla="*/ 35814 h 36099"/>
                  <a:gd name="connsiteX13" fmla="*/ 20098 w 20097"/>
                  <a:gd name="connsiteY13" fmla="*/ 33242 h 36099"/>
                  <a:gd name="connsiteX14" fmla="*/ 19812 w 20097"/>
                  <a:gd name="connsiteY14" fmla="*/ 32004 h 36099"/>
                  <a:gd name="connsiteX15" fmla="*/ 14669 w 20097"/>
                  <a:gd name="connsiteY15" fmla="*/ 21050 h 36099"/>
                  <a:gd name="connsiteX16" fmla="*/ 13716 w 20097"/>
                  <a:gd name="connsiteY16" fmla="*/ 11144 h 36099"/>
                  <a:gd name="connsiteX17" fmla="*/ 8763 w 20097"/>
                  <a:gd name="connsiteY17" fmla="*/ 16478 h 36099"/>
                  <a:gd name="connsiteX18" fmla="*/ 6096 w 20097"/>
                  <a:gd name="connsiteY18" fmla="*/ 16478 h 36099"/>
                  <a:gd name="connsiteX19" fmla="*/ 6096 w 20097"/>
                  <a:gd name="connsiteY19" fmla="*/ 6001 h 36099"/>
                  <a:gd name="connsiteX20" fmla="*/ 8763 w 20097"/>
                  <a:gd name="connsiteY20" fmla="*/ 6001 h 36099"/>
                  <a:gd name="connsiteX21" fmla="*/ 13716 w 20097"/>
                  <a:gd name="connsiteY21" fmla="*/ 11144 h 36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097" h="36099">
                    <a:moveTo>
                      <a:pt x="14573" y="21050"/>
                    </a:moveTo>
                    <a:cubicBezTo>
                      <a:pt x="18002" y="18955"/>
                      <a:pt x="20002" y="15335"/>
                      <a:pt x="20002" y="11144"/>
                    </a:cubicBezTo>
                    <a:cubicBezTo>
                      <a:pt x="20002" y="4763"/>
                      <a:pt x="15145" y="0"/>
                      <a:pt x="8763" y="0"/>
                    </a:cubicBezTo>
                    <a:lnTo>
                      <a:pt x="4286" y="0"/>
                    </a:lnTo>
                    <a:cubicBezTo>
                      <a:pt x="1810" y="0"/>
                      <a:pt x="0" y="1905"/>
                      <a:pt x="0" y="4572"/>
                    </a:cubicBezTo>
                    <a:lnTo>
                      <a:pt x="0" y="33052"/>
                    </a:lnTo>
                    <a:cubicBezTo>
                      <a:pt x="0" y="34671"/>
                      <a:pt x="1429" y="36004"/>
                      <a:pt x="3143" y="36004"/>
                    </a:cubicBezTo>
                    <a:cubicBezTo>
                      <a:pt x="4858" y="36004"/>
                      <a:pt x="6191" y="34671"/>
                      <a:pt x="6191" y="33052"/>
                    </a:cubicBezTo>
                    <a:lnTo>
                      <a:pt x="6191" y="22479"/>
                    </a:lnTo>
                    <a:lnTo>
                      <a:pt x="8572" y="22479"/>
                    </a:lnTo>
                    <a:lnTo>
                      <a:pt x="14192" y="34385"/>
                    </a:lnTo>
                    <a:cubicBezTo>
                      <a:pt x="14669" y="35433"/>
                      <a:pt x="15716" y="36100"/>
                      <a:pt x="16859" y="36100"/>
                    </a:cubicBezTo>
                    <a:cubicBezTo>
                      <a:pt x="17335" y="36100"/>
                      <a:pt x="17907" y="36004"/>
                      <a:pt x="18288" y="35814"/>
                    </a:cubicBezTo>
                    <a:cubicBezTo>
                      <a:pt x="19431" y="35338"/>
                      <a:pt x="20098" y="34385"/>
                      <a:pt x="20098" y="33242"/>
                    </a:cubicBezTo>
                    <a:cubicBezTo>
                      <a:pt x="20098" y="32861"/>
                      <a:pt x="20098" y="32480"/>
                      <a:pt x="19812" y="32004"/>
                    </a:cubicBezTo>
                    <a:lnTo>
                      <a:pt x="14669" y="21050"/>
                    </a:lnTo>
                    <a:close/>
                    <a:moveTo>
                      <a:pt x="13716" y="11144"/>
                    </a:moveTo>
                    <a:cubicBezTo>
                      <a:pt x="13716" y="11144"/>
                      <a:pt x="13716" y="16478"/>
                      <a:pt x="8763" y="16478"/>
                    </a:cubicBezTo>
                    <a:lnTo>
                      <a:pt x="6096" y="16478"/>
                    </a:lnTo>
                    <a:lnTo>
                      <a:pt x="6096" y="6001"/>
                    </a:lnTo>
                    <a:lnTo>
                      <a:pt x="8763" y="6001"/>
                    </a:lnTo>
                    <a:cubicBezTo>
                      <a:pt x="13621" y="6001"/>
                      <a:pt x="13716" y="10954"/>
                      <a:pt x="13716" y="11144"/>
                    </a:cubicBezTo>
                    <a:close/>
                  </a:path>
                </a:pathLst>
              </a:custGeom>
              <a:solidFill>
                <a:srgbClr val="1D4F91"/>
              </a:solidFill>
              <a:ln w="9525"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968891794"/>
      </p:ext>
    </p:extLst>
  </p:cSld>
  <p:clrMap bg1="lt1" tx1="dk1" bg2="lt2" tx2="dk2" accent1="accent1" accent2="accent2" accent3="accent3" accent4="accent4" accent5="accent5" accent6="accent6" hlink="hlink" folHlink="folHlink"/>
  <p:sldLayoutIdLst>
    <p:sldLayoutId id="2147483803" r:id="rId1"/>
    <p:sldLayoutId id="2147483896" r:id="rId2"/>
    <p:sldLayoutId id="2147483804" r:id="rId3"/>
    <p:sldLayoutId id="2147483909" r:id="rId4"/>
    <p:sldLayoutId id="2147483805" r:id="rId5"/>
    <p:sldLayoutId id="2147483812" r:id="rId6"/>
    <p:sldLayoutId id="2147483807" r:id="rId7"/>
    <p:sldLayoutId id="2147483887" r:id="rId8"/>
    <p:sldLayoutId id="2147483889" r:id="rId9"/>
    <p:sldLayoutId id="2147483892" r:id="rId10"/>
    <p:sldLayoutId id="2147483888" r:id="rId11"/>
    <p:sldLayoutId id="2147483813" r:id="rId12"/>
    <p:sldLayoutId id="2147483891" r:id="rId13"/>
    <p:sldLayoutId id="2147483910" r:id="rId14"/>
    <p:sldLayoutId id="2147483810" r:id="rId15"/>
    <p:sldLayoutId id="2147483814" r:id="rId16"/>
    <p:sldLayoutId id="2147483916" r:id="rId17"/>
    <p:sldLayoutId id="2147483815" r:id="rId18"/>
    <p:sldLayoutId id="2147483816" r:id="rId19"/>
    <p:sldLayoutId id="2147483882" r:id="rId20"/>
    <p:sldLayoutId id="2147483920" r:id="rId21"/>
    <p:sldLayoutId id="2147483817" r:id="rId22"/>
    <p:sldLayoutId id="2147483819" r:id="rId23"/>
    <p:sldLayoutId id="2147483820" r:id="rId24"/>
    <p:sldLayoutId id="2147483821" r:id="rId25"/>
    <p:sldLayoutId id="2147483918" r:id="rId26"/>
    <p:sldLayoutId id="2147483919" r:id="rId27"/>
    <p:sldLayoutId id="2147483897" r:id="rId28"/>
    <p:sldLayoutId id="2147483822" r:id="rId29"/>
    <p:sldLayoutId id="2147483924" r:id="rId30"/>
    <p:sldLayoutId id="2147483823" r:id="rId31"/>
    <p:sldLayoutId id="2147483894" r:id="rId32"/>
    <p:sldLayoutId id="2147483921" r:id="rId33"/>
    <p:sldLayoutId id="2147483922" r:id="rId34"/>
    <p:sldLayoutId id="2147483923" r:id="rId35"/>
    <p:sldLayoutId id="2147483856" r:id="rId36"/>
    <p:sldLayoutId id="2147483824" r:id="rId37"/>
    <p:sldLayoutId id="2147483825" r:id="rId38"/>
    <p:sldLayoutId id="2147483826" r:id="rId39"/>
    <p:sldLayoutId id="2147483827" r:id="rId40"/>
    <p:sldLayoutId id="2147483828" r:id="rId41"/>
    <p:sldLayoutId id="2147483829" r:id="rId42"/>
    <p:sldLayoutId id="2147483830" r:id="rId43"/>
    <p:sldLayoutId id="2147483861" r:id="rId44"/>
    <p:sldLayoutId id="2147483860" r:id="rId45"/>
    <p:sldLayoutId id="2147483831" r:id="rId46"/>
    <p:sldLayoutId id="2147483832" r:id="rId47"/>
    <p:sldLayoutId id="2147483833" r:id="rId48"/>
    <p:sldLayoutId id="2147483834" r:id="rId49"/>
    <p:sldLayoutId id="2147483835" r:id="rId50"/>
    <p:sldLayoutId id="2147483836" r:id="rId51"/>
    <p:sldLayoutId id="2147483837" r:id="rId52"/>
    <p:sldLayoutId id="2147483838" r:id="rId53"/>
    <p:sldLayoutId id="2147483839" r:id="rId54"/>
    <p:sldLayoutId id="2147483840" r:id="rId55"/>
    <p:sldLayoutId id="2147483841" r:id="rId56"/>
    <p:sldLayoutId id="2147483842" r:id="rId57"/>
    <p:sldLayoutId id="2147483885" r:id="rId58"/>
    <p:sldLayoutId id="2147483906" r:id="rId59"/>
    <p:sldLayoutId id="2147483843" r:id="rId60"/>
    <p:sldLayoutId id="2147483844" r:id="rId61"/>
    <p:sldLayoutId id="2147483845" r:id="rId62"/>
    <p:sldLayoutId id="2147483917" r:id="rId63"/>
    <p:sldLayoutId id="2147483847" r:id="rId64"/>
    <p:sldLayoutId id="2147483848" r:id="rId65"/>
    <p:sldLayoutId id="2147483849" r:id="rId66"/>
    <p:sldLayoutId id="2147483850" r:id="rId67"/>
    <p:sldLayoutId id="2147483851" r:id="rId68"/>
    <p:sldLayoutId id="2147483865" r:id="rId69"/>
    <p:sldLayoutId id="2147483873" r:id="rId70"/>
    <p:sldLayoutId id="2147483876" r:id="rId71"/>
    <p:sldLayoutId id="2147483852" r:id="rId72"/>
    <p:sldLayoutId id="2147483853" r:id="rId73"/>
    <p:sldLayoutId id="2147483857" r:id="rId74"/>
    <p:sldLayoutId id="2147483854" r:id="rId75"/>
    <p:sldLayoutId id="2147483855" r:id="rId76"/>
    <p:sldLayoutId id="2147483858" r:id="rId77"/>
    <p:sldLayoutId id="2147483859" r:id="rId78"/>
    <p:sldLayoutId id="2147483884" r:id="rId79"/>
    <p:sldLayoutId id="2147483883" r:id="rId80"/>
    <p:sldLayoutId id="2147483881" r:id="rId81"/>
    <p:sldLayoutId id="2147483862" r:id="rId82"/>
    <p:sldLayoutId id="2147483863" r:id="rId83"/>
    <p:sldLayoutId id="2147483880" r:id="rId84"/>
    <p:sldLayoutId id="2147483879" r:id="rId85"/>
    <p:sldLayoutId id="2147483878" r:id="rId86"/>
    <p:sldLayoutId id="2147483864" r:id="rId87"/>
    <p:sldLayoutId id="2147483877" r:id="rId88"/>
    <p:sldLayoutId id="2147483871" r:id="rId89"/>
    <p:sldLayoutId id="2147483872" r:id="rId90"/>
    <p:sldLayoutId id="2147483868" r:id="rId91"/>
    <p:sldLayoutId id="2147483869" r:id="rId92"/>
    <p:sldLayoutId id="2147483870" r:id="rId93"/>
    <p:sldLayoutId id="2147483874" r:id="rId94"/>
    <p:sldLayoutId id="2147483875" r:id="rId95"/>
    <p:sldLayoutId id="2147483901" r:id="rId96"/>
    <p:sldLayoutId id="2147483903" r:id="rId9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90000"/>
        </a:lnSpc>
        <a:spcBef>
          <a:spcPct val="0"/>
        </a:spcBef>
        <a:buNone/>
        <a:defRPr sz="3200" b="1" kern="1200">
          <a:solidFill>
            <a:schemeClr val="accent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5000"/>
        </a:lnSpc>
        <a:spcBef>
          <a:spcPts val="0"/>
        </a:spcBef>
        <a:spcAft>
          <a:spcPts val="600"/>
        </a:spcAft>
        <a:buFont typeface="Arial" panose="020B0604020202020204" pitchFamily="34" charset="0"/>
        <a:buNone/>
        <a:defRPr sz="1800" b="1" kern="1200">
          <a:solidFill>
            <a:schemeClr val="accent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5000"/>
        </a:lnSpc>
        <a:spcBef>
          <a:spcPts val="0"/>
        </a:spcBef>
        <a:spcAft>
          <a:spcPts val="600"/>
        </a:spcAft>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2pPr>
      <a:lvl3pPr marL="216000" indent="-216000" algn="l" defTabSz="914400" rtl="0" eaLnBrk="1" latinLnBrk="0" hangingPunct="1">
        <a:lnSpc>
          <a:spcPct val="105000"/>
        </a:lnSpc>
        <a:spcBef>
          <a:spcPts val="0"/>
        </a:spcBef>
        <a:spcAft>
          <a:spcPts val="600"/>
        </a:spcAft>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432000" indent="-216000" algn="l" defTabSz="914400" rtl="0" eaLnBrk="1" latinLnBrk="0" hangingPunct="1">
        <a:lnSpc>
          <a:spcPct val="105000"/>
        </a:lnSpc>
        <a:spcBef>
          <a:spcPts val="0"/>
        </a:spcBef>
        <a:spcAft>
          <a:spcPts val="600"/>
        </a:spcAft>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648000" indent="-216000" algn="l" defTabSz="914400" rtl="0" eaLnBrk="1" latinLnBrk="0" hangingPunct="1">
        <a:lnSpc>
          <a:spcPct val="105000"/>
        </a:lnSpc>
        <a:spcBef>
          <a:spcPts val="0"/>
        </a:spcBef>
        <a:spcAft>
          <a:spcPts val="600"/>
        </a:spcAft>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29" userDrawn="1">
          <p15:clr>
            <a:srgbClr val="E97132"/>
          </p15:clr>
        </p15:guide>
        <p15:guide id="130" pos="7680" userDrawn="1">
          <p15:clr>
            <a:srgbClr val="E97132"/>
          </p15:clr>
        </p15:guide>
        <p15:guide id="131" pos="181" userDrawn="1">
          <p15:clr>
            <a:srgbClr val="E97132"/>
          </p15:clr>
        </p15:guide>
        <p15:guide id="132" pos="666" userDrawn="1">
          <p15:clr>
            <a:srgbClr val="E97132"/>
          </p15:clr>
        </p15:guide>
        <p15:guide id="133" pos="802" userDrawn="1">
          <p15:clr>
            <a:srgbClr val="E97132"/>
          </p15:clr>
        </p15:guide>
        <p15:guide id="134" pos="1287" userDrawn="1">
          <p15:clr>
            <a:srgbClr val="E97132"/>
          </p15:clr>
        </p15:guide>
        <p15:guide id="135" pos="1423" userDrawn="1">
          <p15:clr>
            <a:srgbClr val="E97132"/>
          </p15:clr>
        </p15:guide>
        <p15:guide id="136" pos="1908" userDrawn="1">
          <p15:clr>
            <a:srgbClr val="E97132"/>
          </p15:clr>
        </p15:guide>
        <p15:guide id="137" pos="2044" userDrawn="1">
          <p15:clr>
            <a:srgbClr val="E97132"/>
          </p15:clr>
        </p15:guide>
        <p15:guide id="138" pos="2529" userDrawn="1">
          <p15:clr>
            <a:srgbClr val="E97132"/>
          </p15:clr>
        </p15:guide>
        <p15:guide id="139" pos="2665" userDrawn="1">
          <p15:clr>
            <a:srgbClr val="E97132"/>
          </p15:clr>
        </p15:guide>
        <p15:guide id="140" pos="3150" userDrawn="1">
          <p15:clr>
            <a:srgbClr val="E97132"/>
          </p15:clr>
        </p15:guide>
        <p15:guide id="141" pos="3286" userDrawn="1">
          <p15:clr>
            <a:srgbClr val="E97132"/>
          </p15:clr>
        </p15:guide>
        <p15:guide id="142" pos="3771" userDrawn="1">
          <p15:clr>
            <a:srgbClr val="E97132"/>
          </p15:clr>
        </p15:guide>
        <p15:guide id="143" pos="3908" userDrawn="1">
          <p15:clr>
            <a:srgbClr val="E97132"/>
          </p15:clr>
        </p15:guide>
        <p15:guide id="144" pos="4393" userDrawn="1">
          <p15:clr>
            <a:srgbClr val="E97132"/>
          </p15:clr>
        </p15:guide>
        <p15:guide id="145" pos="4529" userDrawn="1">
          <p15:clr>
            <a:srgbClr val="E97132"/>
          </p15:clr>
        </p15:guide>
        <p15:guide id="146" pos="5014" userDrawn="1">
          <p15:clr>
            <a:srgbClr val="E97132"/>
          </p15:clr>
        </p15:guide>
        <p15:guide id="147" pos="5150" userDrawn="1">
          <p15:clr>
            <a:srgbClr val="E97132"/>
          </p15:clr>
        </p15:guide>
        <p15:guide id="148" pos="5635" userDrawn="1">
          <p15:clr>
            <a:srgbClr val="E97132"/>
          </p15:clr>
        </p15:guide>
        <p15:guide id="149" pos="5771" userDrawn="1">
          <p15:clr>
            <a:srgbClr val="E97132"/>
          </p15:clr>
        </p15:guide>
        <p15:guide id="150" pos="6256" userDrawn="1">
          <p15:clr>
            <a:srgbClr val="E97132"/>
          </p15:clr>
        </p15:guide>
        <p15:guide id="151" pos="6392" userDrawn="1">
          <p15:clr>
            <a:srgbClr val="E97132"/>
          </p15:clr>
        </p15:guide>
        <p15:guide id="152" pos="6877" userDrawn="1">
          <p15:clr>
            <a:srgbClr val="E97132"/>
          </p15:clr>
        </p15:guide>
        <p15:guide id="153" pos="7013" userDrawn="1">
          <p15:clr>
            <a:srgbClr val="E97132"/>
          </p15:clr>
        </p15:guide>
        <p15:guide id="154" pos="7498" userDrawn="1">
          <p15:clr>
            <a:srgbClr val="E97132"/>
          </p15:clr>
        </p15:guide>
        <p15:guide id="155" orient="horz" userDrawn="1">
          <p15:clr>
            <a:srgbClr val="E97132"/>
          </p15:clr>
        </p15:guide>
        <p15:guide id="156" orient="horz" pos="4320" userDrawn="1">
          <p15:clr>
            <a:srgbClr val="E97132"/>
          </p15:clr>
        </p15:guide>
        <p15:guide id="157" orient="horz" pos="181" userDrawn="1">
          <p15:clr>
            <a:srgbClr val="E97132"/>
          </p15:clr>
        </p15:guide>
        <p15:guide id="158" orient="horz" pos="727" userDrawn="1">
          <p15:clr>
            <a:srgbClr val="E97132"/>
          </p15:clr>
        </p15:guide>
        <p15:guide id="159" orient="horz" pos="863" userDrawn="1">
          <p15:clr>
            <a:srgbClr val="E97132"/>
          </p15:clr>
        </p15:guide>
        <p15:guide id="160" orient="horz" pos="1409" userDrawn="1">
          <p15:clr>
            <a:srgbClr val="E97132"/>
          </p15:clr>
        </p15:guide>
        <p15:guide id="161" orient="horz" pos="1545" userDrawn="1">
          <p15:clr>
            <a:srgbClr val="E97132"/>
          </p15:clr>
        </p15:guide>
        <p15:guide id="162" orient="horz" pos="2091" userDrawn="1">
          <p15:clr>
            <a:srgbClr val="E97132"/>
          </p15:clr>
        </p15:guide>
        <p15:guide id="163" orient="horz" pos="2228" userDrawn="1">
          <p15:clr>
            <a:srgbClr val="E97132"/>
          </p15:clr>
        </p15:guide>
        <p15:guide id="164" orient="horz" pos="2774" userDrawn="1">
          <p15:clr>
            <a:srgbClr val="E97132"/>
          </p15:clr>
        </p15:guide>
        <p15:guide id="165" orient="horz" pos="2910" userDrawn="1">
          <p15:clr>
            <a:srgbClr val="E97132"/>
          </p15:clr>
        </p15:guide>
        <p15:guide id="166" orient="horz" pos="3456" userDrawn="1">
          <p15:clr>
            <a:srgbClr val="E97132"/>
          </p15:clr>
        </p15:guide>
        <p15:guide id="167" orient="horz" pos="3592" userDrawn="1">
          <p15:clr>
            <a:srgbClr val="E97132"/>
          </p15:clr>
        </p15:guide>
        <p15:guide id="168" orient="horz" pos="4138" userDrawn="1">
          <p15:clr>
            <a:srgbClr val="E97132"/>
          </p15:clr>
        </p15:guide>
        <p15:guide id="169" orient="horz" pos="3767" userDrawn="1">
          <p15:clr>
            <a:srgbClr val="C35EA4"/>
          </p15:clr>
        </p15:guide>
        <p15:guide id="170" orient="horz" pos="3672" userDrawn="1">
          <p15:clr>
            <a:srgbClr val="C35EA4"/>
          </p15:clr>
        </p15:guide>
        <p15:guide id="171" orient="horz" pos="1190" userDrawn="1">
          <p15:clr>
            <a:srgbClr val="C35EA4"/>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chart" Target="../charts/char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chart" Target="../charts/char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5.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AD2DFD-C2A5-BB1C-2719-5749B9F21A02}"/>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40FBC856-E0A1-AFDC-1740-09340CE89E44}"/>
              </a:ext>
            </a:extLst>
          </p:cNvPr>
          <p:cNvSpPr>
            <a:spLocks noGrp="1"/>
          </p:cNvSpPr>
          <p:nvPr>
            <p:ph type="title"/>
          </p:nvPr>
        </p:nvSpPr>
        <p:spPr>
          <a:xfrm>
            <a:off x="576263" y="2800048"/>
            <a:ext cx="5075237" cy="1329595"/>
          </a:xfrm>
        </p:spPr>
        <p:txBody>
          <a:bodyPr/>
          <a:lstStyle/>
          <a:p>
            <a:r>
              <a:rPr lang="en-GB" sz="4800"/>
              <a:t>Demo data: conference insights</a:t>
            </a:r>
          </a:p>
        </p:txBody>
      </p:sp>
      <p:sp>
        <p:nvSpPr>
          <p:cNvPr id="17" name="Text Placeholder 16">
            <a:extLst>
              <a:ext uri="{FF2B5EF4-FFF2-40B4-BE49-F238E27FC236}">
                <a16:creationId xmlns:a16="http://schemas.microsoft.com/office/drawing/2014/main" id="{B62B3A99-8611-3A21-5CE3-811659153FA2}"/>
              </a:ext>
            </a:extLst>
          </p:cNvPr>
          <p:cNvSpPr>
            <a:spLocks noGrp="1"/>
          </p:cNvSpPr>
          <p:nvPr>
            <p:ph type="body" sz="quarter" idx="12"/>
          </p:nvPr>
        </p:nvSpPr>
        <p:spPr>
          <a:xfrm>
            <a:off x="576263" y="4280328"/>
            <a:ext cx="5075237" cy="300788"/>
          </a:xfrm>
        </p:spPr>
        <p:txBody>
          <a:bodyPr/>
          <a:lstStyle/>
          <a:p>
            <a:r>
              <a:rPr lang="en-GB" sz="2000"/>
              <a:t>Fictional attendees and notes · actual AI analysis</a:t>
            </a:r>
          </a:p>
        </p:txBody>
      </p:sp>
      <p:sp>
        <p:nvSpPr>
          <p:cNvPr id="22" name="Text Placeholder 21">
            <a:extLst>
              <a:ext uri="{FF2B5EF4-FFF2-40B4-BE49-F238E27FC236}">
                <a16:creationId xmlns:a16="http://schemas.microsoft.com/office/drawing/2014/main" id="{332BBA19-C2DA-BECA-2F79-6CB3E8DA4CF7}"/>
              </a:ext>
            </a:extLst>
          </p:cNvPr>
          <p:cNvSpPr>
            <a:spLocks noGrp="1"/>
          </p:cNvSpPr>
          <p:nvPr>
            <p:ph type="body" sz="quarter" idx="13"/>
          </p:nvPr>
        </p:nvSpPr>
        <p:spPr>
          <a:xfrm>
            <a:off x="576263" y="5032590"/>
            <a:ext cx="5075237" cy="499111"/>
          </a:xfrm>
        </p:spPr>
        <p:txBody>
          <a:bodyPr/>
          <a:lstStyle/>
          <a:p>
            <a:r>
              <a:rPr lang="en-GB" sz="1600"/>
              <a:t>European Cluster Connect · Demo data</a:t>
            </a:r>
          </a:p>
          <a:p>
            <a:r>
              <a:rPr lang="en-GB" sz="1600"/>
              <a:t>14 October 2026</a:t>
            </a:r>
          </a:p>
        </p:txBody>
      </p:sp>
      <p:sp>
        <p:nvSpPr>
          <p:cNvPr id="41" name="Text Placeholder 40">
            <a:extLst>
              <a:ext uri="{FF2B5EF4-FFF2-40B4-BE49-F238E27FC236}">
                <a16:creationId xmlns:a16="http://schemas.microsoft.com/office/drawing/2014/main" id="{A299405E-5C59-9D1C-0A05-6815EE1F0B14}"/>
              </a:ext>
            </a:extLst>
          </p:cNvPr>
          <p:cNvSpPr>
            <a:spLocks noGrp="1"/>
          </p:cNvSpPr>
          <p:nvPr>
            <p:ph type="body" sz="quarter" idx="14"/>
          </p:nvPr>
        </p:nvSpPr>
        <p:spPr>
          <a:xfrm>
            <a:off x="576263" y="5901189"/>
            <a:ext cx="5075237" cy="400110"/>
          </a:xfrm>
        </p:spPr>
        <p:txBody>
          <a:bodyPr/>
          <a:lstStyle/>
          <a:p>
            <a:r>
              <a:rPr lang="en-GB" dirty="0"/>
              <a:t>© Experian, 2026. All rights reserved. The word "EXPERIAN" and the graphical device are trademarks of Experian and/or its associated companies and may be registered in the EU, USA and other countries. The graphical device is a registered Community design in the EU. Other product and company names mentioned herein are the trademarks of their respective owners. </a:t>
            </a:r>
            <a:r>
              <a:rPr lang="en-GB" b="1" dirty="0"/>
              <a:t>Experian Internal.</a:t>
            </a:r>
          </a:p>
        </p:txBody>
      </p:sp>
    </p:spTree>
    <p:extLst>
      <p:ext uri="{BB962C8B-B14F-4D97-AF65-F5344CB8AC3E}">
        <p14:creationId xmlns:p14="http://schemas.microsoft.com/office/powerpoint/2010/main" val="659122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C3A667F6-8BEE-B5A7-7630-95BA27106077}"/>
              </a:ext>
            </a:extLst>
          </p:cNvPr>
          <p:cNvSpPr>
            <a:spLocks noGrp="1"/>
          </p:cNvSpPr>
          <p:nvPr>
            <p:ph type="title" idx="4294967295"/>
          </p:nvPr>
        </p:nvSpPr>
        <p:spPr>
          <a:xfrm>
            <a:off x="287338" y="241300"/>
            <a:ext cx="6686550" cy="84772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GB" sz="3200" b="1" i="0" u="none" strike="noStrike" kern="1200" cap="none" spc="0" normalizeH="0" baseline="0" noProof="0">
                <a:ln>
                  <a:noFill/>
                </a:ln>
                <a:solidFill>
                  <a:schemeClr val="accent1"/>
                </a:solidFill>
                <a:effectLst/>
                <a:uLnTx/>
                <a:uFillTx/>
                <a:latin typeface="Arial" panose="020B0604020202020204" pitchFamily="34" charset="0"/>
                <a:ea typeface="+mn-ea"/>
                <a:cs typeface="Arial" panose="020B0604020202020204" pitchFamily="34" charset="0"/>
              </a:rPr>
              <a:t>Participation</a:t>
            </a:r>
          </a:p>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800" b="0" i="0" u="none" strike="noStrike" kern="1200" cap="none" spc="0" normalizeH="0" baseline="0" noProof="0">
                <a:ln>
                  <a:noFill/>
                </a:ln>
                <a:solidFill>
                  <a:schemeClr val="accent1"/>
                </a:solidFill>
                <a:effectLst/>
                <a:uLnTx/>
                <a:uFillTx/>
                <a:latin typeface="Arial" panose="020B0604020202020204" pitchFamily="34" charset="0"/>
                <a:ea typeface="+mn-ea"/>
                <a:cs typeface="Arial" panose="020B0604020202020204" pitchFamily="34" charset="0"/>
              </a:rPr>
              <a:t>Thank you for sharing your notes</a:t>
            </a:r>
          </a:p>
        </p:txBody>
      </p:sp>
      <p:sp>
        <p:nvSpPr>
          <p:cNvPr id="10" name="Text Placeholder 9">
            <a:extLst>
              <a:ext uri="{FF2B5EF4-FFF2-40B4-BE49-F238E27FC236}">
                <a16:creationId xmlns:a16="http://schemas.microsoft.com/office/drawing/2014/main" id="{73C5CED9-97EE-1F55-0933-97E4FF9B4FD0}"/>
              </a:ext>
            </a:extLst>
          </p:cNvPr>
          <p:cNvSpPr>
            <a:spLocks noGrp="1"/>
          </p:cNvSpPr>
          <p:nvPr>
            <p:ph type="body" sz="quarter" idx="15"/>
          </p:nvPr>
        </p:nvSpPr>
        <p:spPr>
          <a:xfrm>
            <a:off x="287338" y="2297116"/>
            <a:ext cx="2741612" cy="812082"/>
          </a:xfrm>
        </p:spPr>
        <p:txBody>
          <a:bodyPr/>
          <a:lstStyle/>
          <a:p>
            <a:r>
              <a:rPr lang="en-GB" sz="5400"/>
              <a:t>12</a:t>
            </a:r>
          </a:p>
        </p:txBody>
      </p:sp>
      <p:sp>
        <p:nvSpPr>
          <p:cNvPr id="9" name="Text Placeholder 8">
            <a:extLst>
              <a:ext uri="{FF2B5EF4-FFF2-40B4-BE49-F238E27FC236}">
                <a16:creationId xmlns:a16="http://schemas.microsoft.com/office/drawing/2014/main" id="{92778B02-061A-43C5-FBDE-E53477007BF4}"/>
              </a:ext>
            </a:extLst>
          </p:cNvPr>
          <p:cNvSpPr>
            <a:spLocks noGrp="1"/>
          </p:cNvSpPr>
          <p:nvPr>
            <p:ph type="body" sz="quarter" idx="12"/>
          </p:nvPr>
        </p:nvSpPr>
        <p:spPr>
          <a:xfrm>
            <a:off x="287338" y="3121104"/>
            <a:ext cx="2741612" cy="766800"/>
          </a:xfrm>
        </p:spPr>
        <p:txBody>
          <a:bodyPr/>
          <a:lstStyle/>
          <a:p>
            <a:r>
              <a:rPr lang="en-GB" sz="1800"/>
              <a:t>attendees contributed</a:t>
            </a:r>
          </a:p>
        </p:txBody>
      </p:sp>
      <p:sp>
        <p:nvSpPr>
          <p:cNvPr id="11" name="Text Placeholder 10">
            <a:extLst>
              <a:ext uri="{FF2B5EF4-FFF2-40B4-BE49-F238E27FC236}">
                <a16:creationId xmlns:a16="http://schemas.microsoft.com/office/drawing/2014/main" id="{47766832-16DE-EA14-6CDC-6A0D45AF1DBF}"/>
              </a:ext>
            </a:extLst>
          </p:cNvPr>
          <p:cNvSpPr>
            <a:spLocks noGrp="1"/>
          </p:cNvSpPr>
          <p:nvPr>
            <p:ph type="body" sz="quarter" idx="16"/>
          </p:nvPr>
        </p:nvSpPr>
        <p:spPr>
          <a:xfrm>
            <a:off x="3244851" y="2297116"/>
            <a:ext cx="2741612" cy="812082"/>
          </a:xfrm>
        </p:spPr>
        <p:txBody>
          <a:bodyPr/>
          <a:lstStyle/>
          <a:p>
            <a:r>
              <a:rPr lang="en-GB" sz="5400"/>
              <a:t>3</a:t>
            </a:r>
          </a:p>
        </p:txBody>
      </p:sp>
      <p:sp>
        <p:nvSpPr>
          <p:cNvPr id="14" name="Text Placeholder 13">
            <a:extLst>
              <a:ext uri="{FF2B5EF4-FFF2-40B4-BE49-F238E27FC236}">
                <a16:creationId xmlns:a16="http://schemas.microsoft.com/office/drawing/2014/main" id="{9EF4D814-D837-8CDF-56C2-23EFF925CC00}"/>
              </a:ext>
            </a:extLst>
          </p:cNvPr>
          <p:cNvSpPr>
            <a:spLocks noGrp="1"/>
          </p:cNvSpPr>
          <p:nvPr>
            <p:ph type="body" sz="quarter" idx="19"/>
          </p:nvPr>
        </p:nvSpPr>
        <p:spPr>
          <a:xfrm>
            <a:off x="3244851" y="3121104"/>
            <a:ext cx="2741612" cy="766800"/>
          </a:xfrm>
        </p:spPr>
        <p:txBody>
          <a:bodyPr/>
          <a:lstStyle/>
          <a:p>
            <a:r>
              <a:rPr lang="en-GB" sz="1800"/>
              <a:t>sessions covered</a:t>
            </a:r>
          </a:p>
        </p:txBody>
      </p:sp>
      <p:sp>
        <p:nvSpPr>
          <p:cNvPr id="12" name="Text Placeholder 11">
            <a:extLst>
              <a:ext uri="{FF2B5EF4-FFF2-40B4-BE49-F238E27FC236}">
                <a16:creationId xmlns:a16="http://schemas.microsoft.com/office/drawing/2014/main" id="{36559D84-CDBC-CC80-EEA8-62B3A7A90ACE}"/>
              </a:ext>
            </a:extLst>
          </p:cNvPr>
          <p:cNvSpPr>
            <a:spLocks noGrp="1"/>
          </p:cNvSpPr>
          <p:nvPr>
            <p:ph type="body" sz="quarter" idx="17"/>
          </p:nvPr>
        </p:nvSpPr>
        <p:spPr>
          <a:xfrm>
            <a:off x="287338" y="4248749"/>
            <a:ext cx="2741612" cy="812082"/>
          </a:xfrm>
        </p:spPr>
        <p:txBody>
          <a:bodyPr/>
          <a:lstStyle/>
          <a:p>
            <a:r>
              <a:rPr lang="en-GB" sz="5400"/>
              <a:t>27</a:t>
            </a:r>
          </a:p>
        </p:txBody>
      </p:sp>
      <p:sp>
        <p:nvSpPr>
          <p:cNvPr id="24" name="Text Placeholder 23">
            <a:extLst>
              <a:ext uri="{FF2B5EF4-FFF2-40B4-BE49-F238E27FC236}">
                <a16:creationId xmlns:a16="http://schemas.microsoft.com/office/drawing/2014/main" id="{EE070F2C-CD7A-6CDD-D3DC-94BD826F4976}"/>
              </a:ext>
            </a:extLst>
          </p:cNvPr>
          <p:cNvSpPr>
            <a:spLocks noGrp="1"/>
          </p:cNvSpPr>
          <p:nvPr>
            <p:ph type="body" sz="quarter" idx="20"/>
          </p:nvPr>
        </p:nvSpPr>
        <p:spPr>
          <a:xfrm>
            <a:off x="287338" y="5063077"/>
            <a:ext cx="2741612" cy="766223"/>
          </a:xfrm>
        </p:spPr>
        <p:txBody>
          <a:bodyPr/>
          <a:lstStyle/>
          <a:p>
            <a:r>
              <a:rPr lang="en-GB" sz="1800"/>
              <a:t>notes analysed</a:t>
            </a:r>
          </a:p>
        </p:txBody>
      </p:sp>
      <p:sp>
        <p:nvSpPr>
          <p:cNvPr id="13" name="Text Placeholder 12">
            <a:extLst>
              <a:ext uri="{FF2B5EF4-FFF2-40B4-BE49-F238E27FC236}">
                <a16:creationId xmlns:a16="http://schemas.microsoft.com/office/drawing/2014/main" id="{5F9060C3-A6CD-FBF3-62B1-36D9BC3C70F1}"/>
              </a:ext>
            </a:extLst>
          </p:cNvPr>
          <p:cNvSpPr>
            <a:spLocks noGrp="1"/>
          </p:cNvSpPr>
          <p:nvPr>
            <p:ph type="body" sz="quarter" idx="18"/>
          </p:nvPr>
        </p:nvSpPr>
        <p:spPr>
          <a:xfrm>
            <a:off x="3244851" y="4248749"/>
            <a:ext cx="2741612" cy="812082"/>
          </a:xfrm>
        </p:spPr>
        <p:txBody>
          <a:bodyPr/>
          <a:lstStyle/>
          <a:p>
            <a:r>
              <a:rPr lang="en-GB" sz="5400"/>
              <a:t>81%</a:t>
            </a:r>
          </a:p>
        </p:txBody>
      </p:sp>
      <p:sp>
        <p:nvSpPr>
          <p:cNvPr id="23" name="Text Placeholder 22">
            <a:extLst>
              <a:ext uri="{FF2B5EF4-FFF2-40B4-BE49-F238E27FC236}">
                <a16:creationId xmlns:a16="http://schemas.microsoft.com/office/drawing/2014/main" id="{DCE47DF6-2CF7-FEA8-4543-0CCAD3CC24AA}"/>
              </a:ext>
            </a:extLst>
          </p:cNvPr>
          <p:cNvSpPr>
            <a:spLocks noGrp="1"/>
          </p:cNvSpPr>
          <p:nvPr>
            <p:ph type="body" sz="quarter" idx="23"/>
          </p:nvPr>
        </p:nvSpPr>
        <p:spPr/>
        <p:txBody>
          <a:bodyPr/>
          <a:lstStyle/>
          <a:p>
            <a:r>
              <a:rPr lang="en-GB" sz="1800"/>
              <a:t>Scope</a:t>
            </a:r>
          </a:p>
          <a:p>
            <a:pPr lvl="1"/>
            <a:r>
              <a:rPr lang="en-GB" sz="1600"/>
              <a:t>Entire conference (finalised notes)</a:t>
            </a:r>
          </a:p>
          <a:p>
            <a:r>
              <a:rPr lang="en-GB" sz="1800"/>
              <a:t>Completion</a:t>
            </a:r>
          </a:p>
          <a:p>
            <a:pPr lvl="1"/>
            <a:r>
              <a:rPr lang="en-GB" sz="1600"/>
              <a:t>29 of 36 possible session notes were finalised.</a:t>
            </a:r>
          </a:p>
          <a:p>
            <a:r>
              <a:rPr lang="en-GB" sz="1800"/>
              <a:t>Who took part (attendees)</a:t>
            </a:r>
          </a:p>
          <a:p>
            <a:pPr lvl="1"/>
            <a:r>
              <a:rPr lang="en-GB" sz="1600"/>
              <a:t>Technology 3 · Sales 3 · Data &amp; Analytics 3 · Product 3</a:t>
            </a:r>
          </a:p>
        </p:txBody>
      </p:sp>
      <p:sp>
        <p:nvSpPr>
          <p:cNvPr id="25" name="Text Placeholder 24">
            <a:extLst>
              <a:ext uri="{FF2B5EF4-FFF2-40B4-BE49-F238E27FC236}">
                <a16:creationId xmlns:a16="http://schemas.microsoft.com/office/drawing/2014/main" id="{669A8011-6971-178D-05F7-6FF978AA4457}"/>
              </a:ext>
            </a:extLst>
          </p:cNvPr>
          <p:cNvSpPr>
            <a:spLocks noGrp="1"/>
          </p:cNvSpPr>
          <p:nvPr>
            <p:ph type="body" sz="quarter" idx="21"/>
          </p:nvPr>
        </p:nvSpPr>
        <p:spPr>
          <a:xfrm>
            <a:off x="3244851" y="5063077"/>
            <a:ext cx="2741612" cy="766223"/>
          </a:xfrm>
        </p:spPr>
        <p:txBody>
          <a:bodyPr/>
          <a:lstStyle/>
          <a:p>
            <a:r>
              <a:rPr lang="en-GB" sz="1800"/>
              <a:t>of possible notes finalised</a:t>
            </a:r>
          </a:p>
        </p:txBody>
      </p:sp>
      <p:sp>
        <p:nvSpPr>
          <p:cNvPr id="3" name="Slide Number Placeholder 2">
            <a:extLst>
              <a:ext uri="{FF2B5EF4-FFF2-40B4-BE49-F238E27FC236}">
                <a16:creationId xmlns:a16="http://schemas.microsoft.com/office/drawing/2014/main" id="{3431BDAF-85B6-A643-F902-0FE8624CCA96}"/>
              </a:ext>
            </a:extLst>
          </p:cNvPr>
          <p:cNvSpPr>
            <a:spLocks noGrp="1"/>
          </p:cNvSpPr>
          <p:nvPr>
            <p:ph type="sldNum" sz="quarter" idx="11"/>
          </p:nvPr>
        </p:nvSpPr>
        <p:spPr>
          <a:xfrm>
            <a:off x="287338" y="6418960"/>
            <a:ext cx="398462" cy="216000"/>
          </a:xfrm>
        </p:spPr>
        <p:txBody>
          <a:bodyPr/>
          <a:lstStyle/>
          <a:p>
            <a:fld id="{2C96CFAB-ED84-4AAD-833A-BCB6B9777555}" type="slidenum">
              <a:rPr lang="en-GB" smtClean="0"/>
              <a:pPr/>
              <a:t>79</a:t>
            </a:fld>
            <a:endParaRPr lang="en-GB"/>
          </a:p>
        </p:txBody>
      </p:sp>
      <p:sp>
        <p:nvSpPr>
          <p:cNvPr id="2" name="Footer Placeholder 1">
            <a:extLst>
              <a:ext uri="{FF2B5EF4-FFF2-40B4-BE49-F238E27FC236}">
                <a16:creationId xmlns:a16="http://schemas.microsoft.com/office/drawing/2014/main" id="{47970510-8CCA-C25C-FF8A-C339D0AF1D3B}"/>
              </a:ext>
              <a:ext uri="{C183D7F6-B498-43B3-948B-1728B52AA6E4}">
                <adec:decorative xmlns:adec="http://schemas.microsoft.com/office/drawing/2017/decorative" val="1"/>
              </a:ext>
            </a:extLst>
          </p:cNvPr>
          <p:cNvSpPr>
            <a:spLocks noGrp="1"/>
          </p:cNvSpPr>
          <p:nvPr>
            <p:ph type="ftr" sz="quarter" idx="22"/>
          </p:nvPr>
        </p:nvSpPr>
        <p:spPr>
          <a:xfrm>
            <a:off x="685800" y="6418960"/>
            <a:ext cx="2340000" cy="216000"/>
          </a:xfrm>
        </p:spPr>
        <p:txBody>
          <a:bodyPr/>
          <a:lstStyle/>
          <a:p>
            <a:r>
              <a:rPr lang="en-GB"/>
              <a:t>Experian Internal © 2026</a:t>
            </a:r>
          </a:p>
        </p:txBody>
      </p:sp>
    </p:spTree>
    <p:extLst>
      <p:ext uri="{BB962C8B-B14F-4D97-AF65-F5344CB8AC3E}">
        <p14:creationId xmlns:p14="http://schemas.microsoft.com/office/powerpoint/2010/main" val="2401420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A89323C2-0F9D-6167-984E-D4D945CF2954}"/>
              </a:ext>
            </a:extLst>
          </p:cNvPr>
          <p:cNvSpPr>
            <a:spLocks noGrp="1"/>
          </p:cNvSpPr>
          <p:nvPr>
            <p:ph type="title" idx="4294967295"/>
          </p:nvPr>
        </p:nvSpPr>
        <p:spPr>
          <a:xfrm>
            <a:off x="287338" y="241300"/>
            <a:ext cx="11615737" cy="84772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GB" sz="3200" b="1" i="0" u="none" strike="noStrike" kern="1200" cap="none" spc="0" normalizeH="0" baseline="0" noProof="0">
                <a:ln>
                  <a:noFill/>
                </a:ln>
                <a:solidFill>
                  <a:schemeClr val="accent1"/>
                </a:solidFill>
                <a:effectLst/>
                <a:uLnTx/>
                <a:uFillTx/>
                <a:latin typeface="Arial" panose="020B0604020202020204" pitchFamily="34" charset="0"/>
                <a:ea typeface="+mn-ea"/>
                <a:cs typeface="Arial" panose="020B0604020202020204" pitchFamily="34" charset="0"/>
              </a:rPr>
              <a:t>Notes by department</a:t>
            </a:r>
          </a:p>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800" b="0" i="0" u="none" strike="noStrike" kern="1200" cap="none" spc="0" normalizeH="0" baseline="0" noProof="0">
                <a:ln>
                  <a:noFill/>
                </a:ln>
                <a:solidFill>
                  <a:schemeClr val="accent1"/>
                </a:solidFill>
                <a:effectLst/>
                <a:uLnTx/>
                <a:uFillTx/>
                <a:latin typeface="Arial" panose="020B0604020202020204" pitchFamily="34" charset="0"/>
                <a:ea typeface="+mn-ea"/>
                <a:cs typeface="Arial" panose="020B0604020202020204" pitchFamily="34" charset="0"/>
              </a:rPr>
              <a:t>How many notes each department contributed</a:t>
            </a:r>
          </a:p>
        </p:txBody>
      </p:sp>
      <p:graphicFrame>
        <p:nvGraphicFramePr>
          <p:cNvPr id="16" name="Notes by department"/>
          <p:cNvGraphicFramePr>
            <a:graphicFrameLocks noGrp="1"/>
          </p:cNvGraphicFramePr>
          <p:nvPr/>
        </p:nvGraphicFramePr>
        <p:xfrm>
          <a:off x="283464" y="1581912"/>
          <a:ext cx="11612880" cy="2267712"/>
        </p:xfrm>
        <a:graphic>
          <a:graphicData uri="http://schemas.openxmlformats.org/drawingml/2006/chart">
            <c:chart xmlns:c="http://schemas.openxmlformats.org/drawingml/2006/chart" r:id="rId2"/>
          </a:graphicData>
        </a:graphic>
      </p:graphicFrame>
      <p:sp>
        <p:nvSpPr>
          <p:cNvPr id="3" name="Slide Number Placeholder 2">
            <a:extLst>
              <a:ext uri="{FF2B5EF4-FFF2-40B4-BE49-F238E27FC236}">
                <a16:creationId xmlns:a16="http://schemas.microsoft.com/office/drawing/2014/main" id="{06B7D0C6-1B13-E6B3-7778-6B3E59751AAE}"/>
              </a:ext>
            </a:extLst>
          </p:cNvPr>
          <p:cNvSpPr>
            <a:spLocks noGrp="1"/>
          </p:cNvSpPr>
          <p:nvPr>
            <p:ph type="sldNum" sz="quarter" idx="11"/>
          </p:nvPr>
        </p:nvSpPr>
        <p:spPr/>
        <p:txBody>
          <a:bodyPr/>
          <a:lstStyle/>
          <a:p>
            <a:fld id="{2C96CFAB-ED84-4AAD-833A-BCB6B9777555}" type="slidenum">
              <a:rPr lang="en-GB" smtClean="0"/>
              <a:pPr/>
              <a:t>41</a:t>
            </a:fld>
            <a:endParaRPr lang="en-GB"/>
          </a:p>
        </p:txBody>
      </p:sp>
      <p:sp>
        <p:nvSpPr>
          <p:cNvPr id="2" name="Footer Placeholder 1">
            <a:extLst>
              <a:ext uri="{FF2B5EF4-FFF2-40B4-BE49-F238E27FC236}">
                <a16:creationId xmlns:a16="http://schemas.microsoft.com/office/drawing/2014/main" id="{42EE5489-F59B-FE74-51ED-7135F5C7A415}"/>
              </a:ext>
              <a:ext uri="{C183D7F6-B498-43B3-948B-1728B52AA6E4}">
                <adec:decorative xmlns:adec="http://schemas.microsoft.com/office/drawing/2017/decorative" val="1"/>
              </a:ext>
            </a:extLst>
          </p:cNvPr>
          <p:cNvSpPr>
            <a:spLocks noGrp="1"/>
          </p:cNvSpPr>
          <p:nvPr>
            <p:ph type="ftr" sz="quarter" idx="10"/>
          </p:nvPr>
        </p:nvSpPr>
        <p:spPr/>
        <p:txBody>
          <a:bodyPr/>
          <a:lstStyle/>
          <a:p>
            <a:r>
              <a:rPr lang="en-GB"/>
              <a:t>Experian Internal © 2026</a:t>
            </a:r>
          </a:p>
        </p:txBody>
      </p:sp>
    </p:spTree>
    <p:extLst>
      <p:ext uri="{BB962C8B-B14F-4D97-AF65-F5344CB8AC3E}">
        <p14:creationId xmlns:p14="http://schemas.microsoft.com/office/powerpoint/2010/main" val="720337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2D2660-4EDE-23EC-1798-6C367D81C249}"/>
            </a:ext>
          </a:extLst>
        </p:cNvPr>
        <p:cNvGrpSpPr/>
        <p:nvPr/>
      </p:nvGrpSpPr>
      <p:grpSpPr>
        <a:xfrm>
          <a:off x="0" y="0"/>
          <a:ext cx="0" cy="0"/>
          <a:chOff x="0" y="0"/>
          <a:chExt cx="0" cy="0"/>
        </a:xfrm>
      </p:grpSpPr>
      <p:sp>
        <p:nvSpPr>
          <p:cNvPr id="5" name="Text Placeholder 12">
            <a:extLst>
              <a:ext uri="{FF2B5EF4-FFF2-40B4-BE49-F238E27FC236}">
                <a16:creationId xmlns:a16="http://schemas.microsoft.com/office/drawing/2014/main" id="{A2AB1938-B4A3-5242-B218-1AC0984747AF}"/>
              </a:ext>
            </a:extLst>
          </p:cNvPr>
          <p:cNvSpPr>
            <a:spLocks noGrp="1"/>
          </p:cNvSpPr>
          <p:nvPr>
            <p:ph type="body" sz="quarter" idx="12" hasCustomPrompt="1"/>
          </p:nvPr>
        </p:nvSpPr>
        <p:spPr>
          <a:xfrm>
            <a:off x="7959725" y="1792639"/>
            <a:ext cx="3654425" cy="3265946"/>
          </a:xfrm>
        </p:spPr>
        <p:txBody>
          <a:bodyPr wrap="square" anchor="ctr" anchorCtr="0">
            <a:noAutofit/>
          </a:bodyPr>
          <a:lstStyle>
            <a:lvl1pPr marL="0" marR="0" indent="0" algn="l" defTabSz="914400" rtl="0" eaLnBrk="1" fontAlgn="auto" latinLnBrk="0" hangingPunct="1">
              <a:lnSpc>
                <a:spcPct val="90000"/>
              </a:lnSpc>
              <a:spcBef>
                <a:spcPts val="0"/>
              </a:spcBef>
              <a:spcAft>
                <a:spcPts val="1800"/>
              </a:spcAft>
              <a:buClrTx/>
              <a:buSzTx/>
              <a:buFont typeface="Arial" panose="020B0604020202020204" pitchFamily="34" charset="0"/>
              <a:buNone/>
              <a:tabLst/>
              <a:defRPr sz="4000">
                <a:solidFill>
                  <a:schemeClr val="bg1"/>
                </a:solidFill>
              </a:defRPr>
            </a:lvl1pPr>
            <a:lvl2pPr marL="0" marR="0" indent="0" algn="l" defTabSz="914400" rtl="0" eaLnBrk="1" fontAlgn="auto" latinLnBrk="0" hangingPunct="1">
              <a:lnSpc>
                <a:spcPct val="105000"/>
              </a:lnSpc>
              <a:spcBef>
                <a:spcPts val="0"/>
              </a:spcBef>
              <a:spcAft>
                <a:spcPts val="600"/>
              </a:spcAft>
              <a:buClrTx/>
              <a:buSzTx/>
              <a:buFont typeface="Arial" panose="020B0604020202020204" pitchFamily="34" charset="0"/>
              <a:buNone/>
              <a:tabLst/>
              <a:defRPr sz="2400">
                <a:solidFill>
                  <a:schemeClr val="bg1"/>
                </a:solidFill>
              </a:defRPr>
            </a:lvl2pPr>
          </a:lstStyle>
          <a:p>
            <a:pPr marL="0" marR="0" lvl="0" indent="0" algn="l" defTabSz="914400" rtl="0" eaLnBrk="1" fontAlgn="auto" latinLnBrk="0" hangingPunct="1">
              <a:lnSpc>
                <a:spcPct val="90000"/>
              </a:lnSpc>
              <a:spcBef>
                <a:spcPts val="0"/>
              </a:spcBef>
              <a:spcAft>
                <a:spcPts val="1800"/>
              </a:spcAft>
              <a:buClrTx/>
              <a:buSzTx/>
              <a:buFont typeface="Arial" panose="020B0604020202020204" pitchFamily="34" charset="0"/>
              <a:buNone/>
              <a:tabLst/>
              <a:defRPr/>
            </a:pPr>
            <a:r>
              <a:rPr kumimoji="0" lang="en-GB" sz="4000" b="0"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What </a:t>
            </a:r>
            <a:r>
              <a:rPr kumimoji="0" lang="en-GB" sz="4000" b="1"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we heard</a:t>
            </a:r>
          </a:p>
          <a:p>
            <a:pPr marL="0" marR="0" lvl="1" indent="0" algn="l" defTabSz="914400" rtl="0" eaLnBrk="1" fontAlgn="auto" latinLnBrk="0" hangingPunct="1">
              <a:lnSpc>
                <a:spcPct val="105000"/>
              </a:lnSpc>
              <a:spcBef>
                <a:spcPts val="0"/>
              </a:spcBef>
              <a:spcAft>
                <a:spcPts val="600"/>
              </a:spcAft>
              <a:buClrTx/>
              <a:buSzTx/>
              <a:buFont typeface="Arial" panose="020B0604020202020204" pitchFamily="34" charset="0"/>
              <a:buNone/>
              <a:tabLst/>
              <a:defRPr/>
            </a:pPr>
            <a:r>
              <a:rPr kumimoji="0" lang="en-GB" sz="2400" b="0"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Summary, themes, ideas and actions</a:t>
            </a:r>
          </a:p>
        </p:txBody>
      </p:sp>
    </p:spTree>
    <p:extLst>
      <p:ext uri="{BB962C8B-B14F-4D97-AF65-F5344CB8AC3E}">
        <p14:creationId xmlns:p14="http://schemas.microsoft.com/office/powerpoint/2010/main" val="389903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A89323C2-0F9D-6167-984E-D4D945CF2954}"/>
              </a:ext>
            </a:extLst>
          </p:cNvPr>
          <p:cNvSpPr>
            <a:spLocks noGrp="1"/>
          </p:cNvSpPr>
          <p:nvPr>
            <p:ph type="title" idx="4294967295"/>
          </p:nvPr>
        </p:nvSpPr>
        <p:spPr>
          <a:xfrm>
            <a:off x="287338" y="241300"/>
            <a:ext cx="11615737" cy="84772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GB" sz="3200" b="1" i="0" u="none" strike="noStrike" kern="1200" cap="none" spc="0" normalizeH="0" baseline="0" noProof="0">
                <a:ln>
                  <a:noFill/>
                </a:ln>
                <a:solidFill>
                  <a:schemeClr val="accent1"/>
                </a:solidFill>
                <a:effectLst/>
                <a:uLnTx/>
                <a:uFillTx/>
                <a:latin typeface="Arial" panose="020B0604020202020204" pitchFamily="34" charset="0"/>
                <a:ea typeface="+mn-ea"/>
                <a:cs typeface="Arial" panose="020B0604020202020204" pitchFamily="34" charset="0"/>
              </a:rPr>
              <a:t>Executive summary</a:t>
            </a:r>
          </a:p>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800" b="0" i="0" u="none" strike="noStrike" kern="1200" cap="none" spc="0" normalizeH="0" baseline="0" noProof="0">
                <a:ln>
                  <a:noFill/>
                </a:ln>
                <a:solidFill>
                  <a:schemeClr val="accent1"/>
                </a:solidFill>
                <a:effectLst/>
                <a:uLnTx/>
                <a:uFillTx/>
                <a:latin typeface="Arial" panose="020B0604020202020204" pitchFamily="34" charset="0"/>
                <a:ea typeface="+mn-ea"/>
                <a:cs typeface="Arial" panose="020B0604020202020204" pitchFamily="34" charset="0"/>
              </a:rPr>
              <a:t>What stood out across all sessions</a:t>
            </a:r>
          </a:p>
        </p:txBody>
      </p:sp>
      <p:sp>
        <p:nvSpPr>
          <p:cNvPr id="6" name="Text Placeholder 5">
            <a:extLst>
              <a:ext uri="{FF2B5EF4-FFF2-40B4-BE49-F238E27FC236}">
                <a16:creationId xmlns:a16="http://schemas.microsoft.com/office/drawing/2014/main" id="{5B18F316-ACF7-9F21-A1F4-4AC71BF4517E}"/>
              </a:ext>
            </a:extLst>
          </p:cNvPr>
          <p:cNvSpPr>
            <a:spLocks noGrp="1"/>
          </p:cNvSpPr>
          <p:nvPr>
            <p:ph type="body" sz="quarter" idx="12"/>
          </p:nvPr>
        </p:nvSpPr>
        <p:spPr/>
        <p:txBody>
          <a:bodyPr>
            <a:noAutofit/>
          </a:bodyPr>
          <a:lstStyle/>
          <a:p>
            <a:pPr lvl="2"/>
            <a:r>
              <a:rPr lang="en-GB" sz="1600"/>
              <a:t>Attendees want to test ideas small before scaling them. This view appears in all three sessions and all four departments. [4, 16, 28, 33, 2, 14, 26, 11, 20, 32, 3, 15, 27, 9, 12, 24, 18, 30]</a:t>
            </a:r>
          </a:p>
          <a:p>
            <a:pPr lvl="2"/>
            <a:r>
              <a:rPr lang="en-GB" sz="1600"/>
              <a:t>Named ownership is the second strongest thread. It covers owners for catalogue entries, AI-assisted recommendations, data quality and experiments. [22, 33, 5, 17, 29, 11, 20, 32, 12, 24, 18, 30]</a:t>
            </a:r>
          </a:p>
          <a:p>
            <a:pPr lvl="2"/>
            <a:r>
              <a:rPr lang="en-GB" sz="1600"/>
              <a:t>Attendees want a shared, searchable catalogue and a regular show-and-tell so teams stop solving the same problem in parallel. [1, 4, 7, 13, 16, 19, 22, 28, 31, 33, 12, 24, 18, 30]</a:t>
            </a:r>
          </a:p>
          <a:p>
            <a:pPr lvl="2"/>
            <a:r>
              <a:rPr lang="en-GB" sz="1600"/>
              <a:t>Attendees prefer light, practical process: a short FAQ, a simple checklist, an audit trail and an existing workspace rather than a new tool. [2, 14, 26, 11, 20, 32, 3, 15, 27, 18, 30, 9]</a:t>
            </a:r>
          </a:p>
          <a:p>
            <a:pPr lvl="2"/>
            <a:r>
              <a:rPr lang="en-GB" sz="1600"/>
              <a:t>Read the counts with care. The 27 notes contain only 13 distinct texts, and many repeat word for word within a department. [1, 13, 4, 16, 28, 7, 19, 31, 2, 14, 26, 5, 17, 29, 20, 32, 3, 15, 27, 12, 24, 18, 30]</a:t>
            </a:r>
          </a:p>
        </p:txBody>
      </p:sp>
      <p:sp>
        <p:nvSpPr>
          <p:cNvPr id="3" name="Slide Number Placeholder 2">
            <a:extLst>
              <a:ext uri="{FF2B5EF4-FFF2-40B4-BE49-F238E27FC236}">
                <a16:creationId xmlns:a16="http://schemas.microsoft.com/office/drawing/2014/main" id="{06B7D0C6-1B13-E6B3-7778-6B3E59751AAE}"/>
              </a:ext>
            </a:extLst>
          </p:cNvPr>
          <p:cNvSpPr>
            <a:spLocks noGrp="1"/>
          </p:cNvSpPr>
          <p:nvPr>
            <p:ph type="sldNum" sz="quarter" idx="11"/>
          </p:nvPr>
        </p:nvSpPr>
        <p:spPr/>
        <p:txBody>
          <a:bodyPr/>
          <a:lstStyle/>
          <a:p>
            <a:fld id="{2C96CFAB-ED84-4AAD-833A-BCB6B9777555}" type="slidenum">
              <a:rPr lang="en-GB" smtClean="0"/>
              <a:pPr/>
              <a:t>41</a:t>
            </a:fld>
            <a:endParaRPr lang="en-GB"/>
          </a:p>
        </p:txBody>
      </p:sp>
      <p:sp>
        <p:nvSpPr>
          <p:cNvPr id="2" name="Footer Placeholder 1">
            <a:extLst>
              <a:ext uri="{FF2B5EF4-FFF2-40B4-BE49-F238E27FC236}">
                <a16:creationId xmlns:a16="http://schemas.microsoft.com/office/drawing/2014/main" id="{42EE5489-F59B-FE74-51ED-7135F5C7A415}"/>
              </a:ext>
              <a:ext uri="{C183D7F6-B498-43B3-948B-1728B52AA6E4}">
                <adec:decorative xmlns:adec="http://schemas.microsoft.com/office/drawing/2017/decorative" val="1"/>
              </a:ext>
            </a:extLst>
          </p:cNvPr>
          <p:cNvSpPr>
            <a:spLocks noGrp="1"/>
          </p:cNvSpPr>
          <p:nvPr>
            <p:ph type="ftr" sz="quarter" idx="10"/>
          </p:nvPr>
        </p:nvSpPr>
        <p:spPr/>
        <p:txBody>
          <a:bodyPr/>
          <a:lstStyle/>
          <a:p>
            <a:r>
              <a:rPr lang="en-GB"/>
              <a:t>Experian Internal © 2026</a:t>
            </a:r>
          </a:p>
        </p:txBody>
      </p:sp>
    </p:spTree>
    <p:extLst>
      <p:ext uri="{BB962C8B-B14F-4D97-AF65-F5344CB8AC3E}">
        <p14:creationId xmlns:p14="http://schemas.microsoft.com/office/powerpoint/2010/main" val="720337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A89323C2-0F9D-6167-984E-D4D945CF2954}"/>
              </a:ext>
            </a:extLst>
          </p:cNvPr>
          <p:cNvSpPr>
            <a:spLocks noGrp="1"/>
          </p:cNvSpPr>
          <p:nvPr>
            <p:ph type="title" idx="4294967295"/>
          </p:nvPr>
        </p:nvSpPr>
        <p:spPr>
          <a:xfrm>
            <a:off x="287338" y="241300"/>
            <a:ext cx="11615737" cy="84772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GB" sz="3200" b="1" i="0" u="none" strike="noStrike" kern="1200" cap="none" spc="0" normalizeH="0" baseline="0" noProof="0">
                <a:ln>
                  <a:noFill/>
                </a:ln>
                <a:solidFill>
                  <a:schemeClr val="accent1"/>
                </a:solidFill>
                <a:effectLst/>
                <a:uLnTx/>
                <a:uFillTx/>
                <a:latin typeface="Arial" panose="020B0604020202020204" pitchFamily="34" charset="0"/>
                <a:ea typeface="+mn-ea"/>
                <a:cs typeface="Arial" panose="020B0604020202020204" pitchFamily="34" charset="0"/>
              </a:rPr>
              <a:t>Major themes</a:t>
            </a:r>
          </a:p>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800" b="0" i="0" u="none" strike="noStrike" kern="1200" cap="none" spc="0" normalizeH="0" baseline="0" noProof="0">
                <a:ln>
                  <a:noFill/>
                </a:ln>
                <a:solidFill>
                  <a:schemeClr val="accent1"/>
                </a:solidFill>
                <a:effectLst/>
                <a:uLnTx/>
                <a:uFillTx/>
                <a:latin typeface="Arial" panose="020B0604020202020204" pitchFamily="34" charset="0"/>
                <a:ea typeface="+mn-ea"/>
                <a:cs typeface="Arial" panose="020B0604020202020204" pitchFamily="34" charset="0"/>
              </a:rPr>
              <a:t>How often each theme came up in the notes</a:t>
            </a:r>
          </a:p>
        </p:txBody>
      </p:sp>
      <p:graphicFrame>
        <p:nvGraphicFramePr>
          <p:cNvPr id="16" name="Major themes"/>
          <p:cNvGraphicFramePr>
            <a:graphicFrameLocks noGrp="1"/>
          </p:cNvGraphicFramePr>
          <p:nvPr/>
        </p:nvGraphicFramePr>
        <p:xfrm>
          <a:off x="283464" y="1581912"/>
          <a:ext cx="11612880" cy="3401568"/>
        </p:xfrm>
        <a:graphic>
          <a:graphicData uri="http://schemas.openxmlformats.org/drawingml/2006/chart">
            <c:chart xmlns:c="http://schemas.openxmlformats.org/drawingml/2006/chart" r:id="rId2"/>
          </a:graphicData>
        </a:graphic>
      </p:graphicFrame>
      <p:sp>
        <p:nvSpPr>
          <p:cNvPr id="3" name="Slide Number Placeholder 2">
            <a:extLst>
              <a:ext uri="{FF2B5EF4-FFF2-40B4-BE49-F238E27FC236}">
                <a16:creationId xmlns:a16="http://schemas.microsoft.com/office/drawing/2014/main" id="{06B7D0C6-1B13-E6B3-7778-6B3E59751AAE}"/>
              </a:ext>
            </a:extLst>
          </p:cNvPr>
          <p:cNvSpPr>
            <a:spLocks noGrp="1"/>
          </p:cNvSpPr>
          <p:nvPr>
            <p:ph type="sldNum" sz="quarter" idx="11"/>
          </p:nvPr>
        </p:nvSpPr>
        <p:spPr/>
        <p:txBody>
          <a:bodyPr/>
          <a:lstStyle/>
          <a:p>
            <a:fld id="{2C96CFAB-ED84-4AAD-833A-BCB6B9777555}" type="slidenum">
              <a:rPr lang="en-GB" smtClean="0"/>
              <a:pPr/>
              <a:t>41</a:t>
            </a:fld>
            <a:endParaRPr lang="en-GB"/>
          </a:p>
        </p:txBody>
      </p:sp>
      <p:sp>
        <p:nvSpPr>
          <p:cNvPr id="2" name="Footer Placeholder 1">
            <a:extLst>
              <a:ext uri="{FF2B5EF4-FFF2-40B4-BE49-F238E27FC236}">
                <a16:creationId xmlns:a16="http://schemas.microsoft.com/office/drawing/2014/main" id="{42EE5489-F59B-FE74-51ED-7135F5C7A415}"/>
              </a:ext>
              <a:ext uri="{C183D7F6-B498-43B3-948B-1728B52AA6E4}">
                <adec:decorative xmlns:adec="http://schemas.microsoft.com/office/drawing/2017/decorative" val="1"/>
              </a:ext>
            </a:extLst>
          </p:cNvPr>
          <p:cNvSpPr>
            <a:spLocks noGrp="1"/>
          </p:cNvSpPr>
          <p:nvPr>
            <p:ph type="ftr" sz="quarter" idx="10"/>
          </p:nvPr>
        </p:nvSpPr>
        <p:spPr/>
        <p:txBody>
          <a:bodyPr/>
          <a:lstStyle/>
          <a:p>
            <a:r>
              <a:rPr lang="en-GB"/>
              <a:t>Experian Internal © 2026</a:t>
            </a:r>
          </a:p>
        </p:txBody>
      </p:sp>
    </p:spTree>
    <p:extLst>
      <p:ext uri="{BB962C8B-B14F-4D97-AF65-F5344CB8AC3E}">
        <p14:creationId xmlns:p14="http://schemas.microsoft.com/office/powerpoint/2010/main" val="720337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CEF76AA0-6426-FEAF-8B1C-D3069DCD7D74}"/>
              </a:ext>
            </a:extLst>
          </p:cNvPr>
          <p:cNvSpPr>
            <a:spLocks noGrp="1"/>
          </p:cNvSpPr>
          <p:nvPr>
            <p:ph type="title" idx="4294967295"/>
          </p:nvPr>
        </p:nvSpPr>
        <p:spPr>
          <a:xfrm>
            <a:off x="287338" y="241300"/>
            <a:ext cx="11615737" cy="84772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GB" sz="3200" b="1" i="0" u="none" strike="noStrike" kern="1200" cap="none" spc="0" normalizeH="0" baseline="0" noProof="0">
                <a:ln>
                  <a:noFill/>
                </a:ln>
                <a:solidFill>
                  <a:schemeClr val="accent1"/>
                </a:solidFill>
                <a:effectLst/>
                <a:uLnTx/>
                <a:uFillTx/>
                <a:latin typeface="Arial" panose="020B0604020202020204" pitchFamily="34" charset="0"/>
                <a:ea typeface="+mn-ea"/>
                <a:cs typeface="Arial" panose="020B0604020202020204" pitchFamily="34" charset="0"/>
              </a:rPr>
              <a:t>Test small, then scale</a:t>
            </a:r>
          </a:p>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800" b="0" i="0" u="none" strike="noStrike" kern="1200" cap="none" spc="0" normalizeH="0" baseline="0" noProof="0">
                <a:ln>
                  <a:noFill/>
                </a:ln>
                <a:solidFill>
                  <a:schemeClr val="accent1"/>
                </a:solidFill>
                <a:effectLst/>
                <a:uLnTx/>
                <a:uFillTx/>
                <a:latin typeface="Arial" panose="020B0604020202020204" pitchFamily="34" charset="0"/>
                <a:ea typeface="+mn-ea"/>
                <a:cs typeface="Arial" panose="020B0604020202020204" pitchFamily="34" charset="0"/>
              </a:rPr>
              <a:t>Theme 1 of 4 · 18 notes from 12 attendees · Data &amp; Analytics, Product, Sales, Technology</a:t>
            </a:r>
          </a:p>
        </p:txBody>
      </p:sp>
      <p:sp>
        <p:nvSpPr>
          <p:cNvPr id="8" name="Text Placeholder 7">
            <a:extLst>
              <a:ext uri="{FF2B5EF4-FFF2-40B4-BE49-F238E27FC236}">
                <a16:creationId xmlns:a16="http://schemas.microsoft.com/office/drawing/2014/main" id="{DDD8963F-B7D5-5ED3-6783-7AFF735D1A4A}"/>
              </a:ext>
            </a:extLst>
          </p:cNvPr>
          <p:cNvSpPr>
            <a:spLocks noGrp="1"/>
          </p:cNvSpPr>
          <p:nvPr>
            <p:ph type="body" sz="quarter" idx="12"/>
          </p:nvPr>
        </p:nvSpPr>
        <p:spPr/>
        <p:txBody>
          <a:bodyPr/>
          <a:lstStyle/>
          <a:p>
            <a:r>
              <a:rPr lang="en-GB" sz="1800"/>
              <a:t>What attendees said</a:t>
            </a:r>
          </a:p>
          <a:p>
            <a:pPr lvl="1"/>
            <a:r>
              <a:rPr lang="en-GB" sz="1600"/>
              <a:t>Notes from every session favour one pilot, a 90-day experiment or a test with two client teams over large programmes. Several notes ask for quality checks or owners before anything scales. This is the most widespread theme: 18 notes and 9 distinct texts from all four departments.</a:t>
            </a:r>
          </a:p>
          <a:p>
            <a:r>
              <a:rPr lang="en-GB" sz="1800"/>
              <a:t>What it may mean</a:t>
            </a:r>
          </a:p>
          <a:p>
            <a:pPr lvl="1"/>
            <a:r>
              <a:rPr lang="en-GB" sz="1600"/>
              <a:t>Attendees seem to want permission to start with something bounded and measurable. The open question is what they should pick first.</a:t>
            </a:r>
          </a:p>
        </p:txBody>
      </p:sp>
      <p:sp>
        <p:nvSpPr>
          <p:cNvPr id="9" name="Text Placeholder 8">
            <a:extLst>
              <a:ext uri="{FF2B5EF4-FFF2-40B4-BE49-F238E27FC236}">
                <a16:creationId xmlns:a16="http://schemas.microsoft.com/office/drawing/2014/main" id="{E44EDEE2-A5DE-B923-ACA4-FDE98DA1931C}"/>
              </a:ext>
            </a:extLst>
          </p:cNvPr>
          <p:cNvSpPr>
            <a:spLocks noGrp="1"/>
          </p:cNvSpPr>
          <p:nvPr>
            <p:ph type="body" sz="quarter" idx="13"/>
          </p:nvPr>
        </p:nvSpPr>
        <p:spPr>
          <a:solidFill>
            <a:schemeClr val="accent1"/>
          </a:solidFill>
        </p:spPr>
        <p:txBody>
          <a:bodyPr/>
          <a:lstStyle/>
          <a:p>
            <a:r>
              <a:rPr lang="en-GB" sz="1800"/>
              <a:t>In their words</a:t>
            </a:r>
          </a:p>
          <a:p>
            <a:pPr lvl="1"/>
            <a:r>
              <a:rPr lang="en-GB" sz="1600"/>
              <a:t>“Agree a 90-day experiment with a measurable outcome.”</a:t>
            </a:r>
          </a:p>
          <a:p>
            <a:pPr lvl="1"/>
            <a:r>
              <a:rPr lang="en-GB" sz="1600"/>
              <a:t>“Pair teams from different markets for one pilot and document the reusable parts.”</a:t>
            </a:r>
          </a:p>
          <a:p>
            <a:pPr lvl="1"/>
            <a:r>
              <a:rPr lang="en-GB" sz="1600"/>
              <a:t>“We need a lightweight governance checklist before client pilots.”</a:t>
            </a:r>
          </a:p>
        </p:txBody>
      </p:sp>
      <p:sp>
        <p:nvSpPr>
          <p:cNvPr id="3" name="Slide Number Placeholder 2">
            <a:extLst>
              <a:ext uri="{FF2B5EF4-FFF2-40B4-BE49-F238E27FC236}">
                <a16:creationId xmlns:a16="http://schemas.microsoft.com/office/drawing/2014/main" id="{7B67CC54-3C39-AB08-910E-00C358C335DA}"/>
              </a:ext>
            </a:extLst>
          </p:cNvPr>
          <p:cNvSpPr>
            <a:spLocks noGrp="1"/>
          </p:cNvSpPr>
          <p:nvPr>
            <p:ph type="sldNum" sz="quarter" idx="11"/>
          </p:nvPr>
        </p:nvSpPr>
        <p:spPr/>
        <p:txBody>
          <a:bodyPr/>
          <a:lstStyle/>
          <a:p>
            <a:fld id="{2C96CFAB-ED84-4AAD-833A-BCB6B9777555}" type="slidenum">
              <a:rPr lang="en-GB" smtClean="0"/>
              <a:pPr/>
              <a:t>44</a:t>
            </a:fld>
            <a:endParaRPr lang="en-GB"/>
          </a:p>
        </p:txBody>
      </p:sp>
      <p:sp>
        <p:nvSpPr>
          <p:cNvPr id="2" name="Footer Placeholder 1">
            <a:extLst>
              <a:ext uri="{FF2B5EF4-FFF2-40B4-BE49-F238E27FC236}">
                <a16:creationId xmlns:a16="http://schemas.microsoft.com/office/drawing/2014/main" id="{61B692BA-7513-8881-B2AE-8C2A6356C583}"/>
              </a:ext>
              <a:ext uri="{C183D7F6-B498-43B3-948B-1728B52AA6E4}">
                <adec:decorative xmlns:adec="http://schemas.microsoft.com/office/drawing/2017/decorative" val="1"/>
              </a:ext>
            </a:extLst>
          </p:cNvPr>
          <p:cNvSpPr>
            <a:spLocks noGrp="1"/>
          </p:cNvSpPr>
          <p:nvPr>
            <p:ph type="ftr" sz="quarter" idx="10"/>
          </p:nvPr>
        </p:nvSpPr>
        <p:spPr/>
        <p:txBody>
          <a:bodyPr/>
          <a:lstStyle/>
          <a:p>
            <a:r>
              <a:rPr lang="en-GB"/>
              <a:t>Experian Internal © 2026</a:t>
            </a:r>
          </a:p>
        </p:txBody>
      </p:sp>
    </p:spTree>
    <p:extLst>
      <p:ext uri="{BB962C8B-B14F-4D97-AF65-F5344CB8AC3E}">
        <p14:creationId xmlns:p14="http://schemas.microsoft.com/office/powerpoint/2010/main" val="3560629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CEF76AA0-6426-FEAF-8B1C-D3069DCD7D74}"/>
              </a:ext>
            </a:extLst>
          </p:cNvPr>
          <p:cNvSpPr>
            <a:spLocks noGrp="1"/>
          </p:cNvSpPr>
          <p:nvPr>
            <p:ph type="title" idx="4294967295"/>
          </p:nvPr>
        </p:nvSpPr>
        <p:spPr>
          <a:xfrm>
            <a:off x="287338" y="241300"/>
            <a:ext cx="11615737" cy="84772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GB" sz="3200" b="1" i="0" u="none" strike="noStrike" kern="1200" cap="none" spc="0" normalizeH="0" baseline="0" noProof="0">
                <a:ln>
                  <a:noFill/>
                </a:ln>
                <a:solidFill>
                  <a:schemeClr val="accent1"/>
                </a:solidFill>
                <a:effectLst/>
                <a:uLnTx/>
                <a:uFillTx/>
                <a:latin typeface="Arial" panose="020B0604020202020204" pitchFamily="34" charset="0"/>
                <a:ea typeface="+mn-ea"/>
                <a:cs typeface="Arial" panose="020B0604020202020204" pitchFamily="34" charset="0"/>
              </a:rPr>
              <a:t>Named owners for everything that matters</a:t>
            </a:r>
          </a:p>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800" b="0" i="0" u="none" strike="noStrike" kern="1200" cap="none" spc="0" normalizeH="0" baseline="0" noProof="0">
                <a:ln>
                  <a:noFill/>
                </a:ln>
                <a:solidFill>
                  <a:schemeClr val="accent1"/>
                </a:solidFill>
                <a:effectLst/>
                <a:uLnTx/>
                <a:uFillTx/>
                <a:latin typeface="Arial" panose="020B0604020202020204" pitchFamily="34" charset="0"/>
                <a:ea typeface="+mn-ea"/>
                <a:cs typeface="Arial" panose="020B0604020202020204" pitchFamily="34" charset="0"/>
              </a:rPr>
              <a:t>Theme 2 of 4 · 12 notes from 8 attendees · Data &amp; Analytics, Product, Sales</a:t>
            </a:r>
          </a:p>
        </p:txBody>
      </p:sp>
      <p:sp>
        <p:nvSpPr>
          <p:cNvPr id="8" name="Text Placeholder 7">
            <a:extLst>
              <a:ext uri="{FF2B5EF4-FFF2-40B4-BE49-F238E27FC236}">
                <a16:creationId xmlns:a16="http://schemas.microsoft.com/office/drawing/2014/main" id="{DDD8963F-B7D5-5ED3-6783-7AFF735D1A4A}"/>
              </a:ext>
            </a:extLst>
          </p:cNvPr>
          <p:cNvSpPr>
            <a:spLocks noGrp="1"/>
          </p:cNvSpPr>
          <p:nvPr>
            <p:ph type="body" sz="quarter" idx="12"/>
          </p:nvPr>
        </p:nvSpPr>
        <p:spPr/>
        <p:txBody>
          <a:bodyPr/>
          <a:lstStyle/>
          <a:p>
            <a:r>
              <a:rPr lang="en-GB" sz="1800"/>
              <a:t>What attendees said</a:t>
            </a:r>
          </a:p>
          <a:p>
            <a:pPr lvl="1"/>
            <a:r>
              <a:rPr lang="en-GB" sz="1600"/>
              <a:t>Notes ask for named owners in all three sessions: for catalogue entries, for the library, for AI-assisted recommendations, for data quality and for each experiment. The theme appears in 12 notes with 7 distinct texts, across all four departments.</a:t>
            </a:r>
          </a:p>
          <a:p>
            <a:r>
              <a:rPr lang="en-GB" sz="1800"/>
              <a:t>What it may mean</a:t>
            </a:r>
          </a:p>
          <a:p>
            <a:pPr lvl="1"/>
            <a:r>
              <a:rPr lang="en-GB" sz="1600"/>
              <a:t>Ownership looks like the common condition attendees attach to almost every idea. Without it, they expect ideas to stall or go stale.</a:t>
            </a:r>
          </a:p>
        </p:txBody>
      </p:sp>
      <p:sp>
        <p:nvSpPr>
          <p:cNvPr id="9" name="Text Placeholder 8">
            <a:extLst>
              <a:ext uri="{FF2B5EF4-FFF2-40B4-BE49-F238E27FC236}">
                <a16:creationId xmlns:a16="http://schemas.microsoft.com/office/drawing/2014/main" id="{E44EDEE2-A5DE-B923-ACA4-FDE98DA1931C}"/>
              </a:ext>
            </a:extLst>
          </p:cNvPr>
          <p:cNvSpPr>
            <a:spLocks noGrp="1"/>
          </p:cNvSpPr>
          <p:nvPr>
            <p:ph type="body" sz="quarter" idx="13"/>
          </p:nvPr>
        </p:nvSpPr>
        <p:spPr>
          <a:solidFill>
            <a:schemeClr val="accent1"/>
          </a:solidFill>
        </p:spPr>
        <p:txBody>
          <a:bodyPr/>
          <a:lstStyle/>
          <a:p>
            <a:r>
              <a:rPr lang="en-GB" sz="1800"/>
              <a:t>In their words</a:t>
            </a:r>
          </a:p>
          <a:p>
            <a:pPr lvl="1"/>
            <a:r>
              <a:rPr lang="en-GB" sz="1600"/>
              <a:t>“A human reviewer must own every AI-assisted recommendation.”</a:t>
            </a:r>
          </a:p>
          <a:p>
            <a:pPr lvl="1"/>
            <a:r>
              <a:rPr lang="en-GB" sz="1600"/>
              <a:t>“Each entry needs an owner and a short explanation of when to reuse it.”</a:t>
            </a:r>
          </a:p>
          <a:p>
            <a:pPr lvl="1"/>
            <a:r>
              <a:rPr lang="en-GB" sz="1600"/>
              <a:t>“Name one owner for the reusable-solutions library.”</a:t>
            </a:r>
          </a:p>
        </p:txBody>
      </p:sp>
      <p:sp>
        <p:nvSpPr>
          <p:cNvPr id="3" name="Slide Number Placeholder 2">
            <a:extLst>
              <a:ext uri="{FF2B5EF4-FFF2-40B4-BE49-F238E27FC236}">
                <a16:creationId xmlns:a16="http://schemas.microsoft.com/office/drawing/2014/main" id="{7B67CC54-3C39-AB08-910E-00C358C335DA}"/>
              </a:ext>
            </a:extLst>
          </p:cNvPr>
          <p:cNvSpPr>
            <a:spLocks noGrp="1"/>
          </p:cNvSpPr>
          <p:nvPr>
            <p:ph type="sldNum" sz="quarter" idx="11"/>
          </p:nvPr>
        </p:nvSpPr>
        <p:spPr/>
        <p:txBody>
          <a:bodyPr/>
          <a:lstStyle/>
          <a:p>
            <a:fld id="{2C96CFAB-ED84-4AAD-833A-BCB6B9777555}" type="slidenum">
              <a:rPr lang="en-GB" smtClean="0"/>
              <a:pPr/>
              <a:t>44</a:t>
            </a:fld>
            <a:endParaRPr lang="en-GB"/>
          </a:p>
        </p:txBody>
      </p:sp>
      <p:sp>
        <p:nvSpPr>
          <p:cNvPr id="2" name="Footer Placeholder 1">
            <a:extLst>
              <a:ext uri="{FF2B5EF4-FFF2-40B4-BE49-F238E27FC236}">
                <a16:creationId xmlns:a16="http://schemas.microsoft.com/office/drawing/2014/main" id="{61B692BA-7513-8881-B2AE-8C2A6356C583}"/>
              </a:ext>
              <a:ext uri="{C183D7F6-B498-43B3-948B-1728B52AA6E4}">
                <adec:decorative xmlns:adec="http://schemas.microsoft.com/office/drawing/2017/decorative" val="1"/>
              </a:ext>
            </a:extLst>
          </p:cNvPr>
          <p:cNvSpPr>
            <a:spLocks noGrp="1"/>
          </p:cNvSpPr>
          <p:nvPr>
            <p:ph type="ftr" sz="quarter" idx="10"/>
          </p:nvPr>
        </p:nvSpPr>
        <p:spPr/>
        <p:txBody>
          <a:bodyPr/>
          <a:lstStyle/>
          <a:p>
            <a:r>
              <a:rPr lang="en-GB"/>
              <a:t>Experian Internal © 2026</a:t>
            </a:r>
          </a:p>
        </p:txBody>
      </p:sp>
    </p:spTree>
    <p:extLst>
      <p:ext uri="{BB962C8B-B14F-4D97-AF65-F5344CB8AC3E}">
        <p14:creationId xmlns:p14="http://schemas.microsoft.com/office/powerpoint/2010/main" val="3560629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CEF76AA0-6426-FEAF-8B1C-D3069DCD7D74}"/>
              </a:ext>
            </a:extLst>
          </p:cNvPr>
          <p:cNvSpPr>
            <a:spLocks noGrp="1"/>
          </p:cNvSpPr>
          <p:nvPr>
            <p:ph type="title" idx="4294967295"/>
          </p:nvPr>
        </p:nvSpPr>
        <p:spPr>
          <a:xfrm>
            <a:off x="287338" y="241300"/>
            <a:ext cx="11615737" cy="84772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GB" sz="3200" b="1" i="0" u="none" strike="noStrike" kern="1200" cap="none" spc="0" normalizeH="0" baseline="0" noProof="0">
                <a:ln>
                  <a:noFill/>
                </a:ln>
                <a:solidFill>
                  <a:schemeClr val="accent1"/>
                </a:solidFill>
                <a:effectLst/>
                <a:uLnTx/>
                <a:uFillTx/>
                <a:latin typeface="Arial" panose="020B0604020202020204" pitchFamily="34" charset="0"/>
                <a:ea typeface="+mn-ea"/>
                <a:cs typeface="Arial" panose="020B0604020202020204" pitchFamily="34" charset="0"/>
              </a:rPr>
              <a:t>Reuse instead of rebuilding in each market</a:t>
            </a:r>
          </a:p>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800" b="0" i="0" u="none" strike="noStrike" kern="1200" cap="none" spc="0" normalizeH="0" baseline="0" noProof="0">
                <a:ln>
                  <a:noFill/>
                </a:ln>
                <a:solidFill>
                  <a:schemeClr val="accent1"/>
                </a:solidFill>
                <a:effectLst/>
                <a:uLnTx/>
                <a:uFillTx/>
                <a:latin typeface="Arial" panose="020B0604020202020204" pitchFamily="34" charset="0"/>
                <a:ea typeface="+mn-ea"/>
                <a:cs typeface="Arial" panose="020B0604020202020204" pitchFamily="34" charset="0"/>
              </a:rPr>
              <a:t>Theme 3 of 4 · 12 notes from 10 attendees · Data &amp; Analytics, Product, Sales, Technology</a:t>
            </a:r>
          </a:p>
        </p:txBody>
      </p:sp>
      <p:sp>
        <p:nvSpPr>
          <p:cNvPr id="8" name="Text Placeholder 7">
            <a:extLst>
              <a:ext uri="{FF2B5EF4-FFF2-40B4-BE49-F238E27FC236}">
                <a16:creationId xmlns:a16="http://schemas.microsoft.com/office/drawing/2014/main" id="{DDD8963F-B7D5-5ED3-6783-7AFF735D1A4A}"/>
              </a:ext>
            </a:extLst>
          </p:cNvPr>
          <p:cNvSpPr>
            <a:spLocks noGrp="1"/>
          </p:cNvSpPr>
          <p:nvPr>
            <p:ph type="body" sz="quarter" idx="12"/>
          </p:nvPr>
        </p:nvSpPr>
        <p:spPr/>
        <p:txBody>
          <a:bodyPr/>
          <a:lstStyle/>
          <a:p>
            <a:r>
              <a:rPr lang="en-GB" sz="1800"/>
              <a:t>What attendees said</a:t>
            </a:r>
          </a:p>
          <a:p>
            <a:pPr lvl="1"/>
            <a:r>
              <a:rPr lang="en-GB" sz="1600"/>
              <a:t>Notes say teams solve the same problem in parallel across markets. They ask for a shared, searchable library of proven approaches. The theme spans Sessions 1 and 3, with 12 notes and 6 distinct texts.</a:t>
            </a:r>
          </a:p>
          <a:p>
            <a:r>
              <a:rPr lang="en-GB" sz="1800"/>
              <a:t>What it may mean</a:t>
            </a:r>
          </a:p>
          <a:p>
            <a:pPr lvl="1"/>
            <a:r>
              <a:rPr lang="en-GB" sz="1600"/>
              <a:t>Attendees frame reuse as a way to save effort. Some notes make it depend on upkeep and ownership.</a:t>
            </a:r>
          </a:p>
        </p:txBody>
      </p:sp>
      <p:sp>
        <p:nvSpPr>
          <p:cNvPr id="9" name="Text Placeholder 8">
            <a:extLst>
              <a:ext uri="{FF2B5EF4-FFF2-40B4-BE49-F238E27FC236}">
                <a16:creationId xmlns:a16="http://schemas.microsoft.com/office/drawing/2014/main" id="{E44EDEE2-A5DE-B923-ACA4-FDE98DA1931C}"/>
              </a:ext>
            </a:extLst>
          </p:cNvPr>
          <p:cNvSpPr>
            <a:spLocks noGrp="1"/>
          </p:cNvSpPr>
          <p:nvPr>
            <p:ph type="body" sz="quarter" idx="13"/>
          </p:nvPr>
        </p:nvSpPr>
        <p:spPr>
          <a:solidFill>
            <a:schemeClr val="accent1"/>
          </a:solidFill>
        </p:spPr>
        <p:txBody>
          <a:bodyPr/>
          <a:lstStyle/>
          <a:p>
            <a:r>
              <a:rPr lang="en-GB" sz="1800"/>
              <a:t>In their words</a:t>
            </a:r>
          </a:p>
          <a:p>
            <a:pPr lvl="1"/>
            <a:r>
              <a:rPr lang="en-GB" sz="1600"/>
              <a:t>“We often solve the same problem in parallel.”</a:t>
            </a:r>
          </a:p>
          <a:p>
            <a:pPr lvl="1"/>
            <a:r>
              <a:rPr lang="en-GB" sz="1600"/>
              <a:t>“A shared library of proven approaches could save teams from rebuilding the same solution in every market.”</a:t>
            </a:r>
          </a:p>
          <a:p>
            <a:pPr lvl="1"/>
            <a:r>
              <a:rPr lang="en-GB" sz="1600"/>
              <a:t>“A searchable catalogue is useful only if teams have time to keep examples current.”</a:t>
            </a:r>
          </a:p>
        </p:txBody>
      </p:sp>
      <p:sp>
        <p:nvSpPr>
          <p:cNvPr id="3" name="Slide Number Placeholder 2">
            <a:extLst>
              <a:ext uri="{FF2B5EF4-FFF2-40B4-BE49-F238E27FC236}">
                <a16:creationId xmlns:a16="http://schemas.microsoft.com/office/drawing/2014/main" id="{7B67CC54-3C39-AB08-910E-00C358C335DA}"/>
              </a:ext>
            </a:extLst>
          </p:cNvPr>
          <p:cNvSpPr>
            <a:spLocks noGrp="1"/>
          </p:cNvSpPr>
          <p:nvPr>
            <p:ph type="sldNum" sz="quarter" idx="11"/>
          </p:nvPr>
        </p:nvSpPr>
        <p:spPr/>
        <p:txBody>
          <a:bodyPr/>
          <a:lstStyle/>
          <a:p>
            <a:fld id="{2C96CFAB-ED84-4AAD-833A-BCB6B9777555}" type="slidenum">
              <a:rPr lang="en-GB" smtClean="0"/>
              <a:pPr/>
              <a:t>44</a:t>
            </a:fld>
            <a:endParaRPr lang="en-GB"/>
          </a:p>
        </p:txBody>
      </p:sp>
      <p:sp>
        <p:nvSpPr>
          <p:cNvPr id="2" name="Footer Placeholder 1">
            <a:extLst>
              <a:ext uri="{FF2B5EF4-FFF2-40B4-BE49-F238E27FC236}">
                <a16:creationId xmlns:a16="http://schemas.microsoft.com/office/drawing/2014/main" id="{61B692BA-7513-8881-B2AE-8C2A6356C583}"/>
              </a:ext>
              <a:ext uri="{C183D7F6-B498-43B3-948B-1728B52AA6E4}">
                <adec:decorative xmlns:adec="http://schemas.microsoft.com/office/drawing/2017/decorative" val="1"/>
              </a:ext>
            </a:extLst>
          </p:cNvPr>
          <p:cNvSpPr>
            <a:spLocks noGrp="1"/>
          </p:cNvSpPr>
          <p:nvPr>
            <p:ph type="ftr" sz="quarter" idx="10"/>
          </p:nvPr>
        </p:nvSpPr>
        <p:spPr/>
        <p:txBody>
          <a:bodyPr/>
          <a:lstStyle/>
          <a:p>
            <a:r>
              <a:rPr lang="en-GB"/>
              <a:t>Experian Internal © 2026</a:t>
            </a:r>
          </a:p>
        </p:txBody>
      </p:sp>
    </p:spTree>
    <p:extLst>
      <p:ext uri="{BB962C8B-B14F-4D97-AF65-F5344CB8AC3E}">
        <p14:creationId xmlns:p14="http://schemas.microsoft.com/office/powerpoint/2010/main" val="3560629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CEF76AA0-6426-FEAF-8B1C-D3069DCD7D74}"/>
              </a:ext>
            </a:extLst>
          </p:cNvPr>
          <p:cNvSpPr>
            <a:spLocks noGrp="1"/>
          </p:cNvSpPr>
          <p:nvPr>
            <p:ph type="title" idx="4294967295"/>
          </p:nvPr>
        </p:nvSpPr>
        <p:spPr>
          <a:xfrm>
            <a:off x="287338" y="241300"/>
            <a:ext cx="11615737" cy="84772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GB" sz="3200" b="1" i="0" u="none" strike="noStrike" kern="1200" cap="none" spc="0" normalizeH="0" baseline="0" noProof="0">
                <a:ln>
                  <a:noFill/>
                </a:ln>
                <a:solidFill>
                  <a:schemeClr val="accent1"/>
                </a:solidFill>
                <a:effectLst/>
                <a:uLnTx/>
                <a:uFillTx/>
                <a:latin typeface="Arial" panose="020B0604020202020204" pitchFamily="34" charset="0"/>
                <a:ea typeface="+mn-ea"/>
                <a:cs typeface="Arial" panose="020B0604020202020204" pitchFamily="34" charset="0"/>
              </a:rPr>
              <a:t>Keep process and tools light</a:t>
            </a:r>
          </a:p>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800" b="0" i="0" u="none" strike="noStrike" kern="1200" cap="none" spc="0" normalizeH="0" baseline="0" noProof="0">
                <a:ln>
                  <a:noFill/>
                </a:ln>
                <a:solidFill>
                  <a:schemeClr val="accent1"/>
                </a:solidFill>
                <a:effectLst/>
                <a:uLnTx/>
                <a:uFillTx/>
                <a:latin typeface="Arial" panose="020B0604020202020204" pitchFamily="34" charset="0"/>
                <a:ea typeface="+mn-ea"/>
                <a:cs typeface="Arial" panose="020B0604020202020204" pitchFamily="34" charset="0"/>
              </a:rPr>
              <a:t>Theme 4 of 4 · 12 notes from 9 attendees · Data &amp; Analytics, Product, Sales, Technology</a:t>
            </a:r>
          </a:p>
        </p:txBody>
      </p:sp>
      <p:sp>
        <p:nvSpPr>
          <p:cNvPr id="8" name="Text Placeholder 7">
            <a:extLst>
              <a:ext uri="{FF2B5EF4-FFF2-40B4-BE49-F238E27FC236}">
                <a16:creationId xmlns:a16="http://schemas.microsoft.com/office/drawing/2014/main" id="{DDD8963F-B7D5-5ED3-6783-7AFF735D1A4A}"/>
              </a:ext>
            </a:extLst>
          </p:cNvPr>
          <p:cNvSpPr>
            <a:spLocks noGrp="1"/>
          </p:cNvSpPr>
          <p:nvPr>
            <p:ph type="body" sz="quarter" idx="12"/>
          </p:nvPr>
        </p:nvSpPr>
        <p:spPr/>
        <p:txBody>
          <a:bodyPr/>
          <a:lstStyle/>
          <a:p>
            <a:r>
              <a:rPr lang="en-GB" sz="1800"/>
              <a:t>What attendees said</a:t>
            </a:r>
          </a:p>
          <a:p>
            <a:pPr lvl="1"/>
            <a:r>
              <a:rPr lang="en-GB" sz="1600"/>
              <a:t>Notes suggest simple tools: a short governance FAQ, a lightweight checklist, a simple audit trail, a shared 'ready' checklist and an approval lane with clear limits. Technology notes ask teams to reuse an existing workspace rather than add a tool. The theme has 12 notes and 6 distinct texts.</a:t>
            </a:r>
          </a:p>
          <a:p>
            <a:r>
              <a:rPr lang="en-GB" sz="1800"/>
              <a:t>What it may mean</a:t>
            </a:r>
          </a:p>
          <a:p>
            <a:pPr lvl="1"/>
            <a:r>
              <a:rPr lang="en-GB" sz="1600"/>
              <a:t>Attendees appear to want enough structure to act safely, but not new overhead.</a:t>
            </a:r>
          </a:p>
        </p:txBody>
      </p:sp>
      <p:sp>
        <p:nvSpPr>
          <p:cNvPr id="9" name="Text Placeholder 8">
            <a:extLst>
              <a:ext uri="{FF2B5EF4-FFF2-40B4-BE49-F238E27FC236}">
                <a16:creationId xmlns:a16="http://schemas.microsoft.com/office/drawing/2014/main" id="{E44EDEE2-A5DE-B923-ACA4-FDE98DA1931C}"/>
              </a:ext>
            </a:extLst>
          </p:cNvPr>
          <p:cNvSpPr>
            <a:spLocks noGrp="1"/>
          </p:cNvSpPr>
          <p:nvPr>
            <p:ph type="body" sz="quarter" idx="13"/>
          </p:nvPr>
        </p:nvSpPr>
        <p:spPr>
          <a:solidFill>
            <a:schemeClr val="accent1"/>
          </a:solidFill>
        </p:spPr>
        <p:txBody>
          <a:bodyPr/>
          <a:lstStyle/>
          <a:p>
            <a:r>
              <a:rPr lang="en-GB" sz="1800"/>
              <a:t>In their words</a:t>
            </a:r>
          </a:p>
          <a:p>
            <a:pPr lvl="1"/>
            <a:r>
              <a:rPr lang="en-GB" sz="1600"/>
              <a:t>“Avoid adding another tool; reuse a workspace we already have.”</a:t>
            </a:r>
          </a:p>
          <a:p>
            <a:pPr lvl="1"/>
            <a:r>
              <a:rPr lang="en-GB" sz="1600"/>
              <a:t>“Make a small-experiment approval lane with clear limits and a weekly review.”</a:t>
            </a:r>
          </a:p>
        </p:txBody>
      </p:sp>
      <p:sp>
        <p:nvSpPr>
          <p:cNvPr id="3" name="Slide Number Placeholder 2">
            <a:extLst>
              <a:ext uri="{FF2B5EF4-FFF2-40B4-BE49-F238E27FC236}">
                <a16:creationId xmlns:a16="http://schemas.microsoft.com/office/drawing/2014/main" id="{7B67CC54-3C39-AB08-910E-00C358C335DA}"/>
              </a:ext>
            </a:extLst>
          </p:cNvPr>
          <p:cNvSpPr>
            <a:spLocks noGrp="1"/>
          </p:cNvSpPr>
          <p:nvPr>
            <p:ph type="sldNum" sz="quarter" idx="11"/>
          </p:nvPr>
        </p:nvSpPr>
        <p:spPr/>
        <p:txBody>
          <a:bodyPr/>
          <a:lstStyle/>
          <a:p>
            <a:fld id="{2C96CFAB-ED84-4AAD-833A-BCB6B9777555}" type="slidenum">
              <a:rPr lang="en-GB" smtClean="0"/>
              <a:pPr/>
              <a:t>44</a:t>
            </a:fld>
            <a:endParaRPr lang="en-GB"/>
          </a:p>
        </p:txBody>
      </p:sp>
      <p:sp>
        <p:nvSpPr>
          <p:cNvPr id="2" name="Footer Placeholder 1">
            <a:extLst>
              <a:ext uri="{FF2B5EF4-FFF2-40B4-BE49-F238E27FC236}">
                <a16:creationId xmlns:a16="http://schemas.microsoft.com/office/drawing/2014/main" id="{61B692BA-7513-8881-B2AE-8C2A6356C583}"/>
              </a:ext>
              <a:ext uri="{C183D7F6-B498-43B3-948B-1728B52AA6E4}">
                <adec:decorative xmlns:adec="http://schemas.microsoft.com/office/drawing/2017/decorative" val="1"/>
              </a:ext>
            </a:extLst>
          </p:cNvPr>
          <p:cNvSpPr>
            <a:spLocks noGrp="1"/>
          </p:cNvSpPr>
          <p:nvPr>
            <p:ph type="ftr" sz="quarter" idx="10"/>
          </p:nvPr>
        </p:nvSpPr>
        <p:spPr/>
        <p:txBody>
          <a:bodyPr/>
          <a:lstStyle/>
          <a:p>
            <a:r>
              <a:rPr lang="en-GB"/>
              <a:t>Experian Internal © 2026</a:t>
            </a:r>
          </a:p>
        </p:txBody>
      </p:sp>
    </p:spTree>
    <p:extLst>
      <p:ext uri="{BB962C8B-B14F-4D97-AF65-F5344CB8AC3E}">
        <p14:creationId xmlns:p14="http://schemas.microsoft.com/office/powerpoint/2010/main" val="3560629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B5878386-4788-2C73-FA2F-0EE268AE99A4}"/>
              </a:ext>
            </a:extLst>
          </p:cNvPr>
          <p:cNvSpPr>
            <a:spLocks noGrp="1"/>
          </p:cNvSpPr>
          <p:nvPr>
            <p:ph type="title" idx="4294967295"/>
          </p:nvPr>
        </p:nvSpPr>
        <p:spPr>
          <a:xfrm>
            <a:off x="287338" y="241300"/>
            <a:ext cx="11615737" cy="84772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GB" sz="3200" b="1" i="0" u="none" strike="noStrike" kern="1200" cap="none" spc="0" normalizeH="0" baseline="0" noProof="0">
                <a:ln>
                  <a:noFill/>
                </a:ln>
                <a:solidFill>
                  <a:schemeClr val="accent1"/>
                </a:solidFill>
                <a:effectLst/>
                <a:uLnTx/>
                <a:uFillTx/>
                <a:latin typeface="Arial" panose="020B0604020202020204" pitchFamily="34" charset="0"/>
                <a:ea typeface="+mn-ea"/>
                <a:cs typeface="Arial" panose="020B0604020202020204" pitchFamily="34" charset="0"/>
              </a:rPr>
              <a:t>Ideas from the room (1 of 2)</a:t>
            </a:r>
          </a:p>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800" b="0" i="0" u="none" strike="noStrike" kern="1200" cap="none" spc="0" normalizeH="0" baseline="0" noProof="0">
                <a:ln>
                  <a:noFill/>
                </a:ln>
                <a:solidFill>
                  <a:schemeClr val="accent1"/>
                </a:solidFill>
                <a:effectLst/>
                <a:uLnTx/>
                <a:uFillTx/>
                <a:latin typeface="Arial" panose="020B0604020202020204" pitchFamily="34" charset="0"/>
                <a:ea typeface="+mn-ea"/>
                <a:cs typeface="Arial" panose="020B0604020202020204" pitchFamily="34" charset="0"/>
              </a:rPr>
              <a:t>Concrete ideas attendees suggested</a:t>
            </a:r>
          </a:p>
        </p:txBody>
      </p:sp>
      <p:sp>
        <p:nvSpPr>
          <p:cNvPr id="10" name="Text Placeholder 9">
            <a:extLst>
              <a:ext uri="{FF2B5EF4-FFF2-40B4-BE49-F238E27FC236}">
                <a16:creationId xmlns:a16="http://schemas.microsoft.com/office/drawing/2014/main" id="{D884CD77-36D1-CC5E-5AAC-B8D9625101AA}"/>
              </a:ext>
            </a:extLst>
          </p:cNvPr>
          <p:cNvSpPr>
            <a:spLocks noGrp="1"/>
          </p:cNvSpPr>
          <p:nvPr>
            <p:ph type="body" sz="quarter" idx="12"/>
          </p:nvPr>
        </p:nvSpPr>
        <p:spPr>
          <a:solidFill>
            <a:schemeClr val="accent1"/>
          </a:solidFill>
        </p:spPr>
        <p:txBody>
          <a:bodyPr>
            <a:noAutofit/>
          </a:bodyPr>
          <a:lstStyle/>
          <a:p>
            <a:r>
              <a:rPr lang="en-GB" sz="1800"/>
              <a:t>Ask the room</a:t>
            </a:r>
          </a:p>
          <a:p>
            <a:pPr lvl="1"/>
            <a:r>
              <a:rPr lang="en-GB" sz="1600"/>
              <a:t>Which of these would you back first, and why?</a:t>
            </a:r>
          </a:p>
        </p:txBody>
      </p:sp>
      <p:graphicFrame>
        <p:nvGraphicFramePr>
          <p:cNvPr id="20" name="Table"/>
          <p:cNvGraphicFramePr>
            <a:graphicFrameLocks noGrp="1"/>
          </p:cNvGraphicFramePr>
          <p:nvPr/>
        </p:nvGraphicFramePr>
        <p:xfrm>
          <a:off x="3447288" y="1581912"/>
          <a:ext cx="8238744" cy="3716520"/>
        </p:xfrm>
        <a:graphic>
          <a:graphicData uri="http://schemas.openxmlformats.org/drawingml/2006/table">
            <a:tbl>
              <a:tblPr firstRow="1" bandRow="1">
                <a:tableStyleId>{5C22544A-7EE6-4342-B048-85BDC9FD1C3A}</a:tableStyleId>
              </a:tblPr>
              <a:tblGrid>
                <a:gridCol w="5120640"/>
                <a:gridCol w="1097280"/>
                <a:gridCol w="2020824"/>
              </a:tblGrid>
              <a:tr h="497940">
                <a:tc>
                  <a:txBody>
                    <a:bodyPr/>
                    <a:lstStyle/>
                    <a:p>
                      <a:r>
                        <a:rPr lang="en-GB" sz="1600"/>
                        <a:t>Idea</a:t>
                      </a:r>
                    </a:p>
                  </a:txBody>
                  <a:tcPr marL="108000" marR="108000" marT="108000" marB="10800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c>
                  <a:txBody>
                    <a:bodyPr/>
                    <a:lstStyle/>
                    <a:p>
                      <a:pPr algn="ctr"/>
                      <a:r>
                        <a:rPr lang="en-GB" sz="1600"/>
                        <a:t>Notes</a:t>
                      </a:r>
                    </a:p>
                  </a:txBody>
                  <a:tcPr marL="108000" marR="108000" marT="108000" marB="10800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c>
                  <a:txBody>
                    <a:bodyPr/>
                    <a:lstStyle/>
                    <a:p>
                      <a:r>
                        <a:rPr lang="en-GB" sz="1600"/>
                        <a:t>Mentioned by</a:t>
                      </a:r>
                    </a:p>
                  </a:txBody>
                  <a:tcPr marL="108000" marR="108000" marT="108000" marB="10800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r>
              <a:tr h="988668">
                <a:tc>
                  <a:txBody>
                    <a:bodyPr/>
                    <a:lstStyle/>
                    <a:p>
                      <a:r>
                        <a:rPr lang="en-GB" sz="1600"/>
                        <a:t>Build a shared, searchable catalogue of proven approaches.</a:t>
                      </a:r>
                    </a:p>
                  </a:txBody>
                  <a:tcPr marL="108000" marR="108000" marT="108000" marB="108000" anchor="ctr">
                    <a:lnL w="12700" cmpd="sng">
                      <a:noFill/>
                    </a:lnL>
                    <a:lnR w="12700" cmpd="sng">
                      <a:noFill/>
                    </a:lnR>
                    <a:lnT w="38100" cmpd="sng">
                      <a:noFill/>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a:t>7</a:t>
                      </a:r>
                    </a:p>
                  </a:txBody>
                  <a:tcPr marL="108000" marR="108000" marT="108000" marB="108000" anchor="ctr">
                    <a:lnL w="12700" cmpd="sng">
                      <a:noFill/>
                    </a:lnL>
                    <a:lnR w="12700" cmpd="sng">
                      <a:noFill/>
                    </a:lnR>
                    <a:lnT w="38100" cmpd="sng">
                      <a:noFill/>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sz="1600"/>
                        <a:t>Data &amp; Analytics, Product, Technology</a:t>
                      </a:r>
                    </a:p>
                  </a:txBody>
                  <a:tcPr marL="108000" marR="108000" marT="108000" marB="108000" anchor="ctr">
                    <a:lnL w="12700" cmpd="sng">
                      <a:noFill/>
                    </a:lnL>
                    <a:lnR w="12700" cmpd="sng">
                      <a:noFill/>
                    </a:lnR>
                    <a:lnT w="38100" cmpd="sng">
                      <a:noFill/>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743304">
                <a:tc>
                  <a:txBody>
                    <a:bodyPr/>
                    <a:lstStyle/>
                    <a:p>
                      <a:r>
                        <a:rPr lang="en-GB" sz="1600"/>
                        <a:t>Run a monthly 30-minute cross-market show-and-tell. Three notes say to record it.</a:t>
                      </a:r>
                    </a:p>
                  </a:txBody>
                  <a:tcPr marL="108000" marR="108000" marT="108000" marB="108000" anchor="ct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a:t>6</a:t>
                      </a:r>
                    </a:p>
                  </a:txBody>
                  <a:tcPr marL="108000" marR="108000" marT="108000" marB="108000" anchor="ct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sz="1600"/>
                        <a:t>Data &amp; Analytics, Product</a:t>
                      </a:r>
                    </a:p>
                  </a:txBody>
                  <a:tcPr marL="108000" marR="108000" marT="108000" marB="108000" anchor="ct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743304">
                <a:tc>
                  <a:txBody>
                    <a:bodyPr/>
                    <a:lstStyle/>
                    <a:p>
                      <a:r>
                        <a:rPr lang="en-GB" sz="1600"/>
                        <a:t>Name data owners in each domain before AI pilots scale.</a:t>
                      </a:r>
                    </a:p>
                  </a:txBody>
                  <a:tcPr marL="108000" marR="108000" marT="108000" marB="108000" anchor="ct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a:t>5</a:t>
                      </a:r>
                    </a:p>
                  </a:txBody>
                  <a:tcPr marL="108000" marR="108000" marT="108000" marB="108000" anchor="ct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sz="1600"/>
                        <a:t>Data &amp; Analytics, Sales</a:t>
                      </a:r>
                    </a:p>
                  </a:txBody>
                  <a:tcPr marL="108000" marR="108000" marT="108000" marB="108000" anchor="ct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743304">
                <a:tc>
                  <a:txBody>
                    <a:bodyPr/>
                    <a:lstStyle/>
                    <a:p>
                      <a:r>
                        <a:rPr lang="en-GB" sz="1600"/>
                        <a:t>Pair teams from two markets on one pilot and document the reusable parts.</a:t>
                      </a:r>
                    </a:p>
                  </a:txBody>
                  <a:tcPr marL="108000" marR="108000" marT="108000" marB="108000" anchor="ctr">
                    <a:lnL w="12700" cmpd="sng">
                      <a:noFill/>
                    </a:lnL>
                    <a:lnR w="12700" cmpd="sng">
                      <a:noFill/>
                    </a:lnR>
                    <a:lnT w="635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r>
                        <a:rPr lang="en-GB" sz="1600"/>
                        <a:t>4</a:t>
                      </a:r>
                    </a:p>
                  </a:txBody>
                  <a:tcPr marL="108000" marR="108000" marT="108000" marB="108000" anchor="ctr">
                    <a:lnL w="12700" cmpd="sng">
                      <a:noFill/>
                    </a:lnL>
                    <a:lnR w="12700" cmpd="sng">
                      <a:noFill/>
                    </a:lnR>
                    <a:lnT w="635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r>
                        <a:rPr lang="en-GB" sz="1600"/>
                        <a:t>Product, Sales</a:t>
                      </a:r>
                    </a:p>
                  </a:txBody>
                  <a:tcPr marL="108000" marR="108000" marT="108000" marB="108000" anchor="ctr">
                    <a:lnL w="12700" cmpd="sng">
                      <a:noFill/>
                    </a:lnL>
                    <a:lnR w="12700" cmpd="sng">
                      <a:noFill/>
                    </a:lnR>
                    <a:lnT w="635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r>
            </a:tbl>
          </a:graphicData>
        </a:graphic>
      </p:graphicFrame>
      <p:sp>
        <p:nvSpPr>
          <p:cNvPr id="3" name="Slide Number Placeholder 2">
            <a:extLst>
              <a:ext uri="{FF2B5EF4-FFF2-40B4-BE49-F238E27FC236}">
                <a16:creationId xmlns:a16="http://schemas.microsoft.com/office/drawing/2014/main" id="{8345FBBC-AC8B-1E3B-CBA1-35DFA7A391A7}"/>
              </a:ext>
            </a:extLst>
          </p:cNvPr>
          <p:cNvSpPr>
            <a:spLocks noGrp="1"/>
          </p:cNvSpPr>
          <p:nvPr>
            <p:ph type="sldNum" sz="quarter" idx="11"/>
          </p:nvPr>
        </p:nvSpPr>
        <p:spPr/>
        <p:txBody>
          <a:bodyPr/>
          <a:lstStyle/>
          <a:p>
            <a:fld id="{2C96CFAB-ED84-4AAD-833A-BCB6B9777555}" type="slidenum">
              <a:rPr lang="en-GB" smtClean="0"/>
              <a:pPr/>
              <a:t>67</a:t>
            </a:fld>
            <a:endParaRPr lang="en-GB"/>
          </a:p>
        </p:txBody>
      </p:sp>
      <p:sp>
        <p:nvSpPr>
          <p:cNvPr id="2" name="Footer Placeholder 1">
            <a:extLst>
              <a:ext uri="{FF2B5EF4-FFF2-40B4-BE49-F238E27FC236}">
                <a16:creationId xmlns:a16="http://schemas.microsoft.com/office/drawing/2014/main" id="{85A69B83-1E48-28A7-E8E1-4850080F2771}"/>
              </a:ext>
              <a:ext uri="{C183D7F6-B498-43B3-948B-1728B52AA6E4}">
                <adec:decorative xmlns:adec="http://schemas.microsoft.com/office/drawing/2017/decorative" val="1"/>
              </a:ext>
            </a:extLst>
          </p:cNvPr>
          <p:cNvSpPr>
            <a:spLocks noGrp="1"/>
          </p:cNvSpPr>
          <p:nvPr>
            <p:ph type="ftr" sz="quarter" idx="10"/>
          </p:nvPr>
        </p:nvSpPr>
        <p:spPr/>
        <p:txBody>
          <a:bodyPr/>
          <a:lstStyle/>
          <a:p>
            <a:r>
              <a:rPr lang="en-GB"/>
              <a:t>Experian Internal © 2026</a:t>
            </a:r>
          </a:p>
        </p:txBody>
      </p:sp>
    </p:spTree>
    <p:extLst>
      <p:ext uri="{BB962C8B-B14F-4D97-AF65-F5344CB8AC3E}">
        <p14:creationId xmlns:p14="http://schemas.microsoft.com/office/powerpoint/2010/main" val="3746529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B5878386-4788-2C73-FA2F-0EE268AE99A4}"/>
              </a:ext>
            </a:extLst>
          </p:cNvPr>
          <p:cNvSpPr>
            <a:spLocks noGrp="1"/>
          </p:cNvSpPr>
          <p:nvPr>
            <p:ph type="title" idx="4294967295"/>
          </p:nvPr>
        </p:nvSpPr>
        <p:spPr>
          <a:xfrm>
            <a:off x="287338" y="241300"/>
            <a:ext cx="11615737" cy="84772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GB" sz="3200" b="1" i="0" u="none" strike="noStrike" kern="1200" cap="none" spc="0" normalizeH="0" baseline="0" noProof="0">
                <a:ln>
                  <a:noFill/>
                </a:ln>
                <a:solidFill>
                  <a:schemeClr val="accent1"/>
                </a:solidFill>
                <a:effectLst/>
                <a:uLnTx/>
                <a:uFillTx/>
                <a:latin typeface="Arial" panose="020B0604020202020204" pitchFamily="34" charset="0"/>
                <a:ea typeface="+mn-ea"/>
                <a:cs typeface="Arial" panose="020B0604020202020204" pitchFamily="34" charset="0"/>
              </a:rPr>
              <a:t>Ideas from the room (2 of 2)</a:t>
            </a:r>
          </a:p>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800" b="0" i="0" u="none" strike="noStrike" kern="1200" cap="none" spc="0" normalizeH="0" baseline="0" noProof="0">
                <a:ln>
                  <a:noFill/>
                </a:ln>
                <a:solidFill>
                  <a:schemeClr val="accent1"/>
                </a:solidFill>
                <a:effectLst/>
                <a:uLnTx/>
                <a:uFillTx/>
                <a:latin typeface="Arial" panose="020B0604020202020204" pitchFamily="34" charset="0"/>
                <a:ea typeface="+mn-ea"/>
                <a:cs typeface="Arial" panose="020B0604020202020204" pitchFamily="34" charset="0"/>
              </a:rPr>
              <a:t>Concrete ideas attendees suggested</a:t>
            </a:r>
          </a:p>
        </p:txBody>
      </p:sp>
      <p:sp>
        <p:nvSpPr>
          <p:cNvPr id="10" name="Text Placeholder 9">
            <a:extLst>
              <a:ext uri="{FF2B5EF4-FFF2-40B4-BE49-F238E27FC236}">
                <a16:creationId xmlns:a16="http://schemas.microsoft.com/office/drawing/2014/main" id="{D884CD77-36D1-CC5E-5AAC-B8D9625101AA}"/>
              </a:ext>
            </a:extLst>
          </p:cNvPr>
          <p:cNvSpPr>
            <a:spLocks noGrp="1"/>
          </p:cNvSpPr>
          <p:nvPr>
            <p:ph type="body" sz="quarter" idx="12"/>
          </p:nvPr>
        </p:nvSpPr>
        <p:spPr>
          <a:solidFill>
            <a:schemeClr val="accent1"/>
          </a:solidFill>
        </p:spPr>
        <p:txBody>
          <a:bodyPr>
            <a:noAutofit/>
          </a:bodyPr>
          <a:lstStyle/>
          <a:p>
            <a:r>
              <a:rPr lang="en-GB" sz="1800"/>
              <a:t>Ask the room</a:t>
            </a:r>
          </a:p>
          <a:p>
            <a:pPr lvl="1"/>
            <a:r>
              <a:rPr lang="en-GB" sz="1600"/>
              <a:t>Which of these would you back first, and why?</a:t>
            </a:r>
          </a:p>
        </p:txBody>
      </p:sp>
      <p:graphicFrame>
        <p:nvGraphicFramePr>
          <p:cNvPr id="20" name="Table"/>
          <p:cNvGraphicFramePr>
            <a:graphicFrameLocks noGrp="1"/>
          </p:cNvGraphicFramePr>
          <p:nvPr/>
        </p:nvGraphicFramePr>
        <p:xfrm>
          <a:off x="3447288" y="1581912"/>
          <a:ext cx="8238744" cy="2973216"/>
        </p:xfrm>
        <a:graphic>
          <a:graphicData uri="http://schemas.openxmlformats.org/drawingml/2006/table">
            <a:tbl>
              <a:tblPr firstRow="1" bandRow="1">
                <a:tableStyleId>{5C22544A-7EE6-4342-B048-85BDC9FD1C3A}</a:tableStyleId>
              </a:tblPr>
              <a:tblGrid>
                <a:gridCol w="5120640"/>
                <a:gridCol w="1097280"/>
                <a:gridCol w="2020824"/>
              </a:tblGrid>
              <a:tr h="497940">
                <a:tc>
                  <a:txBody>
                    <a:bodyPr/>
                    <a:lstStyle/>
                    <a:p>
                      <a:r>
                        <a:rPr lang="en-GB" sz="1600"/>
                        <a:t>Idea</a:t>
                      </a:r>
                    </a:p>
                  </a:txBody>
                  <a:tcPr marL="108000" marR="108000" marT="108000" marB="10800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c>
                  <a:txBody>
                    <a:bodyPr/>
                    <a:lstStyle/>
                    <a:p>
                      <a:pPr algn="ctr"/>
                      <a:r>
                        <a:rPr lang="en-GB" sz="1600"/>
                        <a:t>Notes</a:t>
                      </a:r>
                    </a:p>
                  </a:txBody>
                  <a:tcPr marL="108000" marR="108000" marT="108000" marB="10800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c>
                  <a:txBody>
                    <a:bodyPr/>
                    <a:lstStyle/>
                    <a:p>
                      <a:r>
                        <a:rPr lang="en-GB" sz="1600"/>
                        <a:t>Mentioned by</a:t>
                      </a:r>
                    </a:p>
                  </a:txBody>
                  <a:tcPr marL="108000" marR="108000" marT="108000" marB="10800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r>
              <a:tr h="988668">
                <a:tc>
                  <a:txBody>
                    <a:bodyPr/>
                    <a:lstStyle/>
                    <a:p>
                      <a:r>
                        <a:rPr lang="en-GB" sz="1600"/>
                        <a:t>Name owners for the library. Some notes want an owner per entry, others one owner for the whole library.</a:t>
                      </a:r>
                    </a:p>
                  </a:txBody>
                  <a:tcPr marL="108000" marR="108000" marT="108000" marB="108000" anchor="ctr">
                    <a:lnL w="12700" cmpd="sng">
                      <a:noFill/>
                    </a:lnL>
                    <a:lnR w="12700" cmpd="sng">
                      <a:noFill/>
                    </a:lnR>
                    <a:lnT w="38100" cmpd="sng">
                      <a:noFill/>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a:t>4</a:t>
                      </a:r>
                    </a:p>
                  </a:txBody>
                  <a:tcPr marL="108000" marR="108000" marT="108000" marB="108000" anchor="ctr">
                    <a:lnL w="12700" cmpd="sng">
                      <a:noFill/>
                    </a:lnL>
                    <a:lnR w="12700" cmpd="sng">
                      <a:noFill/>
                    </a:lnR>
                    <a:lnT w="38100" cmpd="sng">
                      <a:noFill/>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sz="1600"/>
                        <a:t>Product, Sales</a:t>
                      </a:r>
                    </a:p>
                  </a:txBody>
                  <a:tcPr marL="108000" marR="108000" marT="108000" marB="108000" anchor="ctr">
                    <a:lnL w="12700" cmpd="sng">
                      <a:noFill/>
                    </a:lnL>
                    <a:lnR w="12700" cmpd="sng">
                      <a:noFill/>
                    </a:lnR>
                    <a:lnT w="38100" cmpd="sng">
                      <a:noFill/>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743304">
                <a:tc>
                  <a:txBody>
                    <a:bodyPr/>
                    <a:lstStyle/>
                    <a:p>
                      <a:r>
                        <a:rPr lang="en-GB" sz="1600"/>
                        <a:t>Make a human reviewer own each AI-assisted recommendation, and record who it is.</a:t>
                      </a:r>
                    </a:p>
                  </a:txBody>
                  <a:tcPr marL="108000" marR="108000" marT="108000" marB="108000" anchor="ct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a:t>4</a:t>
                      </a:r>
                    </a:p>
                  </a:txBody>
                  <a:tcPr marL="108000" marR="108000" marT="108000" marB="108000" anchor="ct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sz="1600"/>
                        <a:t>Product, Sales</a:t>
                      </a:r>
                    </a:p>
                  </a:txBody>
                  <a:tcPr marL="108000" marR="108000" marT="108000" marB="108000" anchor="ct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743304">
                <a:tc>
                  <a:txBody>
                    <a:bodyPr/>
                    <a:lstStyle/>
                    <a:p>
                      <a:r>
                        <a:rPr lang="en-GB" sz="1600"/>
                        <a:t>Agree a 90-day experiment with a measurable outcome, using an existing workspace.</a:t>
                      </a:r>
                    </a:p>
                  </a:txBody>
                  <a:tcPr marL="108000" marR="108000" marT="108000" marB="108000" anchor="ctr">
                    <a:lnL w="12700" cmpd="sng">
                      <a:noFill/>
                    </a:lnL>
                    <a:lnR w="12700" cmpd="sng">
                      <a:noFill/>
                    </a:lnR>
                    <a:lnT w="635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r>
                        <a:rPr lang="en-GB" sz="1600"/>
                        <a:t>3</a:t>
                      </a:r>
                    </a:p>
                  </a:txBody>
                  <a:tcPr marL="108000" marR="108000" marT="108000" marB="108000" anchor="ctr">
                    <a:lnL w="12700" cmpd="sng">
                      <a:noFill/>
                    </a:lnL>
                    <a:lnR w="12700" cmpd="sng">
                      <a:noFill/>
                    </a:lnR>
                    <a:lnT w="635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r>
                        <a:rPr lang="en-GB" sz="1600"/>
                        <a:t>Technology</a:t>
                      </a:r>
                    </a:p>
                  </a:txBody>
                  <a:tcPr marL="108000" marR="108000" marT="108000" marB="108000" anchor="ctr">
                    <a:lnL w="12700" cmpd="sng">
                      <a:noFill/>
                    </a:lnL>
                    <a:lnR w="12700" cmpd="sng">
                      <a:noFill/>
                    </a:lnR>
                    <a:lnT w="635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r>
            </a:tbl>
          </a:graphicData>
        </a:graphic>
      </p:graphicFrame>
      <p:sp>
        <p:nvSpPr>
          <p:cNvPr id="3" name="Slide Number Placeholder 2">
            <a:extLst>
              <a:ext uri="{FF2B5EF4-FFF2-40B4-BE49-F238E27FC236}">
                <a16:creationId xmlns:a16="http://schemas.microsoft.com/office/drawing/2014/main" id="{8345FBBC-AC8B-1E3B-CBA1-35DFA7A391A7}"/>
              </a:ext>
            </a:extLst>
          </p:cNvPr>
          <p:cNvSpPr>
            <a:spLocks noGrp="1"/>
          </p:cNvSpPr>
          <p:nvPr>
            <p:ph type="sldNum" sz="quarter" idx="11"/>
          </p:nvPr>
        </p:nvSpPr>
        <p:spPr/>
        <p:txBody>
          <a:bodyPr/>
          <a:lstStyle/>
          <a:p>
            <a:fld id="{2C96CFAB-ED84-4AAD-833A-BCB6B9777555}" type="slidenum">
              <a:rPr lang="en-GB" smtClean="0"/>
              <a:pPr/>
              <a:t>67</a:t>
            </a:fld>
            <a:endParaRPr lang="en-GB"/>
          </a:p>
        </p:txBody>
      </p:sp>
      <p:sp>
        <p:nvSpPr>
          <p:cNvPr id="2" name="Footer Placeholder 1">
            <a:extLst>
              <a:ext uri="{FF2B5EF4-FFF2-40B4-BE49-F238E27FC236}">
                <a16:creationId xmlns:a16="http://schemas.microsoft.com/office/drawing/2014/main" id="{85A69B83-1E48-28A7-E8E1-4850080F2771}"/>
              </a:ext>
              <a:ext uri="{C183D7F6-B498-43B3-948B-1728B52AA6E4}">
                <adec:decorative xmlns:adec="http://schemas.microsoft.com/office/drawing/2017/decorative" val="1"/>
              </a:ext>
            </a:extLst>
          </p:cNvPr>
          <p:cNvSpPr>
            <a:spLocks noGrp="1"/>
          </p:cNvSpPr>
          <p:nvPr>
            <p:ph type="ftr" sz="quarter" idx="10"/>
          </p:nvPr>
        </p:nvSpPr>
        <p:spPr/>
        <p:txBody>
          <a:bodyPr/>
          <a:lstStyle/>
          <a:p>
            <a:r>
              <a:rPr lang="en-GB"/>
              <a:t>Experian Internal © 2026</a:t>
            </a:r>
          </a:p>
        </p:txBody>
      </p:sp>
    </p:spTree>
    <p:extLst>
      <p:ext uri="{BB962C8B-B14F-4D97-AF65-F5344CB8AC3E}">
        <p14:creationId xmlns:p14="http://schemas.microsoft.com/office/powerpoint/2010/main" val="3746529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B5878386-4788-2C73-FA2F-0EE268AE99A4}"/>
              </a:ext>
            </a:extLst>
          </p:cNvPr>
          <p:cNvSpPr>
            <a:spLocks noGrp="1"/>
          </p:cNvSpPr>
          <p:nvPr>
            <p:ph type="title" idx="4294967295"/>
          </p:nvPr>
        </p:nvSpPr>
        <p:spPr>
          <a:xfrm>
            <a:off x="287338" y="241300"/>
            <a:ext cx="11615737" cy="84772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GB" sz="3200" b="1" i="0" u="none" strike="noStrike" kern="1200" cap="none" spc="0" normalizeH="0" baseline="0" noProof="0">
                <a:ln>
                  <a:noFill/>
                </a:ln>
                <a:solidFill>
                  <a:schemeClr val="accent1"/>
                </a:solidFill>
                <a:effectLst/>
                <a:uLnTx/>
                <a:uFillTx/>
                <a:latin typeface="Arial" panose="020B0604020202020204" pitchFamily="34" charset="0"/>
                <a:ea typeface="+mn-ea"/>
                <a:cs typeface="Arial" panose="020B0604020202020204" pitchFamily="34" charset="0"/>
              </a:rPr>
              <a:t>Suggested actions (1 of 2)</a:t>
            </a:r>
          </a:p>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800" b="0" i="0" u="none" strike="noStrike" kern="1200" cap="none" spc="0" normalizeH="0" baseline="0" noProof="0">
                <a:ln>
                  <a:noFill/>
                </a:ln>
                <a:solidFill>
                  <a:schemeClr val="accent1"/>
                </a:solidFill>
                <a:effectLst/>
                <a:uLnTx/>
                <a:uFillTx/>
                <a:latin typeface="Arial" panose="020B0604020202020204" pitchFamily="34" charset="0"/>
                <a:ea typeface="+mn-ea"/>
                <a:cs typeface="Arial" panose="020B0604020202020204" pitchFamily="34" charset="0"/>
              </a:rPr>
              <a:t>What attendees think should happen next</a:t>
            </a:r>
          </a:p>
        </p:txBody>
      </p:sp>
      <p:sp>
        <p:nvSpPr>
          <p:cNvPr id="10" name="Text Placeholder 9">
            <a:extLst>
              <a:ext uri="{FF2B5EF4-FFF2-40B4-BE49-F238E27FC236}">
                <a16:creationId xmlns:a16="http://schemas.microsoft.com/office/drawing/2014/main" id="{D884CD77-36D1-CC5E-5AAC-B8D9625101AA}"/>
              </a:ext>
            </a:extLst>
          </p:cNvPr>
          <p:cNvSpPr>
            <a:spLocks noGrp="1"/>
          </p:cNvSpPr>
          <p:nvPr>
            <p:ph type="body" sz="quarter" idx="12"/>
          </p:nvPr>
        </p:nvSpPr>
        <p:spPr>
          <a:solidFill>
            <a:schemeClr val="accent1"/>
          </a:solidFill>
        </p:spPr>
        <p:txBody>
          <a:bodyPr>
            <a:noAutofit/>
          </a:bodyPr>
          <a:lstStyle/>
          <a:p>
            <a:r>
              <a:rPr lang="en-GB" sz="1800"/>
              <a:t>Ask the room</a:t>
            </a:r>
          </a:p>
          <a:p>
            <a:pPr lvl="1"/>
            <a:r>
              <a:rPr lang="en-GB" sz="1600"/>
              <a:t>Which of these has no owner yet, and who should pick it up?</a:t>
            </a:r>
          </a:p>
        </p:txBody>
      </p:sp>
      <p:graphicFrame>
        <p:nvGraphicFramePr>
          <p:cNvPr id="20" name="Table"/>
          <p:cNvGraphicFramePr>
            <a:graphicFrameLocks noGrp="1"/>
          </p:cNvGraphicFramePr>
          <p:nvPr/>
        </p:nvGraphicFramePr>
        <p:xfrm>
          <a:off x="3447288" y="1581912"/>
          <a:ext cx="8238744" cy="3961884"/>
        </p:xfrm>
        <a:graphic>
          <a:graphicData uri="http://schemas.openxmlformats.org/drawingml/2006/table">
            <a:tbl>
              <a:tblPr firstRow="1" bandRow="1">
                <a:tableStyleId>{5C22544A-7EE6-4342-B048-85BDC9FD1C3A}</a:tableStyleId>
              </a:tblPr>
              <a:tblGrid>
                <a:gridCol w="5120640"/>
                <a:gridCol w="1097280"/>
                <a:gridCol w="2020824"/>
              </a:tblGrid>
              <a:tr h="497940">
                <a:tc>
                  <a:txBody>
                    <a:bodyPr/>
                    <a:lstStyle/>
                    <a:p>
                      <a:r>
                        <a:rPr lang="en-GB" sz="1600"/>
                        <a:t>Action</a:t>
                      </a:r>
                    </a:p>
                  </a:txBody>
                  <a:tcPr marL="108000" marR="108000" marT="108000" marB="10800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c>
                  <a:txBody>
                    <a:bodyPr/>
                    <a:lstStyle/>
                    <a:p>
                      <a:pPr algn="ctr"/>
                      <a:r>
                        <a:rPr lang="en-GB" sz="1600"/>
                        <a:t>Notes</a:t>
                      </a:r>
                    </a:p>
                  </a:txBody>
                  <a:tcPr marL="108000" marR="108000" marT="108000" marB="10800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c>
                  <a:txBody>
                    <a:bodyPr/>
                    <a:lstStyle/>
                    <a:p>
                      <a:r>
                        <a:rPr lang="en-GB" sz="1600"/>
                        <a:t>Suggested owner</a:t>
                      </a:r>
                    </a:p>
                  </a:txBody>
                  <a:tcPr marL="108000" marR="108000" marT="108000" marB="10800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r>
              <a:tr h="743304">
                <a:tc>
                  <a:txBody>
                    <a:bodyPr/>
                    <a:lstStyle/>
                    <a:p>
                      <a:r>
                        <a:rPr lang="en-GB" sz="1600"/>
                        <a:t>Pilot a monthly 30-minute cross-market show-and-tell, and record it.</a:t>
                      </a:r>
                    </a:p>
                  </a:txBody>
                  <a:tcPr marL="108000" marR="108000" marT="108000" marB="108000" anchor="ctr">
                    <a:lnL w="12700" cmpd="sng">
                      <a:noFill/>
                    </a:lnL>
                    <a:lnR w="12700" cmpd="sng">
                      <a:noFill/>
                    </a:lnR>
                    <a:lnT w="38100" cmpd="sng">
                      <a:noFill/>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a:t>6</a:t>
                      </a:r>
                    </a:p>
                  </a:txBody>
                  <a:tcPr marL="108000" marR="108000" marT="108000" marB="108000" anchor="ctr">
                    <a:lnL w="12700" cmpd="sng">
                      <a:noFill/>
                    </a:lnL>
                    <a:lnR w="12700" cmpd="sng">
                      <a:noFill/>
                    </a:lnR>
                    <a:lnT w="38100" cmpd="sng">
                      <a:noFill/>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sz="1600"/>
                        <a:t>–</a:t>
                      </a:r>
                    </a:p>
                  </a:txBody>
                  <a:tcPr marL="108000" marR="108000" marT="108000" marB="108000" anchor="ctr">
                    <a:lnL w="12700" cmpd="sng">
                      <a:noFill/>
                    </a:lnL>
                    <a:lnR w="12700" cmpd="sng">
                      <a:noFill/>
                    </a:lnR>
                    <a:lnT w="38100" cmpd="sng">
                      <a:noFill/>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988668">
                <a:tc>
                  <a:txBody>
                    <a:bodyPr/>
                    <a:lstStyle/>
                    <a:p>
                      <a:r>
                        <a:rPr lang="en-GB" sz="1600"/>
                        <a:t>Before building a catalogue, decide how ownership works and how teams get time to keep entries current.</a:t>
                      </a:r>
                    </a:p>
                  </a:txBody>
                  <a:tcPr marL="108000" marR="108000" marT="108000" marB="108000" anchor="ct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a:t>6</a:t>
                      </a:r>
                    </a:p>
                  </a:txBody>
                  <a:tcPr marL="108000" marR="108000" marT="108000" marB="108000" anchor="ct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sz="1600"/>
                        <a:t>–</a:t>
                      </a:r>
                    </a:p>
                  </a:txBody>
                  <a:tcPr marL="108000" marR="108000" marT="108000" marB="108000" anchor="ct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988668">
                <a:tc>
                  <a:txBody>
                    <a:bodyPr/>
                    <a:lstStyle/>
                    <a:p>
                      <a:r>
                        <a:rPr lang="en-GB" sz="1600"/>
                        <a:t>Choose two small 90-day experiments with measurable outcomes and a named owner each. Run them in an existing workspace.</a:t>
                      </a:r>
                    </a:p>
                  </a:txBody>
                  <a:tcPr marL="108000" marR="108000" marT="108000" marB="108000" anchor="ct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a:t>5</a:t>
                      </a:r>
                    </a:p>
                  </a:txBody>
                  <a:tcPr marL="108000" marR="108000" marT="108000" marB="108000" anchor="ct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sz="1600"/>
                        <a:t>–</a:t>
                      </a:r>
                    </a:p>
                  </a:txBody>
                  <a:tcPr marL="108000" marR="108000" marT="108000" marB="108000" anchor="ct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743304">
                <a:tc>
                  <a:txBody>
                    <a:bodyPr/>
                    <a:lstStyle/>
                    <a:p>
                      <a:r>
                        <a:rPr lang="en-GB" sz="1600"/>
                        <a:t>Name a data quality owner in each domain before AI pilots scale.</a:t>
                      </a:r>
                    </a:p>
                  </a:txBody>
                  <a:tcPr marL="108000" marR="108000" marT="108000" marB="108000" anchor="ctr">
                    <a:lnL w="12700" cmpd="sng">
                      <a:noFill/>
                    </a:lnL>
                    <a:lnR w="12700" cmpd="sng">
                      <a:noFill/>
                    </a:lnR>
                    <a:lnT w="635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r>
                        <a:rPr lang="en-GB" sz="1600"/>
                        <a:t>5</a:t>
                      </a:r>
                    </a:p>
                  </a:txBody>
                  <a:tcPr marL="108000" marR="108000" marT="108000" marB="108000" anchor="ctr">
                    <a:lnL w="12700" cmpd="sng">
                      <a:noFill/>
                    </a:lnL>
                    <a:lnR w="12700" cmpd="sng">
                      <a:noFill/>
                    </a:lnR>
                    <a:lnT w="635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r>
                        <a:rPr lang="en-GB" sz="1600"/>
                        <a:t>–</a:t>
                      </a:r>
                    </a:p>
                  </a:txBody>
                  <a:tcPr marL="108000" marR="108000" marT="108000" marB="108000" anchor="ctr">
                    <a:lnL w="12700" cmpd="sng">
                      <a:noFill/>
                    </a:lnL>
                    <a:lnR w="12700" cmpd="sng">
                      <a:noFill/>
                    </a:lnR>
                    <a:lnT w="635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r>
            </a:tbl>
          </a:graphicData>
        </a:graphic>
      </p:graphicFrame>
      <p:sp>
        <p:nvSpPr>
          <p:cNvPr id="3" name="Slide Number Placeholder 2">
            <a:extLst>
              <a:ext uri="{FF2B5EF4-FFF2-40B4-BE49-F238E27FC236}">
                <a16:creationId xmlns:a16="http://schemas.microsoft.com/office/drawing/2014/main" id="{8345FBBC-AC8B-1E3B-CBA1-35DFA7A391A7}"/>
              </a:ext>
            </a:extLst>
          </p:cNvPr>
          <p:cNvSpPr>
            <a:spLocks noGrp="1"/>
          </p:cNvSpPr>
          <p:nvPr>
            <p:ph type="sldNum" sz="quarter" idx="11"/>
          </p:nvPr>
        </p:nvSpPr>
        <p:spPr/>
        <p:txBody>
          <a:bodyPr/>
          <a:lstStyle/>
          <a:p>
            <a:fld id="{2C96CFAB-ED84-4AAD-833A-BCB6B9777555}" type="slidenum">
              <a:rPr lang="en-GB" smtClean="0"/>
              <a:pPr/>
              <a:t>67</a:t>
            </a:fld>
            <a:endParaRPr lang="en-GB"/>
          </a:p>
        </p:txBody>
      </p:sp>
      <p:sp>
        <p:nvSpPr>
          <p:cNvPr id="2" name="Footer Placeholder 1">
            <a:extLst>
              <a:ext uri="{FF2B5EF4-FFF2-40B4-BE49-F238E27FC236}">
                <a16:creationId xmlns:a16="http://schemas.microsoft.com/office/drawing/2014/main" id="{85A69B83-1E48-28A7-E8E1-4850080F2771}"/>
              </a:ext>
              <a:ext uri="{C183D7F6-B498-43B3-948B-1728B52AA6E4}">
                <adec:decorative xmlns:adec="http://schemas.microsoft.com/office/drawing/2017/decorative" val="1"/>
              </a:ext>
            </a:extLst>
          </p:cNvPr>
          <p:cNvSpPr>
            <a:spLocks noGrp="1"/>
          </p:cNvSpPr>
          <p:nvPr>
            <p:ph type="ftr" sz="quarter" idx="10"/>
          </p:nvPr>
        </p:nvSpPr>
        <p:spPr/>
        <p:txBody>
          <a:bodyPr/>
          <a:lstStyle/>
          <a:p>
            <a:r>
              <a:rPr lang="en-GB"/>
              <a:t>Experian Internal © 2026</a:t>
            </a:r>
          </a:p>
        </p:txBody>
      </p:sp>
    </p:spTree>
    <p:extLst>
      <p:ext uri="{BB962C8B-B14F-4D97-AF65-F5344CB8AC3E}">
        <p14:creationId xmlns:p14="http://schemas.microsoft.com/office/powerpoint/2010/main" val="3746529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B5878386-4788-2C73-FA2F-0EE268AE99A4}"/>
              </a:ext>
            </a:extLst>
          </p:cNvPr>
          <p:cNvSpPr>
            <a:spLocks noGrp="1"/>
          </p:cNvSpPr>
          <p:nvPr>
            <p:ph type="title" idx="4294967295"/>
          </p:nvPr>
        </p:nvSpPr>
        <p:spPr>
          <a:xfrm>
            <a:off x="287338" y="241300"/>
            <a:ext cx="11615737" cy="84772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GB" sz="3200" b="1" i="0" u="none" strike="noStrike" kern="1200" cap="none" spc="0" normalizeH="0" baseline="0" noProof="0">
                <a:ln>
                  <a:noFill/>
                </a:ln>
                <a:solidFill>
                  <a:schemeClr val="accent1"/>
                </a:solidFill>
                <a:effectLst/>
                <a:uLnTx/>
                <a:uFillTx/>
                <a:latin typeface="Arial" panose="020B0604020202020204" pitchFamily="34" charset="0"/>
                <a:ea typeface="+mn-ea"/>
                <a:cs typeface="Arial" panose="020B0604020202020204" pitchFamily="34" charset="0"/>
              </a:rPr>
              <a:t>Suggested actions (2 of 2)</a:t>
            </a:r>
          </a:p>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800" b="0" i="0" u="none" strike="noStrike" kern="1200" cap="none" spc="0" normalizeH="0" baseline="0" noProof="0">
                <a:ln>
                  <a:noFill/>
                </a:ln>
                <a:solidFill>
                  <a:schemeClr val="accent1"/>
                </a:solidFill>
                <a:effectLst/>
                <a:uLnTx/>
                <a:uFillTx/>
                <a:latin typeface="Arial" panose="020B0604020202020204" pitchFamily="34" charset="0"/>
                <a:ea typeface="+mn-ea"/>
                <a:cs typeface="Arial" panose="020B0604020202020204" pitchFamily="34" charset="0"/>
              </a:rPr>
              <a:t>What attendees think should happen next</a:t>
            </a:r>
          </a:p>
        </p:txBody>
      </p:sp>
      <p:sp>
        <p:nvSpPr>
          <p:cNvPr id="10" name="Text Placeholder 9">
            <a:extLst>
              <a:ext uri="{FF2B5EF4-FFF2-40B4-BE49-F238E27FC236}">
                <a16:creationId xmlns:a16="http://schemas.microsoft.com/office/drawing/2014/main" id="{D884CD77-36D1-CC5E-5AAC-B8D9625101AA}"/>
              </a:ext>
            </a:extLst>
          </p:cNvPr>
          <p:cNvSpPr>
            <a:spLocks noGrp="1"/>
          </p:cNvSpPr>
          <p:nvPr>
            <p:ph type="body" sz="quarter" idx="12"/>
          </p:nvPr>
        </p:nvSpPr>
        <p:spPr>
          <a:solidFill>
            <a:schemeClr val="accent1"/>
          </a:solidFill>
        </p:spPr>
        <p:txBody>
          <a:bodyPr>
            <a:noAutofit/>
          </a:bodyPr>
          <a:lstStyle/>
          <a:p>
            <a:r>
              <a:rPr lang="en-GB" sz="1800"/>
              <a:t>Ask the room</a:t>
            </a:r>
          </a:p>
          <a:p>
            <a:pPr lvl="1"/>
            <a:r>
              <a:rPr lang="en-GB" sz="1600"/>
              <a:t>Which of these has no owner yet, and who should pick it up?</a:t>
            </a:r>
          </a:p>
        </p:txBody>
      </p:sp>
      <p:graphicFrame>
        <p:nvGraphicFramePr>
          <p:cNvPr id="20" name="Table"/>
          <p:cNvGraphicFramePr>
            <a:graphicFrameLocks noGrp="1"/>
          </p:cNvGraphicFramePr>
          <p:nvPr/>
        </p:nvGraphicFramePr>
        <p:xfrm>
          <a:off x="3447288" y="1581912"/>
          <a:ext cx="8238744" cy="2727852"/>
        </p:xfrm>
        <a:graphic>
          <a:graphicData uri="http://schemas.openxmlformats.org/drawingml/2006/table">
            <a:tbl>
              <a:tblPr firstRow="1" bandRow="1">
                <a:tableStyleId>{5C22544A-7EE6-4342-B048-85BDC9FD1C3A}</a:tableStyleId>
              </a:tblPr>
              <a:tblGrid>
                <a:gridCol w="5120640"/>
                <a:gridCol w="1097280"/>
                <a:gridCol w="2020824"/>
              </a:tblGrid>
              <a:tr h="497940">
                <a:tc>
                  <a:txBody>
                    <a:bodyPr/>
                    <a:lstStyle/>
                    <a:p>
                      <a:r>
                        <a:rPr lang="en-GB" sz="1600"/>
                        <a:t>Action</a:t>
                      </a:r>
                    </a:p>
                  </a:txBody>
                  <a:tcPr marL="108000" marR="108000" marT="108000" marB="10800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c>
                  <a:txBody>
                    <a:bodyPr/>
                    <a:lstStyle/>
                    <a:p>
                      <a:pPr algn="ctr"/>
                      <a:r>
                        <a:rPr lang="en-GB" sz="1600"/>
                        <a:t>Notes</a:t>
                      </a:r>
                    </a:p>
                  </a:txBody>
                  <a:tcPr marL="108000" marR="108000" marT="108000" marB="10800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c>
                  <a:txBody>
                    <a:bodyPr/>
                    <a:lstStyle/>
                    <a:p>
                      <a:r>
                        <a:rPr lang="en-GB" sz="1600"/>
                        <a:t>Suggested owner</a:t>
                      </a:r>
                    </a:p>
                  </a:txBody>
                  <a:tcPr marL="108000" marR="108000" marT="108000" marB="10800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r>
              <a:tr h="743304">
                <a:tc>
                  <a:txBody>
                    <a:bodyPr/>
                    <a:lstStyle/>
                    <a:p>
                      <a:r>
                        <a:rPr lang="en-GB" sz="1600"/>
                        <a:t>Choose one pilot and staff it with teams from two markets. Document the reusable parts.</a:t>
                      </a:r>
                    </a:p>
                  </a:txBody>
                  <a:tcPr marL="108000" marR="108000" marT="108000" marB="108000" anchor="ctr">
                    <a:lnL w="12700" cmpd="sng">
                      <a:noFill/>
                    </a:lnL>
                    <a:lnR w="12700" cmpd="sng">
                      <a:noFill/>
                    </a:lnR>
                    <a:lnT w="38100" cmpd="sng">
                      <a:noFill/>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a:t>4</a:t>
                      </a:r>
                    </a:p>
                  </a:txBody>
                  <a:tcPr marL="108000" marR="108000" marT="108000" marB="108000" anchor="ctr">
                    <a:lnL w="12700" cmpd="sng">
                      <a:noFill/>
                    </a:lnL>
                    <a:lnR w="12700" cmpd="sng">
                      <a:noFill/>
                    </a:lnR>
                    <a:lnT w="38100" cmpd="sng">
                      <a:noFill/>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sz="1600"/>
                        <a:t>–</a:t>
                      </a:r>
                    </a:p>
                  </a:txBody>
                  <a:tcPr marL="108000" marR="108000" marT="108000" marB="108000" anchor="ctr">
                    <a:lnL w="12700" cmpd="sng">
                      <a:noFill/>
                    </a:lnL>
                    <a:lnR w="12700" cmpd="sng">
                      <a:noFill/>
                    </a:lnR>
                    <a:lnT w="38100" cmpd="sng">
                      <a:noFill/>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743304">
                <a:tc>
                  <a:txBody>
                    <a:bodyPr/>
                    <a:lstStyle/>
                    <a:p>
                      <a:r>
                        <a:rPr lang="en-GB" sz="1600"/>
                        <a:t>Agree a shared definition of 'ready' as a checklist, then test it in one market.</a:t>
                      </a:r>
                    </a:p>
                  </a:txBody>
                  <a:tcPr marL="108000" marR="108000" marT="108000" marB="108000" anchor="ct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a:t>3</a:t>
                      </a:r>
                    </a:p>
                  </a:txBody>
                  <a:tcPr marL="108000" marR="108000" marT="108000" marB="108000" anchor="ct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sz="1600"/>
                        <a:t>Product and Sales</a:t>
                      </a:r>
                    </a:p>
                  </a:txBody>
                  <a:tcPr marL="108000" marR="108000" marT="108000" marB="108000" anchor="ct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743304">
                <a:tc>
                  <a:txBody>
                    <a:bodyPr/>
                    <a:lstStyle/>
                    <a:p>
                      <a:r>
                        <a:rPr lang="en-GB" sz="1600"/>
                        <a:t>Draft a short governance FAQ on explainability and test it with two client teams.</a:t>
                      </a:r>
                    </a:p>
                  </a:txBody>
                  <a:tcPr marL="108000" marR="108000" marT="108000" marB="108000" anchor="ctr">
                    <a:lnL w="12700" cmpd="sng">
                      <a:noFill/>
                    </a:lnL>
                    <a:lnR w="12700" cmpd="sng">
                      <a:noFill/>
                    </a:lnR>
                    <a:lnT w="635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r>
                        <a:rPr lang="en-GB" sz="1600"/>
                        <a:t>3</a:t>
                      </a:r>
                    </a:p>
                  </a:txBody>
                  <a:tcPr marL="108000" marR="108000" marT="108000" marB="108000" anchor="ctr">
                    <a:lnL w="12700" cmpd="sng">
                      <a:noFill/>
                    </a:lnL>
                    <a:lnR w="12700" cmpd="sng">
                      <a:noFill/>
                    </a:lnR>
                    <a:lnT w="635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r>
                        <a:rPr lang="en-GB" sz="1600"/>
                        <a:t>–</a:t>
                      </a:r>
                    </a:p>
                  </a:txBody>
                  <a:tcPr marL="108000" marR="108000" marT="108000" marB="108000" anchor="ctr">
                    <a:lnL w="12700" cmpd="sng">
                      <a:noFill/>
                    </a:lnL>
                    <a:lnR w="12700" cmpd="sng">
                      <a:noFill/>
                    </a:lnR>
                    <a:lnT w="635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r>
            </a:tbl>
          </a:graphicData>
        </a:graphic>
      </p:graphicFrame>
      <p:sp>
        <p:nvSpPr>
          <p:cNvPr id="3" name="Slide Number Placeholder 2">
            <a:extLst>
              <a:ext uri="{FF2B5EF4-FFF2-40B4-BE49-F238E27FC236}">
                <a16:creationId xmlns:a16="http://schemas.microsoft.com/office/drawing/2014/main" id="{8345FBBC-AC8B-1E3B-CBA1-35DFA7A391A7}"/>
              </a:ext>
            </a:extLst>
          </p:cNvPr>
          <p:cNvSpPr>
            <a:spLocks noGrp="1"/>
          </p:cNvSpPr>
          <p:nvPr>
            <p:ph type="sldNum" sz="quarter" idx="11"/>
          </p:nvPr>
        </p:nvSpPr>
        <p:spPr/>
        <p:txBody>
          <a:bodyPr/>
          <a:lstStyle/>
          <a:p>
            <a:fld id="{2C96CFAB-ED84-4AAD-833A-BCB6B9777555}" type="slidenum">
              <a:rPr lang="en-GB" smtClean="0"/>
              <a:pPr/>
              <a:t>67</a:t>
            </a:fld>
            <a:endParaRPr lang="en-GB"/>
          </a:p>
        </p:txBody>
      </p:sp>
      <p:sp>
        <p:nvSpPr>
          <p:cNvPr id="2" name="Footer Placeholder 1">
            <a:extLst>
              <a:ext uri="{FF2B5EF4-FFF2-40B4-BE49-F238E27FC236}">
                <a16:creationId xmlns:a16="http://schemas.microsoft.com/office/drawing/2014/main" id="{85A69B83-1E48-28A7-E8E1-4850080F2771}"/>
              </a:ext>
              <a:ext uri="{C183D7F6-B498-43B3-948B-1728B52AA6E4}">
                <adec:decorative xmlns:adec="http://schemas.microsoft.com/office/drawing/2017/decorative" val="1"/>
              </a:ext>
            </a:extLst>
          </p:cNvPr>
          <p:cNvSpPr>
            <a:spLocks noGrp="1"/>
          </p:cNvSpPr>
          <p:nvPr>
            <p:ph type="ftr" sz="quarter" idx="10"/>
          </p:nvPr>
        </p:nvSpPr>
        <p:spPr/>
        <p:txBody>
          <a:bodyPr/>
          <a:lstStyle/>
          <a:p>
            <a:r>
              <a:rPr lang="en-GB"/>
              <a:t>Experian Internal © 2026</a:t>
            </a:r>
          </a:p>
        </p:txBody>
      </p:sp>
    </p:spTree>
    <p:extLst>
      <p:ext uri="{BB962C8B-B14F-4D97-AF65-F5344CB8AC3E}">
        <p14:creationId xmlns:p14="http://schemas.microsoft.com/office/powerpoint/2010/main" val="3746529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2">
            <a:extLst>
              <a:ext uri="{FF2B5EF4-FFF2-40B4-BE49-F238E27FC236}">
                <a16:creationId xmlns:a16="http://schemas.microsoft.com/office/drawing/2014/main" id="{C63190B5-F259-A090-0117-F8BA3ECCF49E}"/>
              </a:ext>
            </a:extLst>
          </p:cNvPr>
          <p:cNvSpPr>
            <a:spLocks noGrp="1"/>
          </p:cNvSpPr>
          <p:nvPr>
            <p:ph type="body" sz="quarter" idx="12" hasCustomPrompt="1"/>
          </p:nvPr>
        </p:nvSpPr>
        <p:spPr>
          <a:xfrm>
            <a:off x="7959725" y="1792639"/>
            <a:ext cx="3654425" cy="3265946"/>
          </a:xfrm>
        </p:spPr>
        <p:txBody>
          <a:bodyPr wrap="square" anchor="ctr" anchorCtr="0">
            <a:noAutofit/>
          </a:bodyPr>
          <a:lstStyle>
            <a:lvl1pPr marL="0" marR="0" indent="0" algn="l" defTabSz="914400" rtl="0" eaLnBrk="1" fontAlgn="auto" latinLnBrk="0" hangingPunct="1">
              <a:lnSpc>
                <a:spcPct val="90000"/>
              </a:lnSpc>
              <a:spcBef>
                <a:spcPts val="0"/>
              </a:spcBef>
              <a:spcAft>
                <a:spcPts val="1800"/>
              </a:spcAft>
              <a:buClrTx/>
              <a:buSzTx/>
              <a:buFont typeface="Arial" panose="020B0604020202020204" pitchFamily="34" charset="0"/>
              <a:buNone/>
              <a:tabLst/>
              <a:defRPr sz="4000">
                <a:solidFill>
                  <a:schemeClr val="bg1"/>
                </a:solidFill>
              </a:defRPr>
            </a:lvl1pPr>
            <a:lvl2pPr marL="0" marR="0" indent="0" algn="l" defTabSz="914400" rtl="0" eaLnBrk="1" fontAlgn="auto" latinLnBrk="0" hangingPunct="1">
              <a:lnSpc>
                <a:spcPct val="105000"/>
              </a:lnSpc>
              <a:spcBef>
                <a:spcPts val="0"/>
              </a:spcBef>
              <a:spcAft>
                <a:spcPts val="600"/>
              </a:spcAft>
              <a:buClrTx/>
              <a:buSzTx/>
              <a:buFont typeface="Arial" panose="020B0604020202020204" pitchFamily="34" charset="0"/>
              <a:buNone/>
              <a:tabLst/>
              <a:defRPr sz="2400">
                <a:solidFill>
                  <a:schemeClr val="bg1"/>
                </a:solidFill>
              </a:defRPr>
            </a:lvl2pPr>
          </a:lstStyle>
          <a:p>
            <a:pPr marL="0" marR="0" lvl="0" indent="0" algn="l" defTabSz="914400" rtl="0" eaLnBrk="1" fontAlgn="auto" latinLnBrk="0" hangingPunct="1">
              <a:lnSpc>
                <a:spcPct val="90000"/>
              </a:lnSpc>
              <a:spcBef>
                <a:spcPts val="0"/>
              </a:spcBef>
              <a:spcAft>
                <a:spcPts val="1800"/>
              </a:spcAft>
              <a:buClrTx/>
              <a:buSzTx/>
              <a:buFont typeface="Arial" panose="020B0604020202020204" pitchFamily="34" charset="0"/>
              <a:buNone/>
              <a:tabLst/>
              <a:defRPr/>
            </a:pPr>
            <a:r>
              <a:rPr kumimoji="0" lang="en-GB" sz="4000" b="0"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How groups </a:t>
            </a:r>
            <a:r>
              <a:rPr kumimoji="0" lang="en-GB" sz="4000" b="1"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saw it</a:t>
            </a:r>
          </a:p>
          <a:p>
            <a:pPr marL="0" marR="0" lvl="1" indent="0" algn="l" defTabSz="914400" rtl="0" eaLnBrk="1" fontAlgn="auto" latinLnBrk="0" hangingPunct="1">
              <a:lnSpc>
                <a:spcPct val="105000"/>
              </a:lnSpc>
              <a:spcBef>
                <a:spcPts val="0"/>
              </a:spcBef>
              <a:spcAft>
                <a:spcPts val="600"/>
              </a:spcAft>
              <a:buClrTx/>
              <a:buSzTx/>
              <a:buFont typeface="Arial" panose="020B0604020202020204" pitchFamily="34" charset="0"/>
              <a:buNone/>
              <a:tabLst/>
              <a:defRPr/>
            </a:pPr>
            <a:r>
              <a:rPr kumimoji="0" lang="en-GB" sz="2400" b="0"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Departments, roles and sessions</a:t>
            </a:r>
          </a:p>
        </p:txBody>
      </p:sp>
    </p:spTree>
    <p:extLst>
      <p:ext uri="{BB962C8B-B14F-4D97-AF65-F5344CB8AC3E}">
        <p14:creationId xmlns:p14="http://schemas.microsoft.com/office/powerpoint/2010/main" val="1691719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4C4795-5C2A-666B-AB39-8EB5950AF82E}"/>
            </a:ext>
          </a:extLst>
        </p:cNvPr>
        <p:cNvGrpSpPr/>
        <p:nvPr/>
      </p:nvGrpSpPr>
      <p:grpSpPr>
        <a:xfrm>
          <a:off x="0" y="0"/>
          <a:ext cx="0" cy="0"/>
          <a:chOff x="0" y="0"/>
          <a:chExt cx="0" cy="0"/>
        </a:xfrm>
      </p:grpSpPr>
      <p:sp>
        <p:nvSpPr>
          <p:cNvPr id="10" name="Text Placeholder 9">
            <a:extLst>
              <a:ext uri="{FF2B5EF4-FFF2-40B4-BE49-F238E27FC236}">
                <a16:creationId xmlns:a16="http://schemas.microsoft.com/office/drawing/2014/main" id="{FBF34E39-A1D9-5359-A777-EB6DA553F2AF}"/>
              </a:ext>
            </a:extLst>
          </p:cNvPr>
          <p:cNvSpPr>
            <a:spLocks noGrp="1"/>
          </p:cNvSpPr>
          <p:nvPr>
            <p:ph type="title" idx="4294967295"/>
          </p:nvPr>
        </p:nvSpPr>
        <p:spPr>
          <a:xfrm>
            <a:off x="287338" y="241300"/>
            <a:ext cx="11615737" cy="84772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GB" sz="3200" b="1" i="0" u="none" strike="noStrike" kern="1200" cap="none" spc="0" normalizeH="0" baseline="0" noProof="0">
                <a:ln>
                  <a:noFill/>
                </a:ln>
                <a:solidFill>
                  <a:schemeClr val="accent1"/>
                </a:solidFill>
                <a:effectLst/>
                <a:uLnTx/>
                <a:uFillTx/>
                <a:latin typeface="Arial" panose="020B0604020202020204" pitchFamily="34" charset="0"/>
                <a:ea typeface="+mn-ea"/>
                <a:cs typeface="Arial" panose="020B0604020202020204" pitchFamily="34" charset="0"/>
              </a:rPr>
              <a:t>Role perspectives</a:t>
            </a:r>
          </a:p>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800" b="0" i="0" u="none" strike="noStrike" kern="1200" cap="none" spc="0" normalizeH="0" baseline="0" noProof="0">
                <a:ln>
                  <a:noFill/>
                </a:ln>
                <a:solidFill>
                  <a:schemeClr val="accent1"/>
                </a:solidFill>
                <a:effectLst/>
                <a:uLnTx/>
                <a:uFillTx/>
                <a:latin typeface="Arial" panose="020B0604020202020204" pitchFamily="34" charset="0"/>
                <a:ea typeface="+mn-ea"/>
                <a:cs typeface="Arial" panose="020B0604020202020204" pitchFamily="34" charset="0"/>
              </a:rPr>
              <a:t>What different roles emphasised</a:t>
            </a:r>
          </a:p>
        </p:txBody>
      </p:sp>
      <p:sp>
        <p:nvSpPr>
          <p:cNvPr id="8" name="Text Placeholder 7">
            <a:extLst>
              <a:ext uri="{FF2B5EF4-FFF2-40B4-BE49-F238E27FC236}">
                <a16:creationId xmlns:a16="http://schemas.microsoft.com/office/drawing/2014/main" id="{CA0707A7-C2A4-F437-B791-624DE583354C}"/>
              </a:ext>
            </a:extLst>
          </p:cNvPr>
          <p:cNvSpPr>
            <a:spLocks noGrp="1"/>
          </p:cNvSpPr>
          <p:nvPr>
            <p:ph type="body" sz="quarter" idx="12"/>
          </p:nvPr>
        </p:nvSpPr>
        <p:spPr/>
        <p:txBody>
          <a:bodyPr/>
          <a:lstStyle/>
          <a:p>
            <a:r>
              <a:rPr lang="en-GB" sz="1800"/>
              <a:t>Manager (8 attendees)</a:t>
            </a:r>
          </a:p>
          <a:p>
            <a:pPr lvl="1"/>
            <a:r>
              <a:rPr lang="en-GB" sz="1600"/>
              <a:t>Managers wrote 19 of the 27 notes and cover every theme. Their distinct texts include the most specific conditions: upkeep time, when-to-reuse notes, a pre-pilot checklist and an audit trail.</a:t>
            </a:r>
          </a:p>
        </p:txBody>
      </p:sp>
      <p:sp>
        <p:nvSpPr>
          <p:cNvPr id="9" name="Text Placeholder 8">
            <a:extLst>
              <a:ext uri="{FF2B5EF4-FFF2-40B4-BE49-F238E27FC236}">
                <a16:creationId xmlns:a16="http://schemas.microsoft.com/office/drawing/2014/main" id="{4EF5FE2F-8EA5-8B45-2A1B-82C289287DB4}"/>
              </a:ext>
            </a:extLst>
          </p:cNvPr>
          <p:cNvSpPr>
            <a:spLocks noGrp="1"/>
          </p:cNvSpPr>
          <p:nvPr>
            <p:ph type="body" sz="quarter" idx="13"/>
          </p:nvPr>
        </p:nvSpPr>
        <p:spPr/>
        <p:txBody>
          <a:bodyPr/>
          <a:lstStyle/>
          <a:p>
            <a:r>
              <a:rPr lang="en-GB" sz="1800"/>
              <a:t>Director (4 attendees)</a:t>
            </a:r>
          </a:p>
          <a:p>
            <a:pPr lvl="1"/>
            <a:r>
              <a:rPr lang="en-GB" sz="1600"/>
              <a:t>Most Director notes match a Manager note from the same department word for word, so role differences can't be told apart. Only two Director texts are unique: a 90-day plan that bundles ideas, and the point that teams mean different things by 'ready'. Any role difference is tentative.</a:t>
            </a:r>
          </a:p>
        </p:txBody>
      </p:sp>
      <p:sp>
        <p:nvSpPr>
          <p:cNvPr id="3" name="Slide Number Placeholder 2">
            <a:extLst>
              <a:ext uri="{FF2B5EF4-FFF2-40B4-BE49-F238E27FC236}">
                <a16:creationId xmlns:a16="http://schemas.microsoft.com/office/drawing/2014/main" id="{3E70478F-DF34-08AA-C604-9E4143F75A91}"/>
              </a:ext>
            </a:extLst>
          </p:cNvPr>
          <p:cNvSpPr>
            <a:spLocks noGrp="1"/>
          </p:cNvSpPr>
          <p:nvPr>
            <p:ph type="sldNum" sz="quarter" idx="11"/>
          </p:nvPr>
        </p:nvSpPr>
        <p:spPr/>
        <p:txBody>
          <a:bodyPr/>
          <a:lstStyle/>
          <a:p>
            <a:fld id="{2C96CFAB-ED84-4AAD-833A-BCB6B9777555}" type="slidenum">
              <a:rPr lang="en-GB" smtClean="0"/>
              <a:pPr/>
              <a:t>47</a:t>
            </a:fld>
            <a:endParaRPr lang="en-GB"/>
          </a:p>
        </p:txBody>
      </p:sp>
      <p:sp>
        <p:nvSpPr>
          <p:cNvPr id="2" name="Footer Placeholder 1">
            <a:extLst>
              <a:ext uri="{FF2B5EF4-FFF2-40B4-BE49-F238E27FC236}">
                <a16:creationId xmlns:a16="http://schemas.microsoft.com/office/drawing/2014/main" id="{5271376D-2E0C-26EE-A92F-79B7AE7856CC}"/>
              </a:ext>
              <a:ext uri="{C183D7F6-B498-43B3-948B-1728B52AA6E4}">
                <adec:decorative xmlns:adec="http://schemas.microsoft.com/office/drawing/2017/decorative" val="1"/>
              </a:ext>
            </a:extLst>
          </p:cNvPr>
          <p:cNvSpPr>
            <a:spLocks noGrp="1"/>
          </p:cNvSpPr>
          <p:nvPr>
            <p:ph type="ftr" sz="quarter" idx="10"/>
          </p:nvPr>
        </p:nvSpPr>
        <p:spPr/>
        <p:txBody>
          <a:bodyPr/>
          <a:lstStyle/>
          <a:p>
            <a:r>
              <a:rPr lang="en-GB"/>
              <a:t>Experian Internal © 2026</a:t>
            </a:r>
          </a:p>
        </p:txBody>
      </p:sp>
    </p:spTree>
    <p:extLst>
      <p:ext uri="{BB962C8B-B14F-4D97-AF65-F5344CB8AC3E}">
        <p14:creationId xmlns:p14="http://schemas.microsoft.com/office/powerpoint/2010/main" val="475334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A89323C2-0F9D-6167-984E-D4D945CF2954}"/>
              </a:ext>
            </a:extLst>
          </p:cNvPr>
          <p:cNvSpPr>
            <a:spLocks noGrp="1"/>
          </p:cNvSpPr>
          <p:nvPr>
            <p:ph type="title" idx="4294967295"/>
          </p:nvPr>
        </p:nvSpPr>
        <p:spPr>
          <a:xfrm>
            <a:off x="287338" y="241300"/>
            <a:ext cx="11615737" cy="84772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GB" sz="3200" b="1" i="0" u="none" strike="noStrike" kern="1200" cap="none" spc="0" normalizeH="0" baseline="0" noProof="0">
                <a:ln>
                  <a:noFill/>
                </a:ln>
                <a:solidFill>
                  <a:schemeClr val="accent1"/>
                </a:solidFill>
                <a:effectLst/>
                <a:uLnTx/>
                <a:uFillTx/>
                <a:latin typeface="Arial" panose="020B0604020202020204" pitchFamily="34" charset="0"/>
                <a:ea typeface="+mn-ea"/>
                <a:cs typeface="Arial" panose="020B0604020202020204" pitchFamily="34" charset="0"/>
              </a:rPr>
              <a:t>Session highlights</a:t>
            </a:r>
          </a:p>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800" b="0" i="0" u="none" strike="noStrike" kern="1200" cap="none" spc="0" normalizeH="0" baseline="0" noProof="0">
                <a:ln>
                  <a:noFill/>
                </a:ln>
                <a:solidFill>
                  <a:schemeClr val="accent1"/>
                </a:solidFill>
                <a:effectLst/>
                <a:uLnTx/>
                <a:uFillTx/>
                <a:latin typeface="Arial" panose="020B0604020202020204" pitchFamily="34" charset="0"/>
                <a:ea typeface="+mn-ea"/>
                <a:cs typeface="Arial" panose="020B0604020202020204" pitchFamily="34" charset="0"/>
              </a:rPr>
              <a:t>The strongest takeaway from each session</a:t>
            </a:r>
          </a:p>
        </p:txBody>
      </p:sp>
      <p:graphicFrame>
        <p:nvGraphicFramePr>
          <p:cNvPr id="16" name="Table"/>
          <p:cNvGraphicFramePr>
            <a:graphicFrameLocks noGrp="1"/>
          </p:cNvGraphicFramePr>
          <p:nvPr/>
        </p:nvGraphicFramePr>
        <p:xfrm>
          <a:off x="283464" y="1581912"/>
          <a:ext cx="11612880" cy="3218580"/>
        </p:xfrm>
        <a:graphic>
          <a:graphicData uri="http://schemas.openxmlformats.org/drawingml/2006/table">
            <a:tbl>
              <a:tblPr firstRow="1" bandRow="1">
                <a:tableStyleId>{5C22544A-7EE6-4342-B048-85BDC9FD1C3A}</a:tableStyleId>
              </a:tblPr>
              <a:tblGrid>
                <a:gridCol w="3566160"/>
                <a:gridCol w="6949440"/>
                <a:gridCol w="1097280"/>
              </a:tblGrid>
              <a:tr h="497940">
                <a:tc>
                  <a:txBody>
                    <a:bodyPr/>
                    <a:lstStyle/>
                    <a:p>
                      <a:r>
                        <a:rPr lang="en-GB" sz="1600"/>
                        <a:t>Session</a:t>
                      </a:r>
                    </a:p>
                  </a:txBody>
                  <a:tcPr marL="108000" marR="108000" marT="108000" marB="10800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c>
                  <a:txBody>
                    <a:bodyPr/>
                    <a:lstStyle/>
                    <a:p>
                      <a:r>
                        <a:rPr lang="en-GB" sz="1600"/>
                        <a:t>Key takeaway</a:t>
                      </a:r>
                    </a:p>
                  </a:txBody>
                  <a:tcPr marL="108000" marR="108000" marT="108000" marB="10800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c>
                  <a:txBody>
                    <a:bodyPr/>
                    <a:lstStyle/>
                    <a:p>
                      <a:pPr algn="ctr"/>
                      <a:r>
                        <a:rPr lang="en-GB" sz="1600"/>
                        <a:t>Notes</a:t>
                      </a:r>
                    </a:p>
                  </a:txBody>
                  <a:tcPr marL="108000" marR="108000" marT="108000" marB="10800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r>
              <a:tr h="988668">
                <a:tc>
                  <a:txBody>
                    <a:bodyPr/>
                    <a:lstStyle/>
                    <a:p>
                      <a:r>
                        <a:rPr lang="en-GB" sz="1600"/>
                        <a:t>Building reusable solutions across markets</a:t>
                      </a:r>
                    </a:p>
                    <a:p>
                      <a:r>
                        <a:rPr lang="en-GB" sz="1600"/>
                        <a:t>Fictional collaboration panel</a:t>
                      </a:r>
                    </a:p>
                  </a:txBody>
                  <a:tcPr marL="108000" marR="108000" marT="108000" marB="108000" anchor="ctr">
                    <a:lnL w="12700" cmpd="sng">
                      <a:noFill/>
                    </a:lnL>
                    <a:lnR w="12700" cmpd="sng">
                      <a:noFill/>
                    </a:lnR>
                    <a:lnT w="38100" cmpd="sng">
                      <a:noFill/>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sz="1600"/>
                        <a:t>Teams often solve the same problem in parallel across markets, and a shared library could cut that duplicate effort.</a:t>
                      </a:r>
                    </a:p>
                  </a:txBody>
                  <a:tcPr marL="108000" marR="108000" marT="108000" marB="108000" anchor="ctr">
                    <a:lnL w="12700" cmpd="sng">
                      <a:noFill/>
                    </a:lnL>
                    <a:lnR w="12700" cmpd="sng">
                      <a:noFill/>
                    </a:lnR>
                    <a:lnT w="38100" cmpd="sng">
                      <a:noFill/>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a:t>10</a:t>
                      </a:r>
                    </a:p>
                  </a:txBody>
                  <a:tcPr marL="108000" marR="108000" marT="108000" marB="108000" anchor="ctr">
                    <a:lnL w="12700" cmpd="sng">
                      <a:noFill/>
                    </a:lnL>
                    <a:lnR w="12700" cmpd="sng">
                      <a:noFill/>
                    </a:lnR>
                    <a:lnT w="38100" cmpd="sng">
                      <a:noFill/>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743304">
                <a:tc>
                  <a:txBody>
                    <a:bodyPr/>
                    <a:lstStyle/>
                    <a:p>
                      <a:r>
                        <a:rPr lang="en-GB" sz="1600"/>
                        <a:t>Responsible AI in client delivery</a:t>
                      </a:r>
                    </a:p>
                    <a:p>
                      <a:r>
                        <a:rPr lang="en-GB" sz="1600"/>
                        <a:t>Fictional product panel</a:t>
                      </a:r>
                    </a:p>
                  </a:txBody>
                  <a:tcPr marL="108000" marR="108000" marT="108000" marB="108000" anchor="ct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sz="1600"/>
                        <a:t>A human reviewer must own every AI-assisted recommendation.</a:t>
                      </a:r>
                    </a:p>
                  </a:txBody>
                  <a:tcPr marL="108000" marR="108000" marT="108000" marB="108000" anchor="ct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a:t>9</a:t>
                      </a:r>
                    </a:p>
                  </a:txBody>
                  <a:tcPr marL="108000" marR="108000" marT="108000" marB="108000" anchor="ct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988668">
                <a:tc>
                  <a:txBody>
                    <a:bodyPr/>
                    <a:lstStyle/>
                    <a:p>
                      <a:r>
                        <a:rPr lang="en-GB" sz="1600"/>
                        <a:t>From conference ideas to 90-day actions</a:t>
                      </a:r>
                    </a:p>
                    <a:p>
                      <a:r>
                        <a:rPr lang="en-GB" sz="1600"/>
                        <a:t>Fictional leadership panel</a:t>
                      </a:r>
                    </a:p>
                  </a:txBody>
                  <a:tcPr marL="108000" marR="108000" marT="108000" marB="108000" anchor="ctr">
                    <a:lnL w="12700" cmpd="sng">
                      <a:noFill/>
                    </a:lnL>
                    <a:lnR w="12700" cmpd="sng">
                      <a:noFill/>
                    </a:lnR>
                    <a:lnT w="635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r>
                        <a:rPr lang="en-GB" sz="1600"/>
                        <a:t>Agree a 90-day experiment with a measurable outcome.</a:t>
                      </a:r>
                    </a:p>
                  </a:txBody>
                  <a:tcPr marL="108000" marR="108000" marT="108000" marB="108000" anchor="ctr">
                    <a:lnL w="12700" cmpd="sng">
                      <a:noFill/>
                    </a:lnL>
                    <a:lnR w="12700" cmpd="sng">
                      <a:noFill/>
                    </a:lnR>
                    <a:lnT w="635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r>
                        <a:rPr lang="en-GB" sz="1600"/>
                        <a:t>8</a:t>
                      </a:r>
                    </a:p>
                  </a:txBody>
                  <a:tcPr marL="108000" marR="108000" marT="108000" marB="108000" anchor="ctr">
                    <a:lnL w="12700" cmpd="sng">
                      <a:noFill/>
                    </a:lnL>
                    <a:lnR w="12700" cmpd="sng">
                      <a:noFill/>
                    </a:lnR>
                    <a:lnT w="635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r>
            </a:tbl>
          </a:graphicData>
        </a:graphic>
      </p:graphicFrame>
      <p:sp>
        <p:nvSpPr>
          <p:cNvPr id="3" name="Slide Number Placeholder 2">
            <a:extLst>
              <a:ext uri="{FF2B5EF4-FFF2-40B4-BE49-F238E27FC236}">
                <a16:creationId xmlns:a16="http://schemas.microsoft.com/office/drawing/2014/main" id="{06B7D0C6-1B13-E6B3-7778-6B3E59751AAE}"/>
              </a:ext>
            </a:extLst>
          </p:cNvPr>
          <p:cNvSpPr>
            <a:spLocks noGrp="1"/>
          </p:cNvSpPr>
          <p:nvPr>
            <p:ph type="sldNum" sz="quarter" idx="11"/>
          </p:nvPr>
        </p:nvSpPr>
        <p:spPr/>
        <p:txBody>
          <a:bodyPr/>
          <a:lstStyle/>
          <a:p>
            <a:fld id="{2C96CFAB-ED84-4AAD-833A-BCB6B9777555}" type="slidenum">
              <a:rPr lang="en-GB" smtClean="0"/>
              <a:pPr/>
              <a:t>41</a:t>
            </a:fld>
            <a:endParaRPr lang="en-GB"/>
          </a:p>
        </p:txBody>
      </p:sp>
      <p:sp>
        <p:nvSpPr>
          <p:cNvPr id="2" name="Footer Placeholder 1">
            <a:extLst>
              <a:ext uri="{FF2B5EF4-FFF2-40B4-BE49-F238E27FC236}">
                <a16:creationId xmlns:a16="http://schemas.microsoft.com/office/drawing/2014/main" id="{42EE5489-F59B-FE74-51ED-7135F5C7A415}"/>
              </a:ext>
              <a:ext uri="{C183D7F6-B498-43B3-948B-1728B52AA6E4}">
                <adec:decorative xmlns:adec="http://schemas.microsoft.com/office/drawing/2017/decorative" val="1"/>
              </a:ext>
            </a:extLst>
          </p:cNvPr>
          <p:cNvSpPr>
            <a:spLocks noGrp="1"/>
          </p:cNvSpPr>
          <p:nvPr>
            <p:ph type="ftr" sz="quarter" idx="10"/>
          </p:nvPr>
        </p:nvSpPr>
        <p:spPr/>
        <p:txBody>
          <a:bodyPr/>
          <a:lstStyle/>
          <a:p>
            <a:r>
              <a:rPr lang="en-GB"/>
              <a:t>Experian Internal © 2026</a:t>
            </a:r>
          </a:p>
        </p:txBody>
      </p:sp>
    </p:spTree>
    <p:extLst>
      <p:ext uri="{BB962C8B-B14F-4D97-AF65-F5344CB8AC3E}">
        <p14:creationId xmlns:p14="http://schemas.microsoft.com/office/powerpoint/2010/main" val="720337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29A7D1-C191-A9F1-3F55-83BF3AE7B411}"/>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E08996BF-6F2D-001F-BF95-A4A3E3BAC882}"/>
              </a:ext>
            </a:extLst>
          </p:cNvPr>
          <p:cNvSpPr>
            <a:spLocks noGrp="1"/>
          </p:cNvSpPr>
          <p:nvPr>
            <p:ph type="title" idx="4294967295"/>
          </p:nvPr>
        </p:nvSpPr>
        <p:spPr>
          <a:xfrm>
            <a:off x="576263" y="1792288"/>
            <a:ext cx="3654425" cy="3267075"/>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0"/>
              </a:spcBef>
              <a:spcAft>
                <a:spcPts val="1800"/>
              </a:spcAft>
              <a:buClrTx/>
              <a:buSzTx/>
              <a:buFont typeface="Arial" panose="020B0604020202020204" pitchFamily="34" charset="0"/>
              <a:buNone/>
              <a:tabLst/>
              <a:defRPr/>
            </a:pPr>
            <a:r>
              <a:rPr kumimoji="0" lang="en-GB" sz="4000" b="0"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Where we </a:t>
            </a:r>
            <a:r>
              <a:rPr kumimoji="0" lang="en-GB" sz="4000" b="1"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agree and differ</a:t>
            </a:r>
          </a:p>
          <a:p>
            <a:pPr marL="0" marR="0" lvl="1" indent="0" algn="l" defTabSz="914400" rtl="0" eaLnBrk="1" fontAlgn="auto" latinLnBrk="0" hangingPunct="1">
              <a:lnSpc>
                <a:spcPct val="105000"/>
              </a:lnSpc>
              <a:spcBef>
                <a:spcPts val="0"/>
              </a:spcBef>
              <a:spcAft>
                <a:spcPts val="600"/>
              </a:spcAft>
              <a:buClrTx/>
              <a:buSzTx/>
              <a:buFont typeface="Arial" panose="020B0604020202020204" pitchFamily="34" charset="0"/>
              <a:buNone/>
              <a:tabLst/>
              <a:defRPr/>
            </a:pPr>
            <a:r>
              <a:rPr kumimoji="0" lang="en-GB" sz="2400" b="0"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Alignment, differences and surprises</a:t>
            </a:r>
          </a:p>
        </p:txBody>
      </p:sp>
    </p:spTree>
    <p:extLst>
      <p:ext uri="{BB962C8B-B14F-4D97-AF65-F5344CB8AC3E}">
        <p14:creationId xmlns:p14="http://schemas.microsoft.com/office/powerpoint/2010/main" val="4108715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0241377-28D2-5E2F-ED81-1BE506AB58C8}"/>
              </a:ext>
            </a:extLst>
          </p:cNvPr>
          <p:cNvSpPr>
            <a:spLocks noGrp="1"/>
          </p:cNvSpPr>
          <p:nvPr>
            <p:ph type="sldNum" sz="quarter" idx="11"/>
          </p:nvPr>
        </p:nvSpPr>
        <p:spPr/>
        <p:txBody>
          <a:bodyPr/>
          <a:lstStyle/>
          <a:p>
            <a:fld id="{2C96CFAB-ED84-4AAD-833A-BCB6B9777555}" type="slidenum">
              <a:rPr lang="en-GB" smtClean="0"/>
              <a:pPr/>
              <a:t>63</a:t>
            </a:fld>
            <a:endParaRPr lang="en-GB"/>
          </a:p>
        </p:txBody>
      </p:sp>
      <p:sp>
        <p:nvSpPr>
          <p:cNvPr id="3" name="Footer Placeholder 2">
            <a:extLst>
              <a:ext uri="{FF2B5EF4-FFF2-40B4-BE49-F238E27FC236}">
                <a16:creationId xmlns:a16="http://schemas.microsoft.com/office/drawing/2014/main" id="{A111978E-37D0-CA21-FC2D-BA9035F6B0FA}"/>
              </a:ext>
            </a:extLst>
          </p:cNvPr>
          <p:cNvSpPr>
            <a:spLocks noGrp="1"/>
          </p:cNvSpPr>
          <p:nvPr>
            <p:ph type="ftr" sz="quarter" idx="21"/>
          </p:nvPr>
        </p:nvSpPr>
        <p:spPr/>
        <p:txBody>
          <a:bodyPr/>
          <a:lstStyle/>
          <a:p>
            <a:r>
              <a:rPr lang="en-GB"/>
              <a:t>Experian Internal © 2026</a:t>
            </a:r>
            <a:endParaRPr lang="en-GB" dirty="0"/>
          </a:p>
        </p:txBody>
      </p:sp>
      <p:sp>
        <p:nvSpPr>
          <p:cNvPr id="4" name="Text Placeholder 3">
            <a:extLst>
              <a:ext uri="{FF2B5EF4-FFF2-40B4-BE49-F238E27FC236}">
                <a16:creationId xmlns:a16="http://schemas.microsoft.com/office/drawing/2014/main" id="{74872773-CD1B-AD63-B020-AD717DEB6BF3}"/>
              </a:ext>
            </a:extLst>
          </p:cNvPr>
          <p:cNvSpPr>
            <a:spLocks noGrp="1"/>
          </p:cNvSpPr>
          <p:nvPr>
            <p:ph type="title" idx="4294967295"/>
          </p:nvPr>
        </p:nvSpPr>
        <p:spPr>
          <a:xfrm>
            <a:off x="287338" y="241300"/>
            <a:ext cx="11615737" cy="84772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GB" sz="3200" b="1"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Areas of alignment</a:t>
            </a:r>
          </a:p>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800" b="0"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Where departments and roles agreed</a:t>
            </a:r>
          </a:p>
        </p:txBody>
      </p:sp>
      <p:sp>
        <p:nvSpPr>
          <p:cNvPr id="5" name="Text Placeholder 4">
            <a:extLst>
              <a:ext uri="{FF2B5EF4-FFF2-40B4-BE49-F238E27FC236}">
                <a16:creationId xmlns:a16="http://schemas.microsoft.com/office/drawing/2014/main" id="{0E05D3FB-56E0-530F-22B5-F0DD447D34E3}"/>
              </a:ext>
            </a:extLst>
          </p:cNvPr>
          <p:cNvSpPr>
            <a:spLocks noGrp="1"/>
          </p:cNvSpPr>
          <p:nvPr>
            <p:ph type="body" sz="quarter" idx="12"/>
          </p:nvPr>
        </p:nvSpPr>
        <p:spPr/>
        <p:txBody>
          <a:bodyPr/>
          <a:lstStyle/>
          <a:p>
            <a:r>
              <a:rPr lang="en-GB" sz="1800"/>
              <a:t>Named ownership</a:t>
            </a:r>
          </a:p>
          <a:p>
            <a:pPr lvl="1"/>
            <a:r>
              <a:rPr lang="en-GB" sz="1600"/>
              <a:t>All four departments ask for named owners, whether for entries, data, AI output or experiments.</a:t>
            </a:r>
          </a:p>
          <a:p>
            <a:pPr lvl="1"/>
            <a:r>
              <a:rPr lang="en-GB" sz="1600"/>
              <a:t>12 notes from 8 attendees · Data &amp; Analytics, Product, Sales</a:t>
            </a:r>
          </a:p>
        </p:txBody>
      </p:sp>
      <p:sp>
        <p:nvSpPr>
          <p:cNvPr id="6" name="Text Placeholder 5">
            <a:extLst>
              <a:ext uri="{FF2B5EF4-FFF2-40B4-BE49-F238E27FC236}">
                <a16:creationId xmlns:a16="http://schemas.microsoft.com/office/drawing/2014/main" id="{BB6A1AA0-B0D7-41E8-785B-E32313FDDAE6}"/>
              </a:ext>
            </a:extLst>
          </p:cNvPr>
          <p:cNvSpPr>
            <a:spLocks noGrp="1"/>
          </p:cNvSpPr>
          <p:nvPr>
            <p:ph type="body" sz="quarter" idx="16"/>
          </p:nvPr>
        </p:nvSpPr>
        <p:spPr/>
        <p:txBody>
          <a:bodyPr/>
          <a:lstStyle/>
          <a:p>
            <a:r>
              <a:rPr lang="en-GB" sz="1800"/>
              <a:t>Start small before scaling</a:t>
            </a:r>
          </a:p>
          <a:p>
            <a:pPr lvl="1"/>
            <a:r>
              <a:rPr lang="en-GB" sz="1600"/>
              <a:t>All four departments prefer bounded pilots or experiments, with checks before anything scales.</a:t>
            </a:r>
          </a:p>
          <a:p>
            <a:pPr lvl="1"/>
            <a:r>
              <a:rPr lang="en-GB" sz="1600"/>
              <a:t>18 notes from 12 attendees · Data &amp; Analytics, Product, Sales, Technology</a:t>
            </a:r>
          </a:p>
        </p:txBody>
      </p:sp>
      <p:sp>
        <p:nvSpPr>
          <p:cNvPr id="7" name="Text Placeholder 6">
            <a:extLst>
              <a:ext uri="{FF2B5EF4-FFF2-40B4-BE49-F238E27FC236}">
                <a16:creationId xmlns:a16="http://schemas.microsoft.com/office/drawing/2014/main" id="{76C57714-6A47-5700-6275-AC65F52B8A3D}"/>
              </a:ext>
            </a:extLst>
          </p:cNvPr>
          <p:cNvSpPr>
            <a:spLocks noGrp="1"/>
          </p:cNvSpPr>
          <p:nvPr>
            <p:ph type="body" sz="quarter" idx="15"/>
          </p:nvPr>
        </p:nvSpPr>
        <p:spPr/>
        <p:txBody>
          <a:bodyPr/>
          <a:lstStyle/>
          <a:p>
            <a:r>
              <a:rPr lang="en-GB" sz="1800"/>
              <a:t>Simple tools over heavy process</a:t>
            </a:r>
          </a:p>
          <a:p>
            <a:pPr lvl="1"/>
            <a:r>
              <a:rPr lang="en-GB" sz="1600"/>
              <a:t>Technology, Product, Data &amp; Analytics and Sales each suggest one light tool: a FAQ, a checklist, an audit trail, an approval lane or an existing workspace.</a:t>
            </a:r>
          </a:p>
          <a:p>
            <a:pPr lvl="1"/>
            <a:r>
              <a:rPr lang="en-GB" sz="1600"/>
              <a:t>11 notes from 8 attendees · Data &amp; Analytics, Product, Sales, Technology</a:t>
            </a:r>
          </a:p>
        </p:txBody>
      </p:sp>
    </p:spTree>
    <p:extLst>
      <p:ext uri="{BB962C8B-B14F-4D97-AF65-F5344CB8AC3E}">
        <p14:creationId xmlns:p14="http://schemas.microsoft.com/office/powerpoint/2010/main" val="638387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A16348E-55C7-99B4-1577-A02D9513AE94}"/>
              </a:ext>
            </a:extLst>
          </p:cNvPr>
          <p:cNvSpPr>
            <a:spLocks noGrp="1"/>
          </p:cNvSpPr>
          <p:nvPr>
            <p:ph type="title" idx="4294967295"/>
          </p:nvPr>
        </p:nvSpPr>
        <p:spPr>
          <a:xfrm>
            <a:off x="287338" y="241300"/>
            <a:ext cx="11615737" cy="84772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GB" sz="3200" b="1"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Different perspectives</a:t>
            </a:r>
          </a:p>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800" b="0"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Where emphasis differed between groups</a:t>
            </a:r>
          </a:p>
        </p:txBody>
      </p:sp>
      <p:sp>
        <p:nvSpPr>
          <p:cNvPr id="3" name="Text Placeholder 2">
            <a:extLst>
              <a:ext uri="{FF2B5EF4-FFF2-40B4-BE49-F238E27FC236}">
                <a16:creationId xmlns:a16="http://schemas.microsoft.com/office/drawing/2014/main" id="{2DD0AA56-389C-88AE-6E66-0DE2F694D361}"/>
              </a:ext>
            </a:extLst>
          </p:cNvPr>
          <p:cNvSpPr>
            <a:spLocks noGrp="1"/>
          </p:cNvSpPr>
          <p:nvPr>
            <p:ph type="body" sz="quarter" idx="12"/>
          </p:nvPr>
        </p:nvSpPr>
        <p:spPr/>
        <p:txBody>
          <a:bodyPr/>
          <a:lstStyle/>
          <a:p>
            <a:r>
              <a:rPr lang="en-GB" sz="1800"/>
              <a:t>One library owner or an owner per entry</a:t>
            </a:r>
          </a:p>
          <a:p>
            <a:pPr lvl="1"/>
            <a:r>
              <a:rPr lang="en-GB" sz="1600"/>
              <a:t>Sales notes ask for one owner for the whole library. Product notes ask for an owner for each entry. The two could work together. Few distinct texts, so this is tentative.</a:t>
            </a:r>
          </a:p>
          <a:p>
            <a:pPr lvl="1"/>
            <a:r>
              <a:rPr lang="en-GB" sz="1600"/>
              <a:t>Sales · Product</a:t>
            </a:r>
          </a:p>
        </p:txBody>
      </p:sp>
      <p:sp>
        <p:nvSpPr>
          <p:cNvPr id="4" name="Text Placeholder 3">
            <a:extLst>
              <a:ext uri="{FF2B5EF4-FFF2-40B4-BE49-F238E27FC236}">
                <a16:creationId xmlns:a16="http://schemas.microsoft.com/office/drawing/2014/main" id="{D2639DFC-4ED3-381A-C8D3-9BEC08AA12C3}"/>
              </a:ext>
            </a:extLst>
          </p:cNvPr>
          <p:cNvSpPr>
            <a:spLocks noGrp="1"/>
          </p:cNvSpPr>
          <p:nvPr>
            <p:ph type="body" sz="quarter" idx="16"/>
          </p:nvPr>
        </p:nvSpPr>
        <p:spPr/>
        <p:txBody>
          <a:bodyPr/>
          <a:lstStyle/>
          <a:p>
            <a:r>
              <a:rPr lang="en-GB" sz="1800"/>
              <a:t>Where AI governance starts</a:t>
            </a:r>
          </a:p>
          <a:p>
            <a:pPr lvl="1"/>
            <a:r>
              <a:rPr lang="en-GB" sz="1600"/>
              <a:t>Technology starts with client explainability through a FAQ. Sales starts with internal accountability through human and data owners. Product and Data &amp; Analytics start with pilot readiness through a checklist and audit trail. Each view rests on one distinct text.</a:t>
            </a:r>
          </a:p>
          <a:p>
            <a:pPr lvl="1"/>
            <a:r>
              <a:rPr lang="en-GB" sz="1600"/>
              <a:t>Technology · Sales · Product · Data &amp; Analytics</a:t>
            </a:r>
          </a:p>
        </p:txBody>
      </p:sp>
      <p:sp>
        <p:nvSpPr>
          <p:cNvPr id="5" name="Text Placeholder 4">
            <a:extLst>
              <a:ext uri="{FF2B5EF4-FFF2-40B4-BE49-F238E27FC236}">
                <a16:creationId xmlns:a16="http://schemas.microsoft.com/office/drawing/2014/main" id="{75B9B616-8042-A3E2-DAD4-C9B075D18003}"/>
              </a:ext>
            </a:extLst>
          </p:cNvPr>
          <p:cNvSpPr>
            <a:spLocks noGrp="1"/>
          </p:cNvSpPr>
          <p:nvPr>
            <p:ph type="body" sz="quarter" idx="15"/>
          </p:nvPr>
        </p:nvSpPr>
        <p:spPr/>
        <p:txBody>
          <a:bodyPr/>
          <a:lstStyle/>
          <a:p>
            <a:r>
              <a:rPr lang="en-GB" sz="1800"/>
              <a:t>What makes a catalogue work</a:t>
            </a:r>
          </a:p>
          <a:p>
            <a:pPr lvl="1"/>
            <a:r>
              <a:rPr lang="en-GB" sz="1600"/>
              <a:t>Technology notes stress time for upkeep. Data &amp; Analytics notes stress search and discovery. Product notes stress owners and when-to-reuse guidance.</a:t>
            </a:r>
          </a:p>
          <a:p>
            <a:pPr lvl="1"/>
            <a:r>
              <a:rPr lang="en-GB" sz="1600"/>
              <a:t>Technology · Data &amp; Analytics · Product</a:t>
            </a:r>
          </a:p>
        </p:txBody>
      </p:sp>
      <p:sp>
        <p:nvSpPr>
          <p:cNvPr id="6" name="Slide Number Placeholder 5">
            <a:extLst>
              <a:ext uri="{FF2B5EF4-FFF2-40B4-BE49-F238E27FC236}">
                <a16:creationId xmlns:a16="http://schemas.microsoft.com/office/drawing/2014/main" id="{71E4681C-0643-CF4E-DB2D-F01E49F83371}"/>
              </a:ext>
            </a:extLst>
          </p:cNvPr>
          <p:cNvSpPr>
            <a:spLocks noGrp="1"/>
          </p:cNvSpPr>
          <p:nvPr>
            <p:ph type="sldNum" sz="quarter" idx="11"/>
          </p:nvPr>
        </p:nvSpPr>
        <p:spPr/>
        <p:txBody>
          <a:bodyPr/>
          <a:lstStyle/>
          <a:p>
            <a:fld id="{2C96CFAB-ED84-4AAD-833A-BCB6B9777555}" type="slidenum">
              <a:rPr lang="en-GB" smtClean="0"/>
              <a:pPr/>
              <a:t>65</a:t>
            </a:fld>
            <a:endParaRPr lang="en-GB"/>
          </a:p>
        </p:txBody>
      </p:sp>
      <p:sp>
        <p:nvSpPr>
          <p:cNvPr id="7" name="Footer Placeholder 6">
            <a:extLst>
              <a:ext uri="{FF2B5EF4-FFF2-40B4-BE49-F238E27FC236}">
                <a16:creationId xmlns:a16="http://schemas.microsoft.com/office/drawing/2014/main" id="{B961DFA6-63EF-60C7-2CE3-3B35DFA35650}"/>
              </a:ext>
            </a:extLst>
          </p:cNvPr>
          <p:cNvSpPr>
            <a:spLocks noGrp="1"/>
          </p:cNvSpPr>
          <p:nvPr>
            <p:ph type="ftr" sz="quarter" idx="10"/>
          </p:nvPr>
        </p:nvSpPr>
        <p:spPr/>
        <p:txBody>
          <a:bodyPr/>
          <a:lstStyle/>
          <a:p>
            <a:r>
              <a:rPr lang="en-GB"/>
              <a:t>Experian Internal © 2026</a:t>
            </a:r>
          </a:p>
        </p:txBody>
      </p:sp>
    </p:spTree>
    <p:extLst>
      <p:ext uri="{BB962C8B-B14F-4D97-AF65-F5344CB8AC3E}">
        <p14:creationId xmlns:p14="http://schemas.microsoft.com/office/powerpoint/2010/main" val="554547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B4AD9B1-1567-E05B-555A-F2918117986E}"/>
              </a:ext>
            </a:extLst>
          </p:cNvPr>
          <p:cNvSpPr>
            <a:spLocks noGrp="1"/>
          </p:cNvSpPr>
          <p:nvPr>
            <p:ph type="title" idx="4294967295"/>
          </p:nvPr>
        </p:nvSpPr>
        <p:spPr>
          <a:xfrm>
            <a:off x="287338" y="241300"/>
            <a:ext cx="11615737" cy="84772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GB" sz="3200" b="1"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Unexpected findings</a:t>
            </a:r>
          </a:p>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800" b="0"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Topics the agenda did not predict</a:t>
            </a:r>
          </a:p>
        </p:txBody>
      </p:sp>
      <p:sp>
        <p:nvSpPr>
          <p:cNvPr id="3" name="Text Placeholder 2">
            <a:extLst>
              <a:ext uri="{FF2B5EF4-FFF2-40B4-BE49-F238E27FC236}">
                <a16:creationId xmlns:a16="http://schemas.microsoft.com/office/drawing/2014/main" id="{6A46682D-3B5A-FBC6-CF1D-AFD6041B033E}"/>
              </a:ext>
            </a:extLst>
          </p:cNvPr>
          <p:cNvSpPr>
            <a:spLocks noGrp="1"/>
          </p:cNvSpPr>
          <p:nvPr>
            <p:ph type="body" sz="quarter" idx="12"/>
          </p:nvPr>
        </p:nvSpPr>
        <p:spPr/>
        <p:txBody>
          <a:bodyPr/>
          <a:lstStyle/>
          <a:p>
            <a:r>
              <a:rPr lang="en-GB" sz="1800"/>
              <a:t>Heavy word-for-word repetition</a:t>
            </a:r>
          </a:p>
          <a:p>
            <a:pPr lvl="1"/>
            <a:r>
              <a:rPr lang="en-GB" sz="1600"/>
              <a:t>Observation: the 27 notes contain 13 distinct texts. Identical texts appear across different attendees and roles in the same department. Interpretation: note counts overstate the number of separate views.</a:t>
            </a:r>
          </a:p>
          <a:p>
            <a:pPr lvl="1"/>
            <a:r>
              <a:rPr lang="en-GB" sz="1600"/>
              <a:t>23 notes from 11 attendees · Data &amp; Analytics, Product, Sales, Technology</a:t>
            </a:r>
          </a:p>
        </p:txBody>
      </p:sp>
      <p:sp>
        <p:nvSpPr>
          <p:cNvPr id="4" name="Text Placeholder 3">
            <a:extLst>
              <a:ext uri="{FF2B5EF4-FFF2-40B4-BE49-F238E27FC236}">
                <a16:creationId xmlns:a16="http://schemas.microsoft.com/office/drawing/2014/main" id="{11C30FA2-C336-76FA-6CF6-517907C320FB}"/>
              </a:ext>
            </a:extLst>
          </p:cNvPr>
          <p:cNvSpPr>
            <a:spLocks noGrp="1"/>
          </p:cNvSpPr>
          <p:nvPr>
            <p:ph type="body" sz="quarter" idx="16"/>
          </p:nvPr>
        </p:nvSpPr>
        <p:spPr/>
        <p:txBody>
          <a:bodyPr/>
          <a:lstStyle/>
          <a:p>
            <a:r>
              <a:rPr lang="en-GB" sz="1800"/>
              <a:t>Clients ask about explainability before features</a:t>
            </a:r>
          </a:p>
          <a:p>
            <a:pPr lvl="1"/>
            <a:r>
              <a:rPr lang="en-GB" sz="1600"/>
              <a:t>Technology notes report that client questions about explainability come before interest in new features.</a:t>
            </a:r>
          </a:p>
          <a:p>
            <a:pPr lvl="1"/>
            <a:r>
              <a:rPr lang="en-GB" sz="1600"/>
              <a:t>3 notes from 3 attendees · Technology</a:t>
            </a:r>
          </a:p>
        </p:txBody>
      </p:sp>
      <p:sp>
        <p:nvSpPr>
          <p:cNvPr id="5" name="Text Placeholder 4">
            <a:extLst>
              <a:ext uri="{FF2B5EF4-FFF2-40B4-BE49-F238E27FC236}">
                <a16:creationId xmlns:a16="http://schemas.microsoft.com/office/drawing/2014/main" id="{C3AEF98E-4FE9-64DF-FD5C-5188818EA208}"/>
              </a:ext>
            </a:extLst>
          </p:cNvPr>
          <p:cNvSpPr>
            <a:spLocks noGrp="1"/>
          </p:cNvSpPr>
          <p:nvPr>
            <p:ph type="body" sz="quarter" idx="15"/>
          </p:nvPr>
        </p:nvSpPr>
        <p:spPr/>
        <p:txBody>
          <a:bodyPr/>
          <a:lstStyle/>
          <a:p>
            <a:r>
              <a:rPr lang="en-GB" sz="1800"/>
              <a:t>Share failures, not just successes</a:t>
            </a:r>
          </a:p>
          <a:p>
            <a:pPr lvl="1"/>
            <a:r>
              <a:rPr lang="en-GB" sz="1600"/>
              <a:t>One distinct text, repeated in two Technology notes, asks to share what failed as well as what worked.</a:t>
            </a:r>
          </a:p>
          <a:p>
            <a:pPr lvl="1"/>
            <a:r>
              <a:rPr lang="en-GB" sz="1600"/>
              <a:t>2 notes from 2 attendees · Technology</a:t>
            </a:r>
          </a:p>
        </p:txBody>
      </p:sp>
      <p:sp>
        <p:nvSpPr>
          <p:cNvPr id="6" name="Slide Number Placeholder 5">
            <a:extLst>
              <a:ext uri="{FF2B5EF4-FFF2-40B4-BE49-F238E27FC236}">
                <a16:creationId xmlns:a16="http://schemas.microsoft.com/office/drawing/2014/main" id="{46273FF8-DAD7-0FA5-3466-001E1D0D5E96}"/>
              </a:ext>
            </a:extLst>
          </p:cNvPr>
          <p:cNvSpPr>
            <a:spLocks noGrp="1"/>
          </p:cNvSpPr>
          <p:nvPr>
            <p:ph type="sldNum" sz="quarter" idx="11"/>
          </p:nvPr>
        </p:nvSpPr>
        <p:spPr/>
        <p:txBody>
          <a:bodyPr/>
          <a:lstStyle/>
          <a:p>
            <a:fld id="{2C96CFAB-ED84-4AAD-833A-BCB6B9777555}" type="slidenum">
              <a:rPr lang="en-GB" smtClean="0"/>
              <a:pPr/>
              <a:t>64</a:t>
            </a:fld>
            <a:endParaRPr lang="en-GB"/>
          </a:p>
        </p:txBody>
      </p:sp>
      <p:sp>
        <p:nvSpPr>
          <p:cNvPr id="7" name="Footer Placeholder 6">
            <a:extLst>
              <a:ext uri="{FF2B5EF4-FFF2-40B4-BE49-F238E27FC236}">
                <a16:creationId xmlns:a16="http://schemas.microsoft.com/office/drawing/2014/main" id="{216FC671-088A-539F-DED0-C51FDBBE5AE6}"/>
              </a:ext>
            </a:extLst>
          </p:cNvPr>
          <p:cNvSpPr>
            <a:spLocks noGrp="1"/>
          </p:cNvSpPr>
          <p:nvPr>
            <p:ph type="ftr" sz="quarter" idx="10"/>
          </p:nvPr>
        </p:nvSpPr>
        <p:spPr/>
        <p:txBody>
          <a:bodyPr/>
          <a:lstStyle/>
          <a:p>
            <a:r>
              <a:rPr lang="en-GB"/>
              <a:t>Experian Internal © 2026</a:t>
            </a:r>
          </a:p>
        </p:txBody>
      </p:sp>
    </p:spTree>
    <p:extLst>
      <p:ext uri="{BB962C8B-B14F-4D97-AF65-F5344CB8AC3E}">
        <p14:creationId xmlns:p14="http://schemas.microsoft.com/office/powerpoint/2010/main" val="2772536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A50BA-AE5D-B635-6ABE-A6178955397E}"/>
            </a:ext>
          </a:extLst>
        </p:cNvPr>
        <p:cNvGrpSpPr/>
        <p:nvPr/>
      </p:nvGrpSpPr>
      <p:grpSpPr>
        <a:xfrm>
          <a:off x="0" y="0"/>
          <a:ext cx="0" cy="0"/>
          <a:chOff x="0" y="0"/>
          <a:chExt cx="0" cy="0"/>
        </a:xfrm>
      </p:grpSpPr>
      <p:sp>
        <p:nvSpPr>
          <p:cNvPr id="2" name="Text Placeholder 12">
            <a:extLst>
              <a:ext uri="{FF2B5EF4-FFF2-40B4-BE49-F238E27FC236}">
                <a16:creationId xmlns:a16="http://schemas.microsoft.com/office/drawing/2014/main" id="{4DA0F1C1-2EFC-DF5A-30DA-C6CEE4C91FBE}"/>
              </a:ext>
            </a:extLst>
          </p:cNvPr>
          <p:cNvSpPr>
            <a:spLocks noGrp="1"/>
          </p:cNvSpPr>
          <p:nvPr>
            <p:ph type="body" sz="quarter" idx="12" hasCustomPrompt="1"/>
          </p:nvPr>
        </p:nvSpPr>
        <p:spPr>
          <a:xfrm>
            <a:off x="7959725" y="1792639"/>
            <a:ext cx="3654425" cy="3265946"/>
          </a:xfrm>
        </p:spPr>
        <p:txBody>
          <a:bodyPr wrap="square" anchor="ctr" anchorCtr="0">
            <a:noAutofit/>
          </a:bodyPr>
          <a:lstStyle>
            <a:lvl1pPr marL="0" marR="0" indent="0" algn="l" defTabSz="914400" rtl="0" eaLnBrk="1" fontAlgn="auto" latinLnBrk="0" hangingPunct="1">
              <a:lnSpc>
                <a:spcPct val="90000"/>
              </a:lnSpc>
              <a:spcBef>
                <a:spcPts val="0"/>
              </a:spcBef>
              <a:spcAft>
                <a:spcPts val="1800"/>
              </a:spcAft>
              <a:buClrTx/>
              <a:buSzTx/>
              <a:buFont typeface="Arial" panose="020B0604020202020204" pitchFamily="34" charset="0"/>
              <a:buNone/>
              <a:tabLst/>
              <a:defRPr sz="4000">
                <a:solidFill>
                  <a:schemeClr val="bg1"/>
                </a:solidFill>
              </a:defRPr>
            </a:lvl1pPr>
            <a:lvl2pPr marL="0" marR="0" indent="0" algn="l" defTabSz="914400" rtl="0" eaLnBrk="1" fontAlgn="auto" latinLnBrk="0" hangingPunct="1">
              <a:lnSpc>
                <a:spcPct val="105000"/>
              </a:lnSpc>
              <a:spcBef>
                <a:spcPts val="0"/>
              </a:spcBef>
              <a:spcAft>
                <a:spcPts val="600"/>
              </a:spcAft>
              <a:buClrTx/>
              <a:buSzTx/>
              <a:buFont typeface="Arial" panose="020B0604020202020204" pitchFamily="34" charset="0"/>
              <a:buNone/>
              <a:tabLst/>
              <a:defRPr sz="2400">
                <a:solidFill>
                  <a:schemeClr val="bg1"/>
                </a:solidFill>
              </a:defRPr>
            </a:lvl2pPr>
          </a:lstStyle>
          <a:p>
            <a:pPr marL="0" marR="0" lvl="0" indent="0" algn="l" defTabSz="914400" rtl="0" eaLnBrk="1" fontAlgn="auto" latinLnBrk="0" hangingPunct="1">
              <a:lnSpc>
                <a:spcPct val="90000"/>
              </a:lnSpc>
              <a:spcBef>
                <a:spcPts val="0"/>
              </a:spcBef>
              <a:spcAft>
                <a:spcPts val="1800"/>
              </a:spcAft>
              <a:buClrTx/>
              <a:buSzTx/>
              <a:buFont typeface="Arial" panose="020B0604020202020204" pitchFamily="34" charset="0"/>
              <a:buNone/>
              <a:tabLst/>
              <a:defRPr/>
            </a:pPr>
            <a:r>
              <a:rPr kumimoji="0" lang="en-GB" sz="4000" b="0"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Over to </a:t>
            </a:r>
            <a:r>
              <a:rPr kumimoji="0" lang="en-GB" sz="4000" b="1"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you</a:t>
            </a:r>
          </a:p>
          <a:p>
            <a:pPr marL="0" marR="0" lvl="1" indent="0" algn="l" defTabSz="914400" rtl="0" eaLnBrk="1" fontAlgn="auto" latinLnBrk="0" hangingPunct="1">
              <a:lnSpc>
                <a:spcPct val="105000"/>
              </a:lnSpc>
              <a:spcBef>
                <a:spcPts val="0"/>
              </a:spcBef>
              <a:spcAft>
                <a:spcPts val="600"/>
              </a:spcAft>
              <a:buClrTx/>
              <a:buSzTx/>
              <a:buFont typeface="Arial" panose="020B0604020202020204" pitchFamily="34" charset="0"/>
              <a:buNone/>
              <a:tabLst/>
              <a:defRPr/>
            </a:pPr>
            <a:r>
              <a:rPr kumimoji="0" lang="en-GB" sz="2400" b="0"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Questions for discussion and next steps</a:t>
            </a:r>
          </a:p>
        </p:txBody>
      </p:sp>
    </p:spTree>
    <p:extLst>
      <p:ext uri="{BB962C8B-B14F-4D97-AF65-F5344CB8AC3E}">
        <p14:creationId xmlns:p14="http://schemas.microsoft.com/office/powerpoint/2010/main" val="1757444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A89323C2-0F9D-6167-984E-D4D945CF2954}"/>
              </a:ext>
            </a:extLst>
          </p:cNvPr>
          <p:cNvSpPr>
            <a:spLocks noGrp="1"/>
          </p:cNvSpPr>
          <p:nvPr>
            <p:ph type="title" idx="4294967295"/>
          </p:nvPr>
        </p:nvSpPr>
        <p:spPr>
          <a:xfrm>
            <a:off x="287338" y="241300"/>
            <a:ext cx="11615737" cy="84772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GB" sz="3200" b="1" i="0" u="none" strike="noStrike" kern="1200" cap="none" spc="0" normalizeH="0" baseline="0" noProof="0">
                <a:ln>
                  <a:noFill/>
                </a:ln>
                <a:solidFill>
                  <a:schemeClr val="accent1"/>
                </a:solidFill>
                <a:effectLst/>
                <a:uLnTx/>
                <a:uFillTx/>
                <a:latin typeface="Arial" panose="020B0604020202020204" pitchFamily="34" charset="0"/>
                <a:ea typeface="+mn-ea"/>
                <a:cs typeface="Arial" panose="020B0604020202020204" pitchFamily="34" charset="0"/>
              </a:rPr>
              <a:t>Questions for discussion</a:t>
            </a:r>
          </a:p>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800" b="0" i="0" u="none" strike="noStrike" kern="1200" cap="none" spc="0" normalizeH="0" baseline="0" noProof="0">
                <a:ln>
                  <a:noFill/>
                </a:ln>
                <a:solidFill>
                  <a:schemeClr val="accent1"/>
                </a:solidFill>
                <a:effectLst/>
                <a:uLnTx/>
                <a:uFillTx/>
                <a:latin typeface="Arial" panose="020B0604020202020204" pitchFamily="34" charset="0"/>
                <a:ea typeface="+mn-ea"/>
                <a:cs typeface="Arial" panose="020B0604020202020204" pitchFamily="34" charset="0"/>
              </a:rPr>
              <a:t>Grounded in what you wrote</a:t>
            </a:r>
          </a:p>
        </p:txBody>
      </p:sp>
      <p:sp>
        <p:nvSpPr>
          <p:cNvPr id="6" name="Text Placeholder 5">
            <a:extLst>
              <a:ext uri="{FF2B5EF4-FFF2-40B4-BE49-F238E27FC236}">
                <a16:creationId xmlns:a16="http://schemas.microsoft.com/office/drawing/2014/main" id="{5B18F316-ACF7-9F21-A1F4-4AC71BF4517E}"/>
              </a:ext>
            </a:extLst>
          </p:cNvPr>
          <p:cNvSpPr>
            <a:spLocks noGrp="1"/>
          </p:cNvSpPr>
          <p:nvPr>
            <p:ph type="body" sz="quarter" idx="12"/>
          </p:nvPr>
        </p:nvSpPr>
        <p:spPr/>
        <p:txBody>
          <a:bodyPr>
            <a:noAutofit/>
          </a:bodyPr>
          <a:lstStyle/>
          <a:p>
            <a:pPr lvl="2" marL="342900" indent="-342900">
              <a:buAutoNum type="arabicPeriod"/>
            </a:pPr>
            <a:r>
              <a:rPr lang="en-GB" sz="1600"/>
              <a:t>Many notes share identical wording. Did teams write together, use a template or copy text?</a:t>
            </a:r>
          </a:p>
          <a:p>
            <a:pPr lvl="2" marL="342900" indent="-342900">
              <a:buAutoNum type="arabicPeriod"/>
            </a:pPr>
            <a:r>
              <a:rPr lang="en-GB" sz="1600"/>
              <a:t>Should the library have one owner, an owner per entry, or both?</a:t>
            </a:r>
          </a:p>
          <a:p>
            <a:pPr lvl="2" marL="342900" indent="-342900">
              <a:buAutoNum type="arabicPeriod"/>
            </a:pPr>
            <a:r>
              <a:rPr lang="en-GB" sz="1600"/>
              <a:t>How will teams get time to keep catalogue entries current?</a:t>
            </a:r>
          </a:p>
          <a:p>
            <a:pPr lvl="2" marL="342900" indent="-342900">
              <a:buAutoNum type="arabicPeriod"/>
            </a:pPr>
            <a:r>
              <a:rPr lang="en-GB" sz="1600"/>
              <a:t>Which two small experiments should we run first, and who owns each?</a:t>
            </a:r>
          </a:p>
          <a:p>
            <a:pPr lvl="2" marL="342900" indent="-342900">
              <a:buAutoNum type="arabicPeriod"/>
            </a:pPr>
            <a:r>
              <a:rPr lang="en-GB" sz="1600"/>
              <a:t>Should a shared definition of 'ready' come before the first experiments, or run alongside them?</a:t>
            </a:r>
          </a:p>
          <a:p>
            <a:pPr lvl="2" marL="342900" indent="-342900">
              <a:buAutoNum type="arabicPeriod"/>
            </a:pPr>
            <a:r>
              <a:rPr lang="en-GB" sz="1600"/>
              <a:t>Who from Product and Sales will draft the 'ready' checklist, and which market tests it?</a:t>
            </a:r>
          </a:p>
          <a:p>
            <a:pPr lvl="2" marL="342900" indent="-342900">
              <a:buAutoNum type="arabicPeriod"/>
            </a:pPr>
            <a:r>
              <a:rPr lang="en-GB" sz="1600"/>
              <a:t>Which governance tool should come first: the FAQ, the pre-pilot checklist or the audit trail?</a:t>
            </a:r>
          </a:p>
          <a:p>
            <a:pPr lvl="2" marL="342900" indent="-342900">
              <a:buAutoNum type="arabicPeriod"/>
            </a:pPr>
            <a:r>
              <a:rPr lang="en-GB" sz="1600"/>
              <a:t>Who names the data quality owner in each domain, and by when?</a:t>
            </a:r>
          </a:p>
        </p:txBody>
      </p:sp>
      <p:sp>
        <p:nvSpPr>
          <p:cNvPr id="3" name="Slide Number Placeholder 2">
            <a:extLst>
              <a:ext uri="{FF2B5EF4-FFF2-40B4-BE49-F238E27FC236}">
                <a16:creationId xmlns:a16="http://schemas.microsoft.com/office/drawing/2014/main" id="{06B7D0C6-1B13-E6B3-7778-6B3E59751AAE}"/>
              </a:ext>
            </a:extLst>
          </p:cNvPr>
          <p:cNvSpPr>
            <a:spLocks noGrp="1"/>
          </p:cNvSpPr>
          <p:nvPr>
            <p:ph type="sldNum" sz="quarter" idx="11"/>
          </p:nvPr>
        </p:nvSpPr>
        <p:spPr/>
        <p:txBody>
          <a:bodyPr/>
          <a:lstStyle/>
          <a:p>
            <a:fld id="{2C96CFAB-ED84-4AAD-833A-BCB6B9777555}" type="slidenum">
              <a:rPr lang="en-GB" smtClean="0"/>
              <a:pPr/>
              <a:t>41</a:t>
            </a:fld>
            <a:endParaRPr lang="en-GB"/>
          </a:p>
        </p:txBody>
      </p:sp>
      <p:sp>
        <p:nvSpPr>
          <p:cNvPr id="2" name="Footer Placeholder 1">
            <a:extLst>
              <a:ext uri="{FF2B5EF4-FFF2-40B4-BE49-F238E27FC236}">
                <a16:creationId xmlns:a16="http://schemas.microsoft.com/office/drawing/2014/main" id="{42EE5489-F59B-FE74-51ED-7135F5C7A415}"/>
              </a:ext>
              <a:ext uri="{C183D7F6-B498-43B3-948B-1728B52AA6E4}">
                <adec:decorative xmlns:adec="http://schemas.microsoft.com/office/drawing/2017/decorative" val="1"/>
              </a:ext>
            </a:extLst>
          </p:cNvPr>
          <p:cNvSpPr>
            <a:spLocks noGrp="1"/>
          </p:cNvSpPr>
          <p:nvPr>
            <p:ph type="ftr" sz="quarter" idx="10"/>
          </p:nvPr>
        </p:nvSpPr>
        <p:spPr/>
        <p:txBody>
          <a:bodyPr/>
          <a:lstStyle/>
          <a:p>
            <a:r>
              <a:rPr lang="en-GB"/>
              <a:t>Experian Internal © 2026</a:t>
            </a:r>
          </a:p>
        </p:txBody>
      </p:sp>
    </p:spTree>
    <p:extLst>
      <p:ext uri="{BB962C8B-B14F-4D97-AF65-F5344CB8AC3E}">
        <p14:creationId xmlns:p14="http://schemas.microsoft.com/office/powerpoint/2010/main" val="720337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84211D-E8BA-4B32-0C4A-A91B3EFB54B7}"/>
            </a:ext>
          </a:extLst>
        </p:cNvPr>
        <p:cNvGrpSpPr/>
        <p:nvPr/>
      </p:nvGrpSpPr>
      <p:grpSpPr>
        <a:xfrm>
          <a:off x="0" y="0"/>
          <a:ext cx="0" cy="0"/>
          <a:chOff x="0" y="0"/>
          <a:chExt cx="0" cy="0"/>
        </a:xfrm>
      </p:grpSpPr>
      <p:sp>
        <p:nvSpPr>
          <p:cNvPr id="16" name="Text Placeholder 15">
            <a:extLst>
              <a:ext uri="{FF2B5EF4-FFF2-40B4-BE49-F238E27FC236}">
                <a16:creationId xmlns:a16="http://schemas.microsoft.com/office/drawing/2014/main" id="{D774543C-DEE2-1350-EBDA-91A6C3F715BB}"/>
              </a:ext>
            </a:extLst>
          </p:cNvPr>
          <p:cNvSpPr>
            <a:spLocks noGrp="1"/>
          </p:cNvSpPr>
          <p:nvPr>
            <p:ph type="title" idx="4294967295"/>
          </p:nvPr>
        </p:nvSpPr>
        <p:spPr>
          <a:xfrm>
            <a:off x="287338" y="241300"/>
            <a:ext cx="11615737" cy="84772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GB" sz="3200" b="1" i="0" u="none" strike="noStrike" kern="1200" cap="none" spc="0" normalizeH="0" baseline="0" noProof="0">
                <a:ln>
                  <a:noFill/>
                </a:ln>
                <a:solidFill>
                  <a:schemeClr val="accent1"/>
                </a:solidFill>
                <a:effectLst/>
                <a:uLnTx/>
                <a:uFillTx/>
                <a:latin typeface="Arial" panose="020B0604020202020204" pitchFamily="34" charset="0"/>
                <a:ea typeface="+mn-ea"/>
                <a:cs typeface="Arial" panose="020B0604020202020204" pitchFamily="34" charset="0"/>
              </a:rPr>
              <a:t>What should we do next?</a:t>
            </a:r>
          </a:p>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800" b="0" i="0" u="none" strike="noStrike" kern="1200" cap="none" spc="0" normalizeH="0" baseline="0" noProof="0">
                <a:ln>
                  <a:noFill/>
                </a:ln>
                <a:solidFill>
                  <a:schemeClr val="accent1"/>
                </a:solidFill>
                <a:effectLst/>
                <a:uLnTx/>
                <a:uFillTx/>
                <a:latin typeface="Arial" panose="020B0604020202020204" pitchFamily="34" charset="0"/>
                <a:ea typeface="+mn-ea"/>
                <a:cs typeface="Arial" panose="020B0604020202020204" pitchFamily="34" charset="0"/>
              </a:rPr>
              <a:t>Three proposed priority areas. Agree an owner for each.</a:t>
            </a:r>
          </a:p>
        </p:txBody>
      </p:sp>
      <p:sp>
        <p:nvSpPr>
          <p:cNvPr id="9" name="Text Placeholder 8">
            <a:extLst>
              <a:ext uri="{FF2B5EF4-FFF2-40B4-BE49-F238E27FC236}">
                <a16:creationId xmlns:a16="http://schemas.microsoft.com/office/drawing/2014/main" id="{240A0E43-E1C5-B579-A5B7-D3EFCD2FC5F4}"/>
              </a:ext>
            </a:extLst>
          </p:cNvPr>
          <p:cNvSpPr>
            <a:spLocks noGrp="1"/>
          </p:cNvSpPr>
          <p:nvPr>
            <p:ph type="body" sz="quarter" idx="15"/>
          </p:nvPr>
        </p:nvSpPr>
        <p:spPr>
          <a:xfrm>
            <a:off x="290930" y="1503058"/>
            <a:ext cx="867246" cy="615553"/>
          </a:xfrm>
        </p:spPr>
        <p:txBody>
          <a:bodyPr/>
          <a:lstStyle/>
          <a:p>
            <a:r>
              <a:rPr lang="en-GB" sz="4000"/>
              <a:t>1</a:t>
            </a:r>
          </a:p>
        </p:txBody>
      </p:sp>
      <p:sp>
        <p:nvSpPr>
          <p:cNvPr id="18" name="Text Placeholder 17">
            <a:extLst>
              <a:ext uri="{FF2B5EF4-FFF2-40B4-BE49-F238E27FC236}">
                <a16:creationId xmlns:a16="http://schemas.microsoft.com/office/drawing/2014/main" id="{CE28CF1D-5398-2D4C-A9B7-32ED306AB329}"/>
              </a:ext>
            </a:extLst>
          </p:cNvPr>
          <p:cNvSpPr>
            <a:spLocks noGrp="1"/>
          </p:cNvSpPr>
          <p:nvPr>
            <p:ph type="body" sz="quarter" idx="12"/>
          </p:nvPr>
        </p:nvSpPr>
        <p:spPr>
          <a:xfrm>
            <a:off x="287339" y="2371081"/>
            <a:ext cx="3727450" cy="3458218"/>
          </a:xfrm>
        </p:spPr>
        <p:txBody>
          <a:bodyPr>
            <a:noAutofit/>
          </a:bodyPr>
          <a:lstStyle/>
          <a:p>
            <a:r>
              <a:rPr lang="en-GB" sz="1800"/>
              <a:t>Agree owners and upkeep for reuse</a:t>
            </a:r>
          </a:p>
          <a:p>
            <a:pPr lvl="1"/>
            <a:r>
              <a:rPr lang="en-GB" sz="1600"/>
              <a:t>Decide how ownership of the library works and how teams get time to keep entries current. Then pilot a recorded monthly show-and-tell.</a:t>
            </a:r>
          </a:p>
        </p:txBody>
      </p:sp>
      <p:sp>
        <p:nvSpPr>
          <p:cNvPr id="10" name="Text Placeholder 9">
            <a:extLst>
              <a:ext uri="{FF2B5EF4-FFF2-40B4-BE49-F238E27FC236}">
                <a16:creationId xmlns:a16="http://schemas.microsoft.com/office/drawing/2014/main" id="{FDB219A1-733D-4827-CD7F-2FFE3E9CD4AC}"/>
              </a:ext>
            </a:extLst>
          </p:cNvPr>
          <p:cNvSpPr>
            <a:spLocks noGrp="1"/>
          </p:cNvSpPr>
          <p:nvPr>
            <p:ph type="body" sz="quarter" idx="16"/>
          </p:nvPr>
        </p:nvSpPr>
        <p:spPr>
          <a:xfrm>
            <a:off x="4234276" y="1503058"/>
            <a:ext cx="867246" cy="615553"/>
          </a:xfrm>
        </p:spPr>
        <p:txBody>
          <a:bodyPr/>
          <a:lstStyle/>
          <a:p>
            <a:r>
              <a:rPr lang="en-GB" sz="4000"/>
              <a:t>2</a:t>
            </a:r>
          </a:p>
        </p:txBody>
      </p:sp>
      <p:sp>
        <p:nvSpPr>
          <p:cNvPr id="29" name="Text Placeholder 28">
            <a:extLst>
              <a:ext uri="{FF2B5EF4-FFF2-40B4-BE49-F238E27FC236}">
                <a16:creationId xmlns:a16="http://schemas.microsoft.com/office/drawing/2014/main" id="{AC4FA226-5F00-B85C-40EB-7542FA3192B0}"/>
              </a:ext>
            </a:extLst>
          </p:cNvPr>
          <p:cNvSpPr>
            <a:spLocks noGrp="1"/>
          </p:cNvSpPr>
          <p:nvPr>
            <p:ph type="body" sz="quarter" idx="18"/>
          </p:nvPr>
        </p:nvSpPr>
        <p:spPr>
          <a:xfrm>
            <a:off x="4231942" y="2371081"/>
            <a:ext cx="3727450" cy="3458218"/>
          </a:xfrm>
        </p:spPr>
        <p:txBody>
          <a:bodyPr/>
          <a:lstStyle/>
          <a:p>
            <a:r>
              <a:rPr lang="en-GB" sz="1800"/>
              <a:t>Pick the first small experiments</a:t>
            </a:r>
          </a:p>
          <a:p>
            <a:pPr lvl="1"/>
            <a:r>
              <a:rPr lang="en-GB" sz="1600"/>
              <a:t>Have Product and Sales agree a shared 'ready' checklist. Then choose two small 90-day experiments with named owners and measurable outcomes, such as a paired-market pilot.</a:t>
            </a:r>
          </a:p>
        </p:txBody>
      </p:sp>
      <p:sp>
        <p:nvSpPr>
          <p:cNvPr id="11" name="Text Placeholder 10">
            <a:extLst>
              <a:ext uri="{FF2B5EF4-FFF2-40B4-BE49-F238E27FC236}">
                <a16:creationId xmlns:a16="http://schemas.microsoft.com/office/drawing/2014/main" id="{FF78784B-ED85-DE15-E6FB-4E91C6F926CF}"/>
              </a:ext>
            </a:extLst>
          </p:cNvPr>
          <p:cNvSpPr>
            <a:spLocks noGrp="1"/>
          </p:cNvSpPr>
          <p:nvPr>
            <p:ph type="body" sz="quarter" idx="17"/>
          </p:nvPr>
        </p:nvSpPr>
        <p:spPr>
          <a:xfrm>
            <a:off x="8177605" y="1503058"/>
            <a:ext cx="867246" cy="615553"/>
          </a:xfrm>
        </p:spPr>
        <p:txBody>
          <a:bodyPr/>
          <a:lstStyle/>
          <a:p>
            <a:r>
              <a:rPr lang="en-GB" sz="4000"/>
              <a:t>3</a:t>
            </a:r>
          </a:p>
        </p:txBody>
      </p:sp>
      <p:sp>
        <p:nvSpPr>
          <p:cNvPr id="28" name="Text Placeholder 27">
            <a:extLst>
              <a:ext uri="{FF2B5EF4-FFF2-40B4-BE49-F238E27FC236}">
                <a16:creationId xmlns:a16="http://schemas.microsoft.com/office/drawing/2014/main" id="{587EF827-9418-9899-BB4D-295D1424F750}"/>
              </a:ext>
            </a:extLst>
          </p:cNvPr>
          <p:cNvSpPr>
            <a:spLocks noGrp="1"/>
          </p:cNvSpPr>
          <p:nvPr>
            <p:ph type="body" sz="quarter" idx="19"/>
          </p:nvPr>
        </p:nvSpPr>
        <p:spPr>
          <a:xfrm>
            <a:off x="8175624" y="2371081"/>
            <a:ext cx="3727450" cy="3458218"/>
          </a:xfrm>
        </p:spPr>
        <p:txBody>
          <a:bodyPr/>
          <a:lstStyle/>
          <a:p>
            <a:r>
              <a:rPr lang="en-GB" sz="1800"/>
              <a:t>Set light governance for AI pilots</a:t>
            </a:r>
          </a:p>
          <a:p>
            <a:pPr lvl="1"/>
            <a:r>
              <a:rPr lang="en-GB" sz="1600"/>
              <a:t>Name data and reviewer owners before scaling. Then agree which simple tool comes first: the explainability FAQ, the pre-pilot checklist or the audit trail.</a:t>
            </a:r>
          </a:p>
        </p:txBody>
      </p:sp>
      <p:sp>
        <p:nvSpPr>
          <p:cNvPr id="3" name="Slide Number Placeholder 2">
            <a:extLst>
              <a:ext uri="{FF2B5EF4-FFF2-40B4-BE49-F238E27FC236}">
                <a16:creationId xmlns:a16="http://schemas.microsoft.com/office/drawing/2014/main" id="{1CE445BF-3068-7959-2AD9-35909336D958}"/>
              </a:ext>
            </a:extLst>
          </p:cNvPr>
          <p:cNvSpPr>
            <a:spLocks noGrp="1"/>
          </p:cNvSpPr>
          <p:nvPr>
            <p:ph type="sldNum" sz="quarter" idx="11"/>
          </p:nvPr>
        </p:nvSpPr>
        <p:spPr>
          <a:xfrm>
            <a:off x="287338" y="6418960"/>
            <a:ext cx="520700" cy="216000"/>
          </a:xfrm>
        </p:spPr>
        <p:txBody>
          <a:bodyPr/>
          <a:lstStyle/>
          <a:p>
            <a:fld id="{2C96CFAB-ED84-4AAD-833A-BCB6B9777555}" type="slidenum">
              <a:rPr lang="en-GB" smtClean="0"/>
              <a:pPr/>
              <a:t>50</a:t>
            </a:fld>
            <a:endParaRPr lang="en-GB"/>
          </a:p>
        </p:txBody>
      </p:sp>
      <p:sp>
        <p:nvSpPr>
          <p:cNvPr id="2" name="Footer Placeholder 1">
            <a:extLst>
              <a:ext uri="{FF2B5EF4-FFF2-40B4-BE49-F238E27FC236}">
                <a16:creationId xmlns:a16="http://schemas.microsoft.com/office/drawing/2014/main" id="{D6FC4069-005C-906F-F0B5-E5CA8A4AA505}"/>
              </a:ext>
              <a:ext uri="{C183D7F6-B498-43B3-948B-1728B52AA6E4}">
                <adec:decorative xmlns:adec="http://schemas.microsoft.com/office/drawing/2017/decorative" val="1"/>
              </a:ext>
            </a:extLst>
          </p:cNvPr>
          <p:cNvSpPr>
            <a:spLocks noGrp="1"/>
          </p:cNvSpPr>
          <p:nvPr>
            <p:ph type="ftr" sz="quarter" idx="10"/>
          </p:nvPr>
        </p:nvSpPr>
        <p:spPr>
          <a:xfrm>
            <a:off x="685800" y="6418960"/>
            <a:ext cx="4114800" cy="216000"/>
          </a:xfrm>
        </p:spPr>
        <p:txBody>
          <a:bodyPr/>
          <a:lstStyle/>
          <a:p>
            <a:r>
              <a:rPr lang="en-GB"/>
              <a:t>Experian Internal © 2026</a:t>
            </a:r>
          </a:p>
        </p:txBody>
      </p:sp>
    </p:spTree>
    <p:extLst>
      <p:ext uri="{BB962C8B-B14F-4D97-AF65-F5344CB8AC3E}">
        <p14:creationId xmlns:p14="http://schemas.microsoft.com/office/powerpoint/2010/main" val="3516750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C4D1D4-9437-93AA-DADF-968D8A8214A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AEE09C0-EADC-FDE7-2F24-D400C8ACD6FE}"/>
              </a:ext>
            </a:extLst>
          </p:cNvPr>
          <p:cNvSpPr>
            <a:spLocks noGrp="1"/>
          </p:cNvSpPr>
          <p:nvPr>
            <p:ph type="title"/>
          </p:nvPr>
        </p:nvSpPr>
        <p:spPr/>
        <p:txBody>
          <a:bodyPr/>
          <a:lstStyle/>
          <a:p>
            <a:r>
              <a:rPr lang="en-GB" sz="3200"/>
              <a:t>Thank you</a:t>
            </a:r>
          </a:p>
        </p:txBody>
      </p:sp>
      <p:sp>
        <p:nvSpPr>
          <p:cNvPr id="4" name="Text Placeholder 3">
            <a:extLst>
              <a:ext uri="{FF2B5EF4-FFF2-40B4-BE49-F238E27FC236}">
                <a16:creationId xmlns:a16="http://schemas.microsoft.com/office/drawing/2014/main" id="{15F73561-055D-9892-92A8-AEBD42C5E8F5}"/>
              </a:ext>
            </a:extLst>
          </p:cNvPr>
          <p:cNvSpPr>
            <a:spLocks noGrp="1"/>
          </p:cNvSpPr>
          <p:nvPr>
            <p:ph type="body" sz="quarter" idx="14"/>
          </p:nvPr>
        </p:nvSpPr>
        <p:spPr/>
        <p:txBody>
          <a:bodyPr/>
          <a:lstStyle/>
          <a:p>
            <a:r>
              <a:rPr lang="en-GB" dirty="0"/>
              <a:t>© Experian, 2026. All rights reserved. The word "EXPERIAN" and the graphical device are trademarks of Experian and/or its associated companies and may be registered in the EU, USA and other countries. The graphical device is a registered Community design in the EU. Other product and company names mentioned herein are the trademarks of their respective owners. </a:t>
            </a:r>
            <a:r>
              <a:rPr lang="en-GB" b="1" dirty="0"/>
              <a:t>Experian Internal.</a:t>
            </a:r>
          </a:p>
        </p:txBody>
      </p:sp>
    </p:spTree>
    <p:extLst>
      <p:ext uri="{BB962C8B-B14F-4D97-AF65-F5344CB8AC3E}">
        <p14:creationId xmlns:p14="http://schemas.microsoft.com/office/powerpoint/2010/main" val="432929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heme/theme1.xml><?xml version="1.0" encoding="utf-8"?>
<a:theme xmlns:a="http://schemas.openxmlformats.org/drawingml/2006/main" name="Experian Template 2025">
  <a:themeElements>
    <a:clrScheme name="Experian PPT Template 2025">
      <a:dk1>
        <a:srgbClr val="495765"/>
      </a:dk1>
      <a:lt1>
        <a:srgbClr val="FFFFFF"/>
      </a:lt1>
      <a:dk2>
        <a:srgbClr val="000000"/>
      </a:dk2>
      <a:lt2>
        <a:srgbClr val="F8F8F9"/>
      </a:lt2>
      <a:accent1>
        <a:srgbClr val="1D4F91"/>
      </a:accent1>
      <a:accent2>
        <a:srgbClr val="426DA9"/>
      </a:accent2>
      <a:accent3>
        <a:srgbClr val="77127B"/>
      </a:accent3>
      <a:accent4>
        <a:srgbClr val="C1188B"/>
      </a:accent4>
      <a:accent5>
        <a:srgbClr val="E80170"/>
      </a:accent5>
      <a:accent6>
        <a:srgbClr val="1D4F91"/>
      </a:accent6>
      <a:hlink>
        <a:srgbClr val="1D4F91"/>
      </a:hlink>
      <a:folHlink>
        <a:srgbClr val="E63888"/>
      </a:folHlink>
    </a:clrScheme>
    <a:fontScheme name="Experian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custClrLst>
    <a:custClr name="BLANK">
      <a:srgbClr val="FFFFFF"/>
    </a:custClr>
    <a:custClr name="Grey 50">
      <a:srgbClr val="8F97A0"/>
    </a:custClr>
    <a:custClr name="BLANK">
      <a:srgbClr val="FFFFFF"/>
    </a:custClr>
    <a:custClr name="BLANK">
      <a:srgbClr val="FFFFFF"/>
    </a:custClr>
    <a:custClr name="BLANK">
      <a:srgbClr val="FFFFFF"/>
    </a:custClr>
    <a:custClr name="Blue 50">
      <a:srgbClr val="8795C0"/>
    </a:custClr>
    <a:custClr name="Purple 50">
      <a:srgbClr val="B985B7"/>
    </a:custClr>
    <a:custClr name="Raspberry 50">
      <a:srgbClr val="DB73AF"/>
    </a:custClr>
    <a:custClr name="Magenta 50">
      <a:srgbClr val="FE5B90"/>
    </a:custClr>
    <a:custClr name="BLANK">
      <a:srgbClr val="FFFFFF"/>
    </a:custClr>
    <a:custClr name="BLANK">
      <a:srgbClr val="FFFFFF"/>
    </a:custClr>
    <a:custClr name="Grey 40">
      <a:srgbClr val="ABB1B8"/>
    </a:custClr>
    <a:custClr name="BLANK">
      <a:srgbClr val="FFFFFF"/>
    </a:custClr>
    <a:custClr name="BLANK">
      <a:srgbClr val="FFFFFF"/>
    </a:custClr>
    <a:custClr name="BLANK">
      <a:srgbClr val="FFFFFF"/>
    </a:custClr>
    <a:custClr name="Blue 40">
      <a:srgbClr val="A6AFD0"/>
    </a:custClr>
    <a:custClr name="Purple 40">
      <a:srgbClr val="CBA4CA"/>
    </a:custClr>
    <a:custClr name="Raspberry 40">
      <a:srgbClr val="E6A4CA"/>
    </a:custClr>
    <a:custClr name="Magenta 40">
      <a:srgbClr val="FF8EAD"/>
    </a:custClr>
    <a:custClr name="BLANK">
      <a:srgbClr val="FFFFFF"/>
    </a:custClr>
    <a:custClr name="BLANK">
      <a:srgbClr val="FFFFFF"/>
    </a:custClr>
    <a:custClr name="Grey 30">
      <a:srgbClr val="C8CCD1"/>
    </a:custClr>
    <a:custClr name="BLANK">
      <a:srgbClr val="FFFFFF"/>
    </a:custClr>
    <a:custClr name="BLANK">
      <a:srgbClr val="FFFFFF"/>
    </a:custClr>
    <a:custClr name="BLANK">
      <a:srgbClr val="FFFFFF"/>
    </a:custClr>
    <a:custClr name="Blue 30">
      <a:srgbClr val="C6CBE1"/>
    </a:custClr>
    <a:custClr name="Purple 30">
      <a:srgbClr val="DEC4DD"/>
    </a:custClr>
    <a:custClr name="Raspberry 30">
      <a:srgbClr val="F1BDD8"/>
    </a:custClr>
    <a:custClr name="Magenta 30">
      <a:srgbClr val="FFBACB"/>
    </a:custClr>
    <a:custClr name="BLANK">
      <a:srgbClr val="FFFFFF"/>
    </a:custClr>
    <a:custClr name="BLANK">
      <a:srgbClr val="FFFFFF"/>
    </a:custClr>
    <a:custClr name="Grey 20">
      <a:srgbClr val="E2E4E7"/>
    </a:custClr>
    <a:custClr name="BLANK">
      <a:srgbClr val="FFFFFF"/>
    </a:custClr>
    <a:custClr name="BLANK">
      <a:srgbClr val="FFFFFF"/>
    </a:custClr>
    <a:custClr name="BLANK">
      <a:srgbClr val="FFFFFF"/>
    </a:custClr>
    <a:custClr name="Blue 20">
      <a:srgbClr val="E1E4EF"/>
    </a:custClr>
    <a:custClr name="Purple 20">
      <a:srgbClr val="EEE0ED"/>
    </a:custClr>
    <a:custClr name="Raspberry 20">
      <a:srgbClr val="F8DDEB"/>
    </a:custClr>
    <a:custClr name="Magenta 20">
      <a:srgbClr val="FFDDE5"/>
    </a:custClr>
    <a:custClr name="BLANK">
      <a:srgbClr val="FFFFFF"/>
    </a:custClr>
    <a:custClr name="BLANK">
      <a:srgbClr val="FFFFFF"/>
    </a:custClr>
    <a:custClr name="Grey 10">
      <a:srgbClr val="F8F8F9"/>
    </a:custClr>
    <a:custClr name="BLANK">
      <a:srgbClr val="FFFFFF"/>
    </a:custClr>
    <a:custClr name="BLANK">
      <a:srgbClr val="FFFFFF"/>
    </a:custClr>
    <a:custClr name="BLANK">
      <a:srgbClr val="FFFFFF"/>
    </a:custClr>
    <a:custClr name="Blue 10">
      <a:srgbClr val="F7F8FB"/>
    </a:custClr>
    <a:custClr name="Purple 10">
      <a:srgbClr val="FBF7FA"/>
    </a:custClr>
    <a:custClr name="Raspberry 10">
      <a:srgbClr val="FDF6FA"/>
    </a:custClr>
    <a:custClr name="Magenta 10">
      <a:srgbClr val="FFF6F8"/>
    </a:custClr>
  </a:custClrLst>
  <a:extLst>
    <a:ext uri="{05A4C25C-085E-4340-85A3-A5531E510DB2}">
      <thm15:themeFamily xmlns:thm15="http://schemas.microsoft.com/office/thememl/2012/main" name="2_Office Theme" id="{D92F88F1-9C62-43BD-A4C8-2ED0C38F9CB3}" vid="{01540D75-7E0E-4F3E-95E4-A4C3BC7CE00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ns0:Properties xmlns:ns0="http://schemas.openxmlformats.org/officeDocument/2006/extended-properties">
  <ns0:Application>ECC Notes local demonstration</ns0:Application>
  <ns0:Slides>25</ns0:Slides>
</ns0:Properties>
</file>

<file path=docProps/core.xml><?xml version="1.0" encoding="utf-8"?>
<ns0:coreProperties xmlns:dc="http://purl.org/dc/elements/1.1/" xmlns:ns0="http://schemas.openxmlformats.org/package/2006/metadata/core-properties" xmlns:ns2="http://purl.org/dc/terms/" xmlns:xsi="http://www.w3.org/2001/XMLSchema-instance">
  <dc:title>European Cluster Connect · Demo data: Demo data: conference insights</dc:title>
  <dc:creator>Conference notebook demo</dc:creator>
  <ns0:lastModifiedBy>Conference notebook demo</ns0:lastModifiedBy>
  <ns0:revision>26</ns0:revision>
  <ns2:created xsi:type="dcterms:W3CDTF">2026-10-14T21:02:30Z</ns2:created>
  <ns2:modified xsi:type="dcterms:W3CDTF">2026-10-14T21:02:30Z</ns2:modified>
</ns0:coreProperties>
</file>